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17"/>
  </p:notesMasterIdLst>
  <p:handoutMasterIdLst>
    <p:handoutMasterId r:id="rId18"/>
  </p:handoutMasterIdLst>
  <p:sldIdLst>
    <p:sldId id="262" r:id="rId5"/>
    <p:sldId id="270" r:id="rId6"/>
    <p:sldId id="266" r:id="rId7"/>
    <p:sldId id="278" r:id="rId8"/>
    <p:sldId id="273" r:id="rId9"/>
    <p:sldId id="275" r:id="rId10"/>
    <p:sldId id="274" r:id="rId11"/>
    <p:sldId id="276" r:id="rId12"/>
    <p:sldId id="277" r:id="rId13"/>
    <p:sldId id="272" r:id="rId14"/>
    <p:sldId id="269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7B"/>
    <a:srgbClr val="EEEEEE"/>
    <a:srgbClr val="87175F"/>
    <a:srgbClr val="EEC621"/>
    <a:srgbClr val="E58C09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424A7-54C6-42A7-B293-F95C60269846}" v="145" dt="2022-11-19T20:40:09.715"/>
  </p1510:revLst>
</p1510:revInfo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57" autoAdjust="0"/>
  </p:normalViewPr>
  <p:slideViewPr>
    <p:cSldViewPr>
      <p:cViewPr varScale="1">
        <p:scale>
          <a:sx n="114" d="100"/>
          <a:sy n="114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gett, Rachael" userId="957e49f8-5145-4cf2-8cf9-28123294b872" providerId="ADAL" clId="{317424A7-54C6-42A7-B293-F95C60269846}"/>
    <pc:docChg chg="undo custSel addSld delSld modSld">
      <pc:chgData name="Clagett, Rachael" userId="957e49f8-5145-4cf2-8cf9-28123294b872" providerId="ADAL" clId="{317424A7-54C6-42A7-B293-F95C60269846}" dt="2022-11-19T20:40:07.557" v="4337" actId="20578"/>
      <pc:docMkLst>
        <pc:docMk/>
      </pc:docMkLst>
      <pc:sldChg chg="modSp mod">
        <pc:chgData name="Clagett, Rachael" userId="957e49f8-5145-4cf2-8cf9-28123294b872" providerId="ADAL" clId="{317424A7-54C6-42A7-B293-F95C60269846}" dt="2022-11-19T19:42:38.268" v="93" actId="20577"/>
        <pc:sldMkLst>
          <pc:docMk/>
          <pc:sldMk cId="1308174667" sldId="262"/>
        </pc:sldMkLst>
        <pc:spChg chg="mod">
          <ac:chgData name="Clagett, Rachael" userId="957e49f8-5145-4cf2-8cf9-28123294b872" providerId="ADAL" clId="{317424A7-54C6-42A7-B293-F95C60269846}" dt="2022-11-19T19:42:10.787" v="16" actId="20577"/>
          <ac:spMkLst>
            <pc:docMk/>
            <pc:sldMk cId="1308174667" sldId="262"/>
            <ac:spMk id="6" creationId="{29E4A69E-3ACB-950C-7FB6-B3AE6547030D}"/>
          </ac:spMkLst>
        </pc:spChg>
        <pc:spChg chg="mod">
          <ac:chgData name="Clagett, Rachael" userId="957e49f8-5145-4cf2-8cf9-28123294b872" providerId="ADAL" clId="{317424A7-54C6-42A7-B293-F95C60269846}" dt="2022-11-19T19:42:38.268" v="93" actId="20577"/>
          <ac:spMkLst>
            <pc:docMk/>
            <pc:sldMk cId="1308174667" sldId="262"/>
            <ac:spMk id="7" creationId="{647774ED-3A7E-CAE0-BA71-BB5AB0E7FAA4}"/>
          </ac:spMkLst>
        </pc:spChg>
      </pc:sldChg>
      <pc:sldChg chg="addSp delSp modSp mod modClrScheme chgLayout">
        <pc:chgData name="Clagett, Rachael" userId="957e49f8-5145-4cf2-8cf9-28123294b872" providerId="ADAL" clId="{317424A7-54C6-42A7-B293-F95C60269846}" dt="2022-11-19T20:04:23.292" v="1658" actId="1076"/>
        <pc:sldMkLst>
          <pc:docMk/>
          <pc:sldMk cId="1909831012" sldId="266"/>
        </pc:sldMkLst>
        <pc:spChg chg="add del mod">
          <ac:chgData name="Clagett, Rachael" userId="957e49f8-5145-4cf2-8cf9-28123294b872" providerId="ADAL" clId="{317424A7-54C6-42A7-B293-F95C60269846}" dt="2022-11-19T19:49:56.428" v="609" actId="26606"/>
          <ac:spMkLst>
            <pc:docMk/>
            <pc:sldMk cId="1909831012" sldId="266"/>
            <ac:spMk id="2" creationId="{119DC496-CD56-7654-5674-76605C6A643F}"/>
          </ac:spMkLst>
        </pc:spChg>
        <pc:spChg chg="add mod">
          <ac:chgData name="Clagett, Rachael" userId="957e49f8-5145-4cf2-8cf9-28123294b872" providerId="ADAL" clId="{317424A7-54C6-42A7-B293-F95C60269846}" dt="2022-11-19T20:04:23.292" v="1658" actId="1076"/>
          <ac:spMkLst>
            <pc:docMk/>
            <pc:sldMk cId="1909831012" sldId="266"/>
            <ac:spMk id="3" creationId="{1A112CA7-9DD8-9345-CB9C-A138A805457C}"/>
          </ac:spMkLst>
        </pc:spChg>
        <pc:spChg chg="mod">
          <ac:chgData name="Clagett, Rachael" userId="957e49f8-5145-4cf2-8cf9-28123294b872" providerId="ADAL" clId="{317424A7-54C6-42A7-B293-F95C60269846}" dt="2022-11-19T19:49:56.428" v="609" actId="26606"/>
          <ac:spMkLst>
            <pc:docMk/>
            <pc:sldMk cId="1909831012" sldId="266"/>
            <ac:spMk id="6" creationId="{6D9DAFA5-F3FA-047E-24E6-BE4E9839FFFA}"/>
          </ac:spMkLst>
        </pc:spChg>
        <pc:spChg chg="mod">
          <ac:chgData name="Clagett, Rachael" userId="957e49f8-5145-4cf2-8cf9-28123294b872" providerId="ADAL" clId="{317424A7-54C6-42A7-B293-F95C60269846}" dt="2022-11-19T20:04:07.573" v="1654" actId="20577"/>
          <ac:spMkLst>
            <pc:docMk/>
            <pc:sldMk cId="1909831012" sldId="266"/>
            <ac:spMk id="7" creationId="{88830E16-AFBA-33EB-A54A-6D8ADE0512EE}"/>
          </ac:spMkLst>
        </pc:spChg>
        <pc:spChg chg="del mod">
          <ac:chgData name="Clagett, Rachael" userId="957e49f8-5145-4cf2-8cf9-28123294b872" providerId="ADAL" clId="{317424A7-54C6-42A7-B293-F95C60269846}" dt="2022-11-19T19:47:33.265" v="284" actId="478"/>
          <ac:spMkLst>
            <pc:docMk/>
            <pc:sldMk cId="1909831012" sldId="266"/>
            <ac:spMk id="9" creationId="{85590862-5877-9606-BDF5-B6C71FCC871C}"/>
          </ac:spMkLst>
        </pc:spChg>
        <pc:spChg chg="add mod">
          <ac:chgData name="Clagett, Rachael" userId="957e49f8-5145-4cf2-8cf9-28123294b872" providerId="ADAL" clId="{317424A7-54C6-42A7-B293-F95C60269846}" dt="2022-11-19T19:49:56.428" v="609" actId="26606"/>
          <ac:spMkLst>
            <pc:docMk/>
            <pc:sldMk cId="1909831012" sldId="266"/>
            <ac:spMk id="13" creationId="{74D6C0D8-8AA2-3E1A-5755-F0B55318FAE1}"/>
          </ac:spMkLst>
        </pc:spChg>
        <pc:spChg chg="add del mod">
          <ac:chgData name="Clagett, Rachael" userId="957e49f8-5145-4cf2-8cf9-28123294b872" providerId="ADAL" clId="{317424A7-54C6-42A7-B293-F95C60269846}" dt="2022-11-19T19:50:04.597" v="610" actId="478"/>
          <ac:spMkLst>
            <pc:docMk/>
            <pc:sldMk cId="1909831012" sldId="266"/>
            <ac:spMk id="15" creationId="{05739EA7-3D15-381A-07AF-35790F86153A}"/>
          </ac:spMkLst>
        </pc:spChg>
        <pc:graphicFrameChg chg="add">
          <ac:chgData name="Clagett, Rachael" userId="957e49f8-5145-4cf2-8cf9-28123294b872" providerId="ADAL" clId="{317424A7-54C6-42A7-B293-F95C60269846}" dt="2022-11-19T19:49:56.428" v="609" actId="26606"/>
          <ac:graphicFrameMkLst>
            <pc:docMk/>
            <pc:sldMk cId="1909831012" sldId="266"/>
            <ac:graphicFrameMk id="10" creationId="{DAE67DF3-F7F2-9834-9D23-A4FD2C249EA9}"/>
          </ac:graphicFrameMkLst>
        </pc:graphicFrameChg>
      </pc:sldChg>
      <pc:sldChg chg="del">
        <pc:chgData name="Clagett, Rachael" userId="957e49f8-5145-4cf2-8cf9-28123294b872" providerId="ADAL" clId="{317424A7-54C6-42A7-B293-F95C60269846}" dt="2022-11-19T19:53:44.492" v="873" actId="2696"/>
        <pc:sldMkLst>
          <pc:docMk/>
          <pc:sldMk cId="773109487" sldId="267"/>
        </pc:sldMkLst>
      </pc:sldChg>
      <pc:sldChg chg="del">
        <pc:chgData name="Clagett, Rachael" userId="957e49f8-5145-4cf2-8cf9-28123294b872" providerId="ADAL" clId="{317424A7-54C6-42A7-B293-F95C60269846}" dt="2022-11-19T19:53:44.492" v="873" actId="2696"/>
        <pc:sldMkLst>
          <pc:docMk/>
          <pc:sldMk cId="4283802465" sldId="268"/>
        </pc:sldMkLst>
      </pc:sldChg>
      <pc:sldChg chg="modSp mod">
        <pc:chgData name="Clagett, Rachael" userId="957e49f8-5145-4cf2-8cf9-28123294b872" providerId="ADAL" clId="{317424A7-54C6-42A7-B293-F95C60269846}" dt="2022-11-19T20:40:07.557" v="4337" actId="20578"/>
        <pc:sldMkLst>
          <pc:docMk/>
          <pc:sldMk cId="1625850901" sldId="269"/>
        </pc:sldMkLst>
        <pc:spChg chg="mod">
          <ac:chgData name="Clagett, Rachael" userId="957e49f8-5145-4cf2-8cf9-28123294b872" providerId="ADAL" clId="{317424A7-54C6-42A7-B293-F95C60269846}" dt="2022-11-19T20:40:07.557" v="4337" actId="20578"/>
          <ac:spMkLst>
            <pc:docMk/>
            <pc:sldMk cId="1625850901" sldId="269"/>
            <ac:spMk id="8" creationId="{10C37644-3FA3-28CF-6C3B-276BA8892B95}"/>
          </ac:spMkLst>
        </pc:spChg>
      </pc:sldChg>
      <pc:sldChg chg="modSp mod">
        <pc:chgData name="Clagett, Rachael" userId="957e49f8-5145-4cf2-8cf9-28123294b872" providerId="ADAL" clId="{317424A7-54C6-42A7-B293-F95C60269846}" dt="2022-11-19T19:43:20.427" v="207" actId="20577"/>
        <pc:sldMkLst>
          <pc:docMk/>
          <pc:sldMk cId="493563480" sldId="270"/>
        </pc:sldMkLst>
        <pc:spChg chg="mod">
          <ac:chgData name="Clagett, Rachael" userId="957e49f8-5145-4cf2-8cf9-28123294b872" providerId="ADAL" clId="{317424A7-54C6-42A7-B293-F95C60269846}" dt="2022-11-19T19:42:52.666" v="138" actId="20577"/>
          <ac:spMkLst>
            <pc:docMk/>
            <pc:sldMk cId="493563480" sldId="270"/>
            <ac:spMk id="7" creationId="{1B928C8E-76D1-0BF6-F2E7-63C47A61C04C}"/>
          </ac:spMkLst>
        </pc:spChg>
        <pc:graphicFrameChg chg="mod">
          <ac:chgData name="Clagett, Rachael" userId="957e49f8-5145-4cf2-8cf9-28123294b872" providerId="ADAL" clId="{317424A7-54C6-42A7-B293-F95C60269846}" dt="2022-11-19T19:43:20.427" v="207" actId="20577"/>
          <ac:graphicFrameMkLst>
            <pc:docMk/>
            <pc:sldMk cId="493563480" sldId="270"/>
            <ac:graphicFrameMk id="11" creationId="{C9B10FD9-8E18-779A-0736-848890BD0157}"/>
          </ac:graphicFrameMkLst>
        </pc:graphicFrameChg>
      </pc:sldChg>
      <pc:sldChg chg="del">
        <pc:chgData name="Clagett, Rachael" userId="957e49f8-5145-4cf2-8cf9-28123294b872" providerId="ADAL" clId="{317424A7-54C6-42A7-B293-F95C60269846}" dt="2022-11-19T19:53:44.492" v="873" actId="2696"/>
        <pc:sldMkLst>
          <pc:docMk/>
          <pc:sldMk cId="420254905" sldId="271"/>
        </pc:sldMkLst>
      </pc:sldChg>
      <pc:sldChg chg="modSp mod">
        <pc:chgData name="Clagett, Rachael" userId="957e49f8-5145-4cf2-8cf9-28123294b872" providerId="ADAL" clId="{317424A7-54C6-42A7-B293-F95C60269846}" dt="2022-11-19T20:35:03.173" v="4327" actId="14100"/>
        <pc:sldMkLst>
          <pc:docMk/>
          <pc:sldMk cId="621197154" sldId="272"/>
        </pc:sldMkLst>
        <pc:graphicFrameChg chg="mod">
          <ac:chgData name="Clagett, Rachael" userId="957e49f8-5145-4cf2-8cf9-28123294b872" providerId="ADAL" clId="{317424A7-54C6-42A7-B293-F95C60269846}" dt="2022-11-19T20:35:03.173" v="4327" actId="14100"/>
          <ac:graphicFrameMkLst>
            <pc:docMk/>
            <pc:sldMk cId="621197154" sldId="272"/>
            <ac:graphicFrameMk id="7" creationId="{6E4478B4-10E6-DB80-B649-70E4702633F8}"/>
          </ac:graphicFrameMkLst>
        </pc:graphicFrameChg>
      </pc:sldChg>
      <pc:sldChg chg="addSp delSp modSp new mod modClrScheme chgLayout">
        <pc:chgData name="Clagett, Rachael" userId="957e49f8-5145-4cf2-8cf9-28123294b872" providerId="ADAL" clId="{317424A7-54C6-42A7-B293-F95C60269846}" dt="2022-11-19T20:34:16.377" v="4308" actId="14100"/>
        <pc:sldMkLst>
          <pc:docMk/>
          <pc:sldMk cId="1554648423" sldId="273"/>
        </pc:sldMkLst>
        <pc:spChg chg="mod">
          <ac:chgData name="Clagett, Rachael" userId="957e49f8-5145-4cf2-8cf9-28123294b872" providerId="ADAL" clId="{317424A7-54C6-42A7-B293-F95C60269846}" dt="2022-11-19T20:34:08.393" v="4306" actId="26606"/>
          <ac:spMkLst>
            <pc:docMk/>
            <pc:sldMk cId="1554648423" sldId="273"/>
            <ac:spMk id="2" creationId="{3D706A89-6BC3-45B4-5F94-7BBEB2C3E4D0}"/>
          </ac:spMkLst>
        </pc:spChg>
        <pc:spChg chg="del mod">
          <ac:chgData name="Clagett, Rachael" userId="957e49f8-5145-4cf2-8cf9-28123294b872" providerId="ADAL" clId="{317424A7-54C6-42A7-B293-F95C60269846}" dt="2022-11-19T19:56:31.868" v="1254" actId="26606"/>
          <ac:spMkLst>
            <pc:docMk/>
            <pc:sldMk cId="1554648423" sldId="273"/>
            <ac:spMk id="3" creationId="{731D0D00-81C8-5BD5-018B-1FD06E648328}"/>
          </ac:spMkLst>
        </pc:spChg>
        <pc:spChg chg="del">
          <ac:chgData name="Clagett, Rachael" userId="957e49f8-5145-4cf2-8cf9-28123294b872" providerId="ADAL" clId="{317424A7-54C6-42A7-B293-F95C60269846}" dt="2022-11-19T19:56:31.868" v="1254" actId="26606"/>
          <ac:spMkLst>
            <pc:docMk/>
            <pc:sldMk cId="1554648423" sldId="273"/>
            <ac:spMk id="4" creationId="{92DB7EB8-1A19-D3A8-0ED9-3F3F99A237EE}"/>
          </ac:spMkLst>
        </pc:spChg>
        <pc:spChg chg="del">
          <ac:chgData name="Clagett, Rachael" userId="957e49f8-5145-4cf2-8cf9-28123294b872" providerId="ADAL" clId="{317424A7-54C6-42A7-B293-F95C60269846}" dt="2022-11-19T19:56:14.190" v="1253" actId="478"/>
          <ac:spMkLst>
            <pc:docMk/>
            <pc:sldMk cId="1554648423" sldId="273"/>
            <ac:spMk id="5" creationId="{A0BD7865-2807-2D75-BEEE-CFBA1D92BCAE}"/>
          </ac:spMkLst>
        </pc:spChg>
        <pc:spChg chg="mod">
          <ac:chgData name="Clagett, Rachael" userId="957e49f8-5145-4cf2-8cf9-28123294b872" providerId="ADAL" clId="{317424A7-54C6-42A7-B293-F95C60269846}" dt="2022-11-19T20:34:08.393" v="4306" actId="26606"/>
          <ac:spMkLst>
            <pc:docMk/>
            <pc:sldMk cId="1554648423" sldId="273"/>
            <ac:spMk id="6" creationId="{11910300-C88F-3A34-D62E-D4298AC06638}"/>
          </ac:spMkLst>
        </pc:spChg>
        <pc:spChg chg="add del">
          <ac:chgData name="Clagett, Rachael" userId="957e49f8-5145-4cf2-8cf9-28123294b872" providerId="ADAL" clId="{317424A7-54C6-42A7-B293-F95C60269846}" dt="2022-11-19T20:34:08.393" v="4306" actId="26606"/>
          <ac:spMkLst>
            <pc:docMk/>
            <pc:sldMk cId="1554648423" sldId="273"/>
            <ac:spMk id="12" creationId="{4FA0E25E-9D3A-AA7B-7AF1-80F6187CB00F}"/>
          </ac:spMkLst>
        </pc:spChg>
        <pc:spChg chg="add mod">
          <ac:chgData name="Clagett, Rachael" userId="957e49f8-5145-4cf2-8cf9-28123294b872" providerId="ADAL" clId="{317424A7-54C6-42A7-B293-F95C60269846}" dt="2022-11-19T20:34:08.393" v="4306" actId="26606"/>
          <ac:spMkLst>
            <pc:docMk/>
            <pc:sldMk cId="1554648423" sldId="273"/>
            <ac:spMk id="14" creationId="{78E000F5-3443-3D0A-0AE4-27D97C23FC10}"/>
          </ac:spMkLst>
        </pc:spChg>
        <pc:spChg chg="add mod">
          <ac:chgData name="Clagett, Rachael" userId="957e49f8-5145-4cf2-8cf9-28123294b872" providerId="ADAL" clId="{317424A7-54C6-42A7-B293-F95C60269846}" dt="2022-11-19T20:34:08.393" v="4306" actId="26606"/>
          <ac:spMkLst>
            <pc:docMk/>
            <pc:sldMk cId="1554648423" sldId="273"/>
            <ac:spMk id="19" creationId="{5CB4A163-4BE9-D5F1-E03F-02BA37A4252F}"/>
          </ac:spMkLst>
        </pc:spChg>
        <pc:graphicFrameChg chg="add mod modGraphic">
          <ac:chgData name="Clagett, Rachael" userId="957e49f8-5145-4cf2-8cf9-28123294b872" providerId="ADAL" clId="{317424A7-54C6-42A7-B293-F95C60269846}" dt="2022-11-19T20:34:16.377" v="4308" actId="14100"/>
          <ac:graphicFrameMkLst>
            <pc:docMk/>
            <pc:sldMk cId="1554648423" sldId="273"/>
            <ac:graphicFrameMk id="8" creationId="{B373ED72-4BF8-B748-5D2E-D3527BEDF24C}"/>
          </ac:graphicFrameMkLst>
        </pc:graphicFrameChg>
      </pc:sldChg>
      <pc:sldChg chg="del">
        <pc:chgData name="Clagett, Rachael" userId="957e49f8-5145-4cf2-8cf9-28123294b872" providerId="ADAL" clId="{317424A7-54C6-42A7-B293-F95C60269846}" dt="2022-11-19T19:53:44.492" v="873" actId="2696"/>
        <pc:sldMkLst>
          <pc:docMk/>
          <pc:sldMk cId="3968890211" sldId="273"/>
        </pc:sldMkLst>
      </pc:sldChg>
      <pc:sldChg chg="addSp delSp modSp new mod modClrScheme chgLayout">
        <pc:chgData name="Clagett, Rachael" userId="957e49f8-5145-4cf2-8cf9-28123294b872" providerId="ADAL" clId="{317424A7-54C6-42A7-B293-F95C60269846}" dt="2022-11-19T20:22:15.247" v="3559" actId="20577"/>
        <pc:sldMkLst>
          <pc:docMk/>
          <pc:sldMk cId="519712538" sldId="274"/>
        </pc:sldMkLst>
        <pc:spChg chg="mod">
          <ac:chgData name="Clagett, Rachael" userId="957e49f8-5145-4cf2-8cf9-28123294b872" providerId="ADAL" clId="{317424A7-54C6-42A7-B293-F95C60269846}" dt="2022-11-19T20:18:27.921" v="3331" actId="26606"/>
          <ac:spMkLst>
            <pc:docMk/>
            <pc:sldMk cId="519712538" sldId="274"/>
            <ac:spMk id="2" creationId="{2E03FB64-2F0A-2880-9FA5-73571BEB6C3E}"/>
          </ac:spMkLst>
        </pc:spChg>
        <pc:spChg chg="add del mod">
          <ac:chgData name="Clagett, Rachael" userId="957e49f8-5145-4cf2-8cf9-28123294b872" providerId="ADAL" clId="{317424A7-54C6-42A7-B293-F95C60269846}" dt="2022-11-19T20:22:15.247" v="3559" actId="20577"/>
          <ac:spMkLst>
            <pc:docMk/>
            <pc:sldMk cId="519712538" sldId="274"/>
            <ac:spMk id="3" creationId="{6D2A5DCA-EC84-0FCD-0633-05BD259A6608}"/>
          </ac:spMkLst>
        </pc:spChg>
        <pc:spChg chg="add del">
          <ac:chgData name="Clagett, Rachael" userId="957e49f8-5145-4cf2-8cf9-28123294b872" providerId="ADAL" clId="{317424A7-54C6-42A7-B293-F95C60269846}" dt="2022-11-19T20:18:27.921" v="3331" actId="26606"/>
          <ac:spMkLst>
            <pc:docMk/>
            <pc:sldMk cId="519712538" sldId="274"/>
            <ac:spMk id="4" creationId="{02CF15E1-E5F5-8AC9-FD28-72C953ECAA47}"/>
          </ac:spMkLst>
        </pc:spChg>
        <pc:spChg chg="mod">
          <ac:chgData name="Clagett, Rachael" userId="957e49f8-5145-4cf2-8cf9-28123294b872" providerId="ADAL" clId="{317424A7-54C6-42A7-B293-F95C60269846}" dt="2022-11-19T20:18:27.921" v="3331" actId="26606"/>
          <ac:spMkLst>
            <pc:docMk/>
            <pc:sldMk cId="519712538" sldId="274"/>
            <ac:spMk id="5" creationId="{DF171C65-9D0D-2BFD-CD1F-B2E0397388D8}"/>
          </ac:spMkLst>
        </pc:spChg>
        <pc:spChg chg="mod">
          <ac:chgData name="Clagett, Rachael" userId="957e49f8-5145-4cf2-8cf9-28123294b872" providerId="ADAL" clId="{317424A7-54C6-42A7-B293-F95C60269846}" dt="2022-11-19T20:18:27.921" v="3331" actId="26606"/>
          <ac:spMkLst>
            <pc:docMk/>
            <pc:sldMk cId="519712538" sldId="274"/>
            <ac:spMk id="6" creationId="{47535189-47B8-365E-DF45-29B97C4D414A}"/>
          </ac:spMkLst>
        </pc:spChg>
        <pc:spChg chg="add mod">
          <ac:chgData name="Clagett, Rachael" userId="957e49f8-5145-4cf2-8cf9-28123294b872" providerId="ADAL" clId="{317424A7-54C6-42A7-B293-F95C60269846}" dt="2022-11-19T20:18:27.921" v="3331" actId="26606"/>
          <ac:spMkLst>
            <pc:docMk/>
            <pc:sldMk cId="519712538" sldId="274"/>
            <ac:spMk id="11" creationId="{F1107C7D-1F06-1DA2-FCFA-00267B0982DF}"/>
          </ac:spMkLst>
        </pc:spChg>
        <pc:spChg chg="add del mod">
          <ac:chgData name="Clagett, Rachael" userId="957e49f8-5145-4cf2-8cf9-28123294b872" providerId="ADAL" clId="{317424A7-54C6-42A7-B293-F95C60269846}" dt="2022-11-19T20:18:19.704" v="3330" actId="26606"/>
          <ac:spMkLst>
            <pc:docMk/>
            <pc:sldMk cId="519712538" sldId="274"/>
            <ac:spMk id="12" creationId="{81A1B1C9-968E-F1E6-1394-1B749DFCC1EF}"/>
          </ac:spMkLst>
        </pc:spChg>
        <pc:graphicFrameChg chg="add del mod">
          <ac:chgData name="Clagett, Rachael" userId="957e49f8-5145-4cf2-8cf9-28123294b872" providerId="ADAL" clId="{317424A7-54C6-42A7-B293-F95C60269846}" dt="2022-11-19T20:18:19.704" v="3330" actId="26606"/>
          <ac:graphicFrameMkLst>
            <pc:docMk/>
            <pc:sldMk cId="519712538" sldId="274"/>
            <ac:graphicFrameMk id="8" creationId="{EA838AD4-3BF8-EEF1-6C7E-715E027559AB}"/>
          </ac:graphicFrameMkLst>
        </pc:graphicFrameChg>
      </pc:sldChg>
      <pc:sldChg chg="del">
        <pc:chgData name="Clagett, Rachael" userId="957e49f8-5145-4cf2-8cf9-28123294b872" providerId="ADAL" clId="{317424A7-54C6-42A7-B293-F95C60269846}" dt="2022-11-19T19:53:44.492" v="873" actId="2696"/>
        <pc:sldMkLst>
          <pc:docMk/>
          <pc:sldMk cId="3834094313" sldId="274"/>
        </pc:sldMkLst>
      </pc:sldChg>
      <pc:sldChg chg="addSp delSp modSp new mod modClrScheme chgLayout">
        <pc:chgData name="Clagett, Rachael" userId="957e49f8-5145-4cf2-8cf9-28123294b872" providerId="ADAL" clId="{317424A7-54C6-42A7-B293-F95C60269846}" dt="2022-11-19T20:07:36.182" v="2064" actId="20577"/>
        <pc:sldMkLst>
          <pc:docMk/>
          <pc:sldMk cId="2079518840" sldId="275"/>
        </pc:sldMkLst>
        <pc:spChg chg="mod">
          <ac:chgData name="Clagett, Rachael" userId="957e49f8-5145-4cf2-8cf9-28123294b872" providerId="ADAL" clId="{317424A7-54C6-42A7-B293-F95C60269846}" dt="2022-11-19T20:06:55.801" v="2014" actId="26606"/>
          <ac:spMkLst>
            <pc:docMk/>
            <pc:sldMk cId="2079518840" sldId="275"/>
            <ac:spMk id="2" creationId="{EB72EFFA-95D9-89EA-D27E-2E30CFE54FAB}"/>
          </ac:spMkLst>
        </pc:spChg>
        <pc:spChg chg="del mod">
          <ac:chgData name="Clagett, Rachael" userId="957e49f8-5145-4cf2-8cf9-28123294b872" providerId="ADAL" clId="{317424A7-54C6-42A7-B293-F95C60269846}" dt="2022-11-19T20:06:55.801" v="2014" actId="26606"/>
          <ac:spMkLst>
            <pc:docMk/>
            <pc:sldMk cId="2079518840" sldId="275"/>
            <ac:spMk id="3" creationId="{B63D5DCC-3388-DE15-8E2B-00FAA60C6444}"/>
          </ac:spMkLst>
        </pc:spChg>
        <pc:spChg chg="del">
          <ac:chgData name="Clagett, Rachael" userId="957e49f8-5145-4cf2-8cf9-28123294b872" providerId="ADAL" clId="{317424A7-54C6-42A7-B293-F95C60269846}" dt="2022-11-19T20:06:55.801" v="2014" actId="26606"/>
          <ac:spMkLst>
            <pc:docMk/>
            <pc:sldMk cId="2079518840" sldId="275"/>
            <ac:spMk id="4" creationId="{FCF7F0C8-C763-FEFC-0ECA-AC9456E1D77E}"/>
          </ac:spMkLst>
        </pc:spChg>
        <pc:spChg chg="mod">
          <ac:chgData name="Clagett, Rachael" userId="957e49f8-5145-4cf2-8cf9-28123294b872" providerId="ADAL" clId="{317424A7-54C6-42A7-B293-F95C60269846}" dt="2022-11-19T20:06:55.801" v="2014" actId="26606"/>
          <ac:spMkLst>
            <pc:docMk/>
            <pc:sldMk cId="2079518840" sldId="275"/>
            <ac:spMk id="5" creationId="{F8741AB0-BAA3-AAB4-60BD-28E85A8159A8}"/>
          </ac:spMkLst>
        </pc:spChg>
        <pc:spChg chg="mod">
          <ac:chgData name="Clagett, Rachael" userId="957e49f8-5145-4cf2-8cf9-28123294b872" providerId="ADAL" clId="{317424A7-54C6-42A7-B293-F95C60269846}" dt="2022-11-19T20:06:55.801" v="2014" actId="26606"/>
          <ac:spMkLst>
            <pc:docMk/>
            <pc:sldMk cId="2079518840" sldId="275"/>
            <ac:spMk id="6" creationId="{33D91114-35AF-311C-1A03-F6C7AC5CC145}"/>
          </ac:spMkLst>
        </pc:spChg>
        <pc:spChg chg="add mod">
          <ac:chgData name="Clagett, Rachael" userId="957e49f8-5145-4cf2-8cf9-28123294b872" providerId="ADAL" clId="{317424A7-54C6-42A7-B293-F95C60269846}" dt="2022-11-19T20:06:55.801" v="2014" actId="26606"/>
          <ac:spMkLst>
            <pc:docMk/>
            <pc:sldMk cId="2079518840" sldId="275"/>
            <ac:spMk id="12" creationId="{84DBEBCE-9DFD-7222-653E-8C1F5D67FD01}"/>
          </ac:spMkLst>
        </pc:spChg>
        <pc:graphicFrameChg chg="add mod">
          <ac:chgData name="Clagett, Rachael" userId="957e49f8-5145-4cf2-8cf9-28123294b872" providerId="ADAL" clId="{317424A7-54C6-42A7-B293-F95C60269846}" dt="2022-11-19T20:07:36.182" v="2064" actId="20577"/>
          <ac:graphicFrameMkLst>
            <pc:docMk/>
            <pc:sldMk cId="2079518840" sldId="275"/>
            <ac:graphicFrameMk id="8" creationId="{FBF7EBA8-2558-18D1-C9E3-BE6D4BC70386}"/>
          </ac:graphicFrameMkLst>
        </pc:graphicFrameChg>
      </pc:sldChg>
      <pc:sldChg chg="del">
        <pc:chgData name="Clagett, Rachael" userId="957e49f8-5145-4cf2-8cf9-28123294b872" providerId="ADAL" clId="{317424A7-54C6-42A7-B293-F95C60269846}" dt="2022-11-19T19:53:44.492" v="873" actId="2696"/>
        <pc:sldMkLst>
          <pc:docMk/>
          <pc:sldMk cId="3695979141" sldId="275"/>
        </pc:sldMkLst>
      </pc:sldChg>
      <pc:sldChg chg="addSp delSp modSp new mod">
        <pc:chgData name="Clagett, Rachael" userId="957e49f8-5145-4cf2-8cf9-28123294b872" providerId="ADAL" clId="{317424A7-54C6-42A7-B293-F95C60269846}" dt="2022-11-19T20:17:44.676" v="3322" actId="26606"/>
        <pc:sldMkLst>
          <pc:docMk/>
          <pc:sldMk cId="2738500904" sldId="276"/>
        </pc:sldMkLst>
        <pc:spChg chg="mod">
          <ac:chgData name="Clagett, Rachael" userId="957e49f8-5145-4cf2-8cf9-28123294b872" providerId="ADAL" clId="{317424A7-54C6-42A7-B293-F95C60269846}" dt="2022-11-19T20:17:44.676" v="3322" actId="26606"/>
          <ac:spMkLst>
            <pc:docMk/>
            <pc:sldMk cId="2738500904" sldId="276"/>
            <ac:spMk id="2" creationId="{035EF045-5DF0-3EE4-ECF5-197A260CC9A3}"/>
          </ac:spMkLst>
        </pc:spChg>
        <pc:spChg chg="del mod">
          <ac:chgData name="Clagett, Rachael" userId="957e49f8-5145-4cf2-8cf9-28123294b872" providerId="ADAL" clId="{317424A7-54C6-42A7-B293-F95C60269846}" dt="2022-11-19T20:17:44.676" v="3322" actId="26606"/>
          <ac:spMkLst>
            <pc:docMk/>
            <pc:sldMk cId="2738500904" sldId="276"/>
            <ac:spMk id="3" creationId="{6B4951A8-A7C3-515F-064E-4CEC3CDE2D0D}"/>
          </ac:spMkLst>
        </pc:spChg>
        <pc:spChg chg="del">
          <ac:chgData name="Clagett, Rachael" userId="957e49f8-5145-4cf2-8cf9-28123294b872" providerId="ADAL" clId="{317424A7-54C6-42A7-B293-F95C60269846}" dt="2022-11-19T20:17:44.676" v="3322" actId="26606"/>
          <ac:spMkLst>
            <pc:docMk/>
            <pc:sldMk cId="2738500904" sldId="276"/>
            <ac:spMk id="4" creationId="{3FA52B2C-FD53-A06B-8D79-FC4A247E8D0A}"/>
          </ac:spMkLst>
        </pc:spChg>
        <pc:spChg chg="mod">
          <ac:chgData name="Clagett, Rachael" userId="957e49f8-5145-4cf2-8cf9-28123294b872" providerId="ADAL" clId="{317424A7-54C6-42A7-B293-F95C60269846}" dt="2022-11-19T20:17:44.676" v="3322" actId="26606"/>
          <ac:spMkLst>
            <pc:docMk/>
            <pc:sldMk cId="2738500904" sldId="276"/>
            <ac:spMk id="5" creationId="{3CF18EFD-90E9-44E6-CB0A-1642D0BA8C86}"/>
          </ac:spMkLst>
        </pc:spChg>
        <pc:spChg chg="mod">
          <ac:chgData name="Clagett, Rachael" userId="957e49f8-5145-4cf2-8cf9-28123294b872" providerId="ADAL" clId="{317424A7-54C6-42A7-B293-F95C60269846}" dt="2022-11-19T20:17:44.676" v="3322" actId="26606"/>
          <ac:spMkLst>
            <pc:docMk/>
            <pc:sldMk cId="2738500904" sldId="276"/>
            <ac:spMk id="6" creationId="{9D9639FD-26BE-E5AB-3E9A-F765FA0C6F95}"/>
          </ac:spMkLst>
        </pc:spChg>
        <pc:spChg chg="add">
          <ac:chgData name="Clagett, Rachael" userId="957e49f8-5145-4cf2-8cf9-28123294b872" providerId="ADAL" clId="{317424A7-54C6-42A7-B293-F95C60269846}" dt="2022-11-19T20:17:44.676" v="3322" actId="26606"/>
          <ac:spMkLst>
            <pc:docMk/>
            <pc:sldMk cId="2738500904" sldId="276"/>
            <ac:spMk id="12" creationId="{96433228-E788-7E37-B816-75EF19B0F9A0}"/>
          </ac:spMkLst>
        </pc:spChg>
        <pc:graphicFrameChg chg="add">
          <ac:chgData name="Clagett, Rachael" userId="957e49f8-5145-4cf2-8cf9-28123294b872" providerId="ADAL" clId="{317424A7-54C6-42A7-B293-F95C60269846}" dt="2022-11-19T20:17:44.676" v="3322" actId="26606"/>
          <ac:graphicFrameMkLst>
            <pc:docMk/>
            <pc:sldMk cId="2738500904" sldId="276"/>
            <ac:graphicFrameMk id="8" creationId="{D117A145-B5F1-A7FD-994A-8D8E0AEBF0BA}"/>
          </ac:graphicFrameMkLst>
        </pc:graphicFrameChg>
      </pc:sldChg>
      <pc:sldChg chg="addSp delSp modSp new mod modClrScheme chgLayout">
        <pc:chgData name="Clagett, Rachael" userId="957e49f8-5145-4cf2-8cf9-28123294b872" providerId="ADAL" clId="{317424A7-54C6-42A7-B293-F95C60269846}" dt="2022-11-19T20:17:37.039" v="3321" actId="26606"/>
        <pc:sldMkLst>
          <pc:docMk/>
          <pc:sldMk cId="1699186676" sldId="277"/>
        </pc:sldMkLst>
        <pc:spChg chg="mod">
          <ac:chgData name="Clagett, Rachael" userId="957e49f8-5145-4cf2-8cf9-28123294b872" providerId="ADAL" clId="{317424A7-54C6-42A7-B293-F95C60269846}" dt="2022-11-19T20:17:37.039" v="3321" actId="26606"/>
          <ac:spMkLst>
            <pc:docMk/>
            <pc:sldMk cId="1699186676" sldId="277"/>
            <ac:spMk id="2" creationId="{1EB99335-4CF3-2980-3B24-7F76DBDAEC77}"/>
          </ac:spMkLst>
        </pc:spChg>
        <pc:spChg chg="mod">
          <ac:chgData name="Clagett, Rachael" userId="957e49f8-5145-4cf2-8cf9-28123294b872" providerId="ADAL" clId="{317424A7-54C6-42A7-B293-F95C60269846}" dt="2022-11-19T20:17:37.039" v="3321" actId="26606"/>
          <ac:spMkLst>
            <pc:docMk/>
            <pc:sldMk cId="1699186676" sldId="277"/>
            <ac:spMk id="3" creationId="{6F756E84-A6D2-096C-9340-3A49C7A3CCE3}"/>
          </ac:spMkLst>
        </pc:spChg>
        <pc:spChg chg="del">
          <ac:chgData name="Clagett, Rachael" userId="957e49f8-5145-4cf2-8cf9-28123294b872" providerId="ADAL" clId="{317424A7-54C6-42A7-B293-F95C60269846}" dt="2022-11-19T20:17:37.039" v="3321" actId="26606"/>
          <ac:spMkLst>
            <pc:docMk/>
            <pc:sldMk cId="1699186676" sldId="277"/>
            <ac:spMk id="4" creationId="{E887E456-541D-4035-01C2-31038723D940}"/>
          </ac:spMkLst>
        </pc:spChg>
        <pc:spChg chg="mod">
          <ac:chgData name="Clagett, Rachael" userId="957e49f8-5145-4cf2-8cf9-28123294b872" providerId="ADAL" clId="{317424A7-54C6-42A7-B293-F95C60269846}" dt="2022-11-19T20:17:37.039" v="3321" actId="26606"/>
          <ac:spMkLst>
            <pc:docMk/>
            <pc:sldMk cId="1699186676" sldId="277"/>
            <ac:spMk id="5" creationId="{7325A951-E062-C270-6055-12E56F9216CF}"/>
          </ac:spMkLst>
        </pc:spChg>
        <pc:spChg chg="mod">
          <ac:chgData name="Clagett, Rachael" userId="957e49f8-5145-4cf2-8cf9-28123294b872" providerId="ADAL" clId="{317424A7-54C6-42A7-B293-F95C60269846}" dt="2022-11-19T20:17:37.039" v="3321" actId="26606"/>
          <ac:spMkLst>
            <pc:docMk/>
            <pc:sldMk cId="1699186676" sldId="277"/>
            <ac:spMk id="6" creationId="{BEB19E93-226A-E5BA-0C5F-197D7A42B8FC}"/>
          </ac:spMkLst>
        </pc:spChg>
        <pc:spChg chg="add mod">
          <ac:chgData name="Clagett, Rachael" userId="957e49f8-5145-4cf2-8cf9-28123294b872" providerId="ADAL" clId="{317424A7-54C6-42A7-B293-F95C60269846}" dt="2022-11-19T20:17:37.039" v="3321" actId="26606"/>
          <ac:spMkLst>
            <pc:docMk/>
            <pc:sldMk cId="1699186676" sldId="277"/>
            <ac:spMk id="11" creationId="{04C49E81-5534-9A36-1405-5A253C6D84A7}"/>
          </ac:spMkLst>
        </pc:spChg>
      </pc:sldChg>
      <pc:sldChg chg="addSp delSp modSp new mod modClrScheme chgLayout">
        <pc:chgData name="Clagett, Rachael" userId="957e49f8-5145-4cf2-8cf9-28123294b872" providerId="ADAL" clId="{317424A7-54C6-42A7-B293-F95C60269846}" dt="2022-11-19T20:33:46.398" v="4305" actId="14100"/>
        <pc:sldMkLst>
          <pc:docMk/>
          <pc:sldMk cId="3679795073" sldId="278"/>
        </pc:sldMkLst>
        <pc:spChg chg="mod">
          <ac:chgData name="Clagett, Rachael" userId="957e49f8-5145-4cf2-8cf9-28123294b872" providerId="ADAL" clId="{317424A7-54C6-42A7-B293-F95C60269846}" dt="2022-11-19T20:33:06.972" v="4295" actId="26606"/>
          <ac:spMkLst>
            <pc:docMk/>
            <pc:sldMk cId="3679795073" sldId="278"/>
            <ac:spMk id="2" creationId="{8F81D1F1-E64C-C4F1-3591-63556C948ED1}"/>
          </ac:spMkLst>
        </pc:spChg>
        <pc:spChg chg="del mod">
          <ac:chgData name="Clagett, Rachael" userId="957e49f8-5145-4cf2-8cf9-28123294b872" providerId="ADAL" clId="{317424A7-54C6-42A7-B293-F95C60269846}" dt="2022-11-19T20:33:06.972" v="4295" actId="26606"/>
          <ac:spMkLst>
            <pc:docMk/>
            <pc:sldMk cId="3679795073" sldId="278"/>
            <ac:spMk id="3" creationId="{74C511D3-F77B-C9C5-E712-DA9ADA37C302}"/>
          </ac:spMkLst>
        </pc:spChg>
        <pc:spChg chg="del">
          <ac:chgData name="Clagett, Rachael" userId="957e49f8-5145-4cf2-8cf9-28123294b872" providerId="ADAL" clId="{317424A7-54C6-42A7-B293-F95C60269846}" dt="2022-11-19T20:33:06.972" v="4295" actId="26606"/>
          <ac:spMkLst>
            <pc:docMk/>
            <pc:sldMk cId="3679795073" sldId="278"/>
            <ac:spMk id="4" creationId="{4DF56C76-1399-C9A4-9D6F-94A2A273E8C1}"/>
          </ac:spMkLst>
        </pc:spChg>
        <pc:spChg chg="mod">
          <ac:chgData name="Clagett, Rachael" userId="957e49f8-5145-4cf2-8cf9-28123294b872" providerId="ADAL" clId="{317424A7-54C6-42A7-B293-F95C60269846}" dt="2022-11-19T20:33:06.972" v="4295" actId="26606"/>
          <ac:spMkLst>
            <pc:docMk/>
            <pc:sldMk cId="3679795073" sldId="278"/>
            <ac:spMk id="5" creationId="{FE771C60-28CE-2F6B-ABFE-2776EED45F16}"/>
          </ac:spMkLst>
        </pc:spChg>
        <pc:spChg chg="mod">
          <ac:chgData name="Clagett, Rachael" userId="957e49f8-5145-4cf2-8cf9-28123294b872" providerId="ADAL" clId="{317424A7-54C6-42A7-B293-F95C60269846}" dt="2022-11-19T20:33:06.972" v="4295" actId="26606"/>
          <ac:spMkLst>
            <pc:docMk/>
            <pc:sldMk cId="3679795073" sldId="278"/>
            <ac:spMk id="6" creationId="{6F7EB7B1-EFB3-44B2-1796-7827B7551796}"/>
          </ac:spMkLst>
        </pc:spChg>
        <pc:spChg chg="add del mod">
          <ac:chgData name="Clagett, Rachael" userId="957e49f8-5145-4cf2-8cf9-28123294b872" providerId="ADAL" clId="{317424A7-54C6-42A7-B293-F95C60269846}" dt="2022-11-19T20:33:11.557" v="4296" actId="478"/>
          <ac:spMkLst>
            <pc:docMk/>
            <pc:sldMk cId="3679795073" sldId="278"/>
            <ac:spMk id="13" creationId="{18D64A34-DA91-908F-EA86-BB51A30445AA}"/>
          </ac:spMkLst>
        </pc:spChg>
        <pc:graphicFrameChg chg="add mod">
          <ac:chgData name="Clagett, Rachael" userId="957e49f8-5145-4cf2-8cf9-28123294b872" providerId="ADAL" clId="{317424A7-54C6-42A7-B293-F95C60269846}" dt="2022-11-19T20:33:46.398" v="4305" actId="14100"/>
          <ac:graphicFrameMkLst>
            <pc:docMk/>
            <pc:sldMk cId="3679795073" sldId="278"/>
            <ac:graphicFrameMk id="8" creationId="{5C798B1A-0156-6E5D-8ACF-C8BDD7294B25}"/>
          </ac:graphicFrameMkLst>
        </pc:graphicFrameChg>
        <pc:picChg chg="add">
          <ac:chgData name="Clagett, Rachael" userId="957e49f8-5145-4cf2-8cf9-28123294b872" providerId="ADAL" clId="{317424A7-54C6-42A7-B293-F95C60269846}" dt="2022-11-19T20:33:06.972" v="4295" actId="26606"/>
          <ac:picMkLst>
            <pc:docMk/>
            <pc:sldMk cId="3679795073" sldId="278"/>
            <ac:picMk id="9" creationId="{18ADD347-950C-3CA5-7F4F-E43CC125908D}"/>
          </ac:picMkLst>
        </pc:pic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Humbrecht@vmfh.org" TargetMode="External"/><Relationship Id="rId2" Type="http://schemas.openxmlformats.org/officeDocument/2006/relationships/hyperlink" Target="mailto:Rclagett@gmail.com" TargetMode="External"/><Relationship Id="rId1" Type="http://schemas.openxmlformats.org/officeDocument/2006/relationships/hyperlink" Target="https://community.ania.org/northwestaniachapter/ourdiscussiongroup/new-item" TargetMode="External"/><Relationship Id="rId5" Type="http://schemas.openxmlformats.org/officeDocument/2006/relationships/hyperlink" Target="mailto:CReynolds@bozemanhealth.org" TargetMode="External"/><Relationship Id="rId4" Type="http://schemas.openxmlformats.org/officeDocument/2006/relationships/hyperlink" Target="mailto:carinamanchester@gmail.com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Humbrecht@vmfh.org" TargetMode="External"/><Relationship Id="rId2" Type="http://schemas.openxmlformats.org/officeDocument/2006/relationships/hyperlink" Target="mailto:Rclagett@gmail.com" TargetMode="External"/><Relationship Id="rId1" Type="http://schemas.openxmlformats.org/officeDocument/2006/relationships/hyperlink" Target="https://community.ania.org/northwestaniachapter/ourdiscussiongroup/new-item" TargetMode="External"/><Relationship Id="rId5" Type="http://schemas.openxmlformats.org/officeDocument/2006/relationships/hyperlink" Target="mailto:CReynolds@bozemanhealth.org" TargetMode="External"/><Relationship Id="rId4" Type="http://schemas.openxmlformats.org/officeDocument/2006/relationships/hyperlink" Target="mailto:carinamanchester@gmail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3BA65-4CAC-4BBB-B8E2-9B10B232CE9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3E0BF-C2D8-422C-8F6A-65455FB844A3}">
      <dgm:prSet/>
      <dgm:spPr/>
      <dgm:t>
        <a:bodyPr/>
        <a:lstStyle/>
        <a:p>
          <a:r>
            <a:rPr lang="en-US" dirty="0"/>
            <a:t>Rachael Clagett DNP, RN-BC - President</a:t>
          </a:r>
        </a:p>
      </dgm:t>
    </dgm:pt>
    <dgm:pt modelId="{9845FB8D-4A9D-4AF0-A28E-563409FBFB2F}" type="parTrans" cxnId="{9AAAC398-5518-41EC-AFE7-6B4601CF68E8}">
      <dgm:prSet/>
      <dgm:spPr/>
      <dgm:t>
        <a:bodyPr/>
        <a:lstStyle/>
        <a:p>
          <a:endParaRPr lang="en-US"/>
        </a:p>
      </dgm:t>
    </dgm:pt>
    <dgm:pt modelId="{CB8D7C5D-C546-4198-A8F9-208F7CD24B00}" type="sibTrans" cxnId="{9AAAC398-5518-41EC-AFE7-6B4601CF68E8}">
      <dgm:prSet/>
      <dgm:spPr/>
      <dgm:t>
        <a:bodyPr/>
        <a:lstStyle/>
        <a:p>
          <a:endParaRPr lang="en-US"/>
        </a:p>
      </dgm:t>
    </dgm:pt>
    <dgm:pt modelId="{51B1C543-E14F-476E-B30E-8DB4672E6BF3}">
      <dgm:prSet/>
      <dgm:spPr/>
      <dgm:t>
        <a:bodyPr/>
        <a:lstStyle/>
        <a:p>
          <a:r>
            <a:rPr lang="en-US" dirty="0"/>
            <a:t>Diane Humbrecht DNP, RN-BC – Founding Member</a:t>
          </a:r>
        </a:p>
      </dgm:t>
    </dgm:pt>
    <dgm:pt modelId="{BB657EE8-3656-4634-929E-30274D48B829}" type="parTrans" cxnId="{85076653-4ADE-4CA0-BA6F-DCCD7BD8F096}">
      <dgm:prSet/>
      <dgm:spPr/>
      <dgm:t>
        <a:bodyPr/>
        <a:lstStyle/>
        <a:p>
          <a:endParaRPr lang="en-US"/>
        </a:p>
      </dgm:t>
    </dgm:pt>
    <dgm:pt modelId="{4267895E-84FA-4877-AEFC-B3EF0E641FF3}" type="sibTrans" cxnId="{85076653-4ADE-4CA0-BA6F-DCCD7BD8F096}">
      <dgm:prSet/>
      <dgm:spPr/>
      <dgm:t>
        <a:bodyPr/>
        <a:lstStyle/>
        <a:p>
          <a:endParaRPr lang="en-US"/>
        </a:p>
      </dgm:t>
    </dgm:pt>
    <dgm:pt modelId="{DF831CA1-A459-4E63-8D41-21957A13419C}">
      <dgm:prSet/>
      <dgm:spPr/>
      <dgm:t>
        <a:bodyPr/>
        <a:lstStyle/>
        <a:p>
          <a:r>
            <a:rPr lang="en-US" dirty="0"/>
            <a:t>Carina Manchester MSN, RN-BC - Secretary</a:t>
          </a:r>
        </a:p>
      </dgm:t>
    </dgm:pt>
    <dgm:pt modelId="{2F17E428-2BE1-4A0E-9B71-75E3D22C8079}" type="parTrans" cxnId="{0F324B8C-5E97-442A-A6EC-0F2EC01EE65E}">
      <dgm:prSet/>
      <dgm:spPr/>
      <dgm:t>
        <a:bodyPr/>
        <a:lstStyle/>
        <a:p>
          <a:endParaRPr lang="en-US"/>
        </a:p>
      </dgm:t>
    </dgm:pt>
    <dgm:pt modelId="{78C444C0-F683-4FA5-8FD9-C59289203F0A}" type="sibTrans" cxnId="{0F324B8C-5E97-442A-A6EC-0F2EC01EE65E}">
      <dgm:prSet/>
      <dgm:spPr/>
      <dgm:t>
        <a:bodyPr/>
        <a:lstStyle/>
        <a:p>
          <a:endParaRPr lang="en-US"/>
        </a:p>
      </dgm:t>
    </dgm:pt>
    <dgm:pt modelId="{3D947848-D8CB-4469-8720-CB95F8DD2E2A}">
      <dgm:prSet/>
      <dgm:spPr/>
      <dgm:t>
        <a:bodyPr/>
        <a:lstStyle/>
        <a:p>
          <a:r>
            <a:rPr lang="en-US" dirty="0"/>
            <a:t>Christina Reynolds BSN, RN-BC, PMP – Vice President</a:t>
          </a:r>
        </a:p>
      </dgm:t>
    </dgm:pt>
    <dgm:pt modelId="{39C4E5E8-A3E8-4B0F-8841-B5C4BE9BCFE9}" type="parTrans" cxnId="{B8989207-6E74-454C-9270-77D0F865D612}">
      <dgm:prSet/>
      <dgm:spPr/>
      <dgm:t>
        <a:bodyPr/>
        <a:lstStyle/>
        <a:p>
          <a:endParaRPr lang="en-US"/>
        </a:p>
      </dgm:t>
    </dgm:pt>
    <dgm:pt modelId="{FE4D7DD6-D5A3-4E47-9DC2-4E87DCB0AEAD}" type="sibTrans" cxnId="{B8989207-6E74-454C-9270-77D0F865D612}">
      <dgm:prSet/>
      <dgm:spPr/>
      <dgm:t>
        <a:bodyPr/>
        <a:lstStyle/>
        <a:p>
          <a:endParaRPr lang="en-US"/>
        </a:p>
      </dgm:t>
    </dgm:pt>
    <dgm:pt modelId="{6282DAD8-17A0-4982-B525-B92A5B659783}" type="pres">
      <dgm:prSet presAssocID="{58A3BA65-4CAC-4BBB-B8E2-9B10B232CE9D}" presName="linear" presStyleCnt="0">
        <dgm:presLayoutVars>
          <dgm:animLvl val="lvl"/>
          <dgm:resizeHandles val="exact"/>
        </dgm:presLayoutVars>
      </dgm:prSet>
      <dgm:spPr/>
    </dgm:pt>
    <dgm:pt modelId="{EED7E47C-5BB0-42D6-AF27-ECBA8A9C26A9}" type="pres">
      <dgm:prSet presAssocID="{46D3E0BF-C2D8-422C-8F6A-65455FB844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16C3A5C-4BF1-495D-B5D6-9DD60071A2DB}" type="pres">
      <dgm:prSet presAssocID="{CB8D7C5D-C546-4198-A8F9-208F7CD24B00}" presName="spacer" presStyleCnt="0"/>
      <dgm:spPr/>
    </dgm:pt>
    <dgm:pt modelId="{06D0B751-5F4E-496D-AE80-DC359C1DBAD8}" type="pres">
      <dgm:prSet presAssocID="{51B1C543-E14F-476E-B30E-8DB4672E6BF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4569D88-629B-496E-B90C-7248AD5298AB}" type="pres">
      <dgm:prSet presAssocID="{4267895E-84FA-4877-AEFC-B3EF0E641FF3}" presName="spacer" presStyleCnt="0"/>
      <dgm:spPr/>
    </dgm:pt>
    <dgm:pt modelId="{7BFB3C44-E7A6-4E6B-A06F-D3DA4B496205}" type="pres">
      <dgm:prSet presAssocID="{DF831CA1-A459-4E63-8D41-21957A13419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DFADEEA-489D-4A42-86F0-0D5BE7B80DAD}" type="pres">
      <dgm:prSet presAssocID="{78C444C0-F683-4FA5-8FD9-C59289203F0A}" presName="spacer" presStyleCnt="0"/>
      <dgm:spPr/>
    </dgm:pt>
    <dgm:pt modelId="{7CDD1115-75E1-4BA8-A16C-207FA6A4FC7B}" type="pres">
      <dgm:prSet presAssocID="{3D947848-D8CB-4469-8720-CB95F8DD2E2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8989207-6E74-454C-9270-77D0F865D612}" srcId="{58A3BA65-4CAC-4BBB-B8E2-9B10B232CE9D}" destId="{3D947848-D8CB-4469-8720-CB95F8DD2E2A}" srcOrd="3" destOrd="0" parTransId="{39C4E5E8-A3E8-4B0F-8841-B5C4BE9BCFE9}" sibTransId="{FE4D7DD6-D5A3-4E47-9DC2-4E87DCB0AEAD}"/>
    <dgm:cxn modelId="{3166DA4E-211F-492F-8E53-1A9A5C082787}" type="presOf" srcId="{3D947848-D8CB-4469-8720-CB95F8DD2E2A}" destId="{7CDD1115-75E1-4BA8-A16C-207FA6A4FC7B}" srcOrd="0" destOrd="0" presId="urn:microsoft.com/office/officeart/2005/8/layout/vList2"/>
    <dgm:cxn modelId="{85076653-4ADE-4CA0-BA6F-DCCD7BD8F096}" srcId="{58A3BA65-4CAC-4BBB-B8E2-9B10B232CE9D}" destId="{51B1C543-E14F-476E-B30E-8DB4672E6BF3}" srcOrd="1" destOrd="0" parTransId="{BB657EE8-3656-4634-929E-30274D48B829}" sibTransId="{4267895E-84FA-4877-AEFC-B3EF0E641FF3}"/>
    <dgm:cxn modelId="{0F324B8C-5E97-442A-A6EC-0F2EC01EE65E}" srcId="{58A3BA65-4CAC-4BBB-B8E2-9B10B232CE9D}" destId="{DF831CA1-A459-4E63-8D41-21957A13419C}" srcOrd="2" destOrd="0" parTransId="{2F17E428-2BE1-4A0E-9B71-75E3D22C8079}" sibTransId="{78C444C0-F683-4FA5-8FD9-C59289203F0A}"/>
    <dgm:cxn modelId="{9AAAC398-5518-41EC-AFE7-6B4601CF68E8}" srcId="{58A3BA65-4CAC-4BBB-B8E2-9B10B232CE9D}" destId="{46D3E0BF-C2D8-422C-8F6A-65455FB844A3}" srcOrd="0" destOrd="0" parTransId="{9845FB8D-4A9D-4AF0-A28E-563409FBFB2F}" sibTransId="{CB8D7C5D-C546-4198-A8F9-208F7CD24B00}"/>
    <dgm:cxn modelId="{E00534A9-1DC7-4251-B1EA-869E6FBEC022}" type="presOf" srcId="{51B1C543-E14F-476E-B30E-8DB4672E6BF3}" destId="{06D0B751-5F4E-496D-AE80-DC359C1DBAD8}" srcOrd="0" destOrd="0" presId="urn:microsoft.com/office/officeart/2005/8/layout/vList2"/>
    <dgm:cxn modelId="{13CA5FCA-EF45-4133-BD56-BFE312FE51EA}" type="presOf" srcId="{58A3BA65-4CAC-4BBB-B8E2-9B10B232CE9D}" destId="{6282DAD8-17A0-4982-B525-B92A5B659783}" srcOrd="0" destOrd="0" presId="urn:microsoft.com/office/officeart/2005/8/layout/vList2"/>
    <dgm:cxn modelId="{7560FBD3-AC70-40B5-9567-A76B8569E11D}" type="presOf" srcId="{DF831CA1-A459-4E63-8D41-21957A13419C}" destId="{7BFB3C44-E7A6-4E6B-A06F-D3DA4B496205}" srcOrd="0" destOrd="0" presId="urn:microsoft.com/office/officeart/2005/8/layout/vList2"/>
    <dgm:cxn modelId="{B9F625D4-3D3C-4DFF-BB6B-2FD704EA0AB8}" type="presOf" srcId="{46D3E0BF-C2D8-422C-8F6A-65455FB844A3}" destId="{EED7E47C-5BB0-42D6-AF27-ECBA8A9C26A9}" srcOrd="0" destOrd="0" presId="urn:microsoft.com/office/officeart/2005/8/layout/vList2"/>
    <dgm:cxn modelId="{59CA1A57-5158-4FA8-9309-496EB252E3C5}" type="presParOf" srcId="{6282DAD8-17A0-4982-B525-B92A5B659783}" destId="{EED7E47C-5BB0-42D6-AF27-ECBA8A9C26A9}" srcOrd="0" destOrd="0" presId="urn:microsoft.com/office/officeart/2005/8/layout/vList2"/>
    <dgm:cxn modelId="{D096AEDB-9941-44F9-87D9-37D0040CA583}" type="presParOf" srcId="{6282DAD8-17A0-4982-B525-B92A5B659783}" destId="{C16C3A5C-4BF1-495D-B5D6-9DD60071A2DB}" srcOrd="1" destOrd="0" presId="urn:microsoft.com/office/officeart/2005/8/layout/vList2"/>
    <dgm:cxn modelId="{BE7E8FDB-2F24-4C51-B1E0-DEF185A13B67}" type="presParOf" srcId="{6282DAD8-17A0-4982-B525-B92A5B659783}" destId="{06D0B751-5F4E-496D-AE80-DC359C1DBAD8}" srcOrd="2" destOrd="0" presId="urn:microsoft.com/office/officeart/2005/8/layout/vList2"/>
    <dgm:cxn modelId="{FA5A1F57-2747-442F-94C9-7D358AE2D6CB}" type="presParOf" srcId="{6282DAD8-17A0-4982-B525-B92A5B659783}" destId="{D4569D88-629B-496E-B90C-7248AD5298AB}" srcOrd="3" destOrd="0" presId="urn:microsoft.com/office/officeart/2005/8/layout/vList2"/>
    <dgm:cxn modelId="{182F4C4B-9574-46EF-8FA1-2B99BB13C32D}" type="presParOf" srcId="{6282DAD8-17A0-4982-B525-B92A5B659783}" destId="{7BFB3C44-E7A6-4E6B-A06F-D3DA4B496205}" srcOrd="4" destOrd="0" presId="urn:microsoft.com/office/officeart/2005/8/layout/vList2"/>
    <dgm:cxn modelId="{723EE71F-D549-4076-BB7B-F9961ABB03BA}" type="presParOf" srcId="{6282DAD8-17A0-4982-B525-B92A5B659783}" destId="{DDFADEEA-489D-4A42-86F0-0D5BE7B80DAD}" srcOrd="5" destOrd="0" presId="urn:microsoft.com/office/officeart/2005/8/layout/vList2"/>
    <dgm:cxn modelId="{59986AA4-FF31-4417-9B46-307F21ED686B}" type="presParOf" srcId="{6282DAD8-17A0-4982-B525-B92A5B659783}" destId="{7CDD1115-75E1-4BA8-A16C-207FA6A4FC7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639A2-351F-43D8-BB57-0DB3A4374C1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B94B82-BBCB-4A01-A69B-D4AB2D8CC67A}">
      <dgm:prSet/>
      <dgm:spPr/>
      <dgm:t>
        <a:bodyPr/>
        <a:lstStyle/>
        <a:p>
          <a:r>
            <a:rPr lang="en-US"/>
            <a:t>Downtime increases the risk to patient safety</a:t>
          </a:r>
        </a:p>
      </dgm:t>
    </dgm:pt>
    <dgm:pt modelId="{6653D61C-E858-4BFD-AFA2-5E8A8C1158BF}" type="parTrans" cxnId="{1B52D413-4693-477B-B6D6-969236470802}">
      <dgm:prSet/>
      <dgm:spPr/>
      <dgm:t>
        <a:bodyPr/>
        <a:lstStyle/>
        <a:p>
          <a:endParaRPr lang="en-US"/>
        </a:p>
      </dgm:t>
    </dgm:pt>
    <dgm:pt modelId="{3EB6C93D-D517-4F79-B586-34FAAECEBE88}" type="sibTrans" cxnId="{1B52D413-4693-477B-B6D6-969236470802}">
      <dgm:prSet/>
      <dgm:spPr/>
      <dgm:t>
        <a:bodyPr/>
        <a:lstStyle/>
        <a:p>
          <a:endParaRPr lang="en-US"/>
        </a:p>
      </dgm:t>
    </dgm:pt>
    <dgm:pt modelId="{B7C555C4-0FE4-4A22-B4AD-CB89C0445E70}">
      <dgm:prSet/>
      <dgm:spPr/>
      <dgm:t>
        <a:bodyPr/>
        <a:lstStyle/>
        <a:p>
          <a:r>
            <a:rPr lang="en-US"/>
            <a:t>Downtime unpreparedness can lead to decreased care efficiency</a:t>
          </a:r>
        </a:p>
      </dgm:t>
    </dgm:pt>
    <dgm:pt modelId="{B676F654-5214-438A-B267-AF68A5F095C6}" type="parTrans" cxnId="{CAADE2AB-28A3-4DF2-8DEB-450A797F1E95}">
      <dgm:prSet/>
      <dgm:spPr/>
      <dgm:t>
        <a:bodyPr/>
        <a:lstStyle/>
        <a:p>
          <a:endParaRPr lang="en-US"/>
        </a:p>
      </dgm:t>
    </dgm:pt>
    <dgm:pt modelId="{0A624D3C-179F-45C6-8CEB-14C7B5EB5FBF}" type="sibTrans" cxnId="{CAADE2AB-28A3-4DF2-8DEB-450A797F1E95}">
      <dgm:prSet/>
      <dgm:spPr/>
      <dgm:t>
        <a:bodyPr/>
        <a:lstStyle/>
        <a:p>
          <a:endParaRPr lang="en-US"/>
        </a:p>
      </dgm:t>
    </dgm:pt>
    <dgm:pt modelId="{2230AF4E-B312-4540-9EA5-1CA99B45973E}">
      <dgm:prSet/>
      <dgm:spPr/>
      <dgm:t>
        <a:bodyPr/>
        <a:lstStyle/>
        <a:p>
          <a:r>
            <a:rPr lang="en-US"/>
            <a:t>Unpreparedness can lead to just-in-time education </a:t>
          </a:r>
        </a:p>
      </dgm:t>
    </dgm:pt>
    <dgm:pt modelId="{91874164-663E-46DD-9D9F-D727AF3BCBC9}" type="parTrans" cxnId="{66E64C34-5B57-41BE-97A8-24F061D4A242}">
      <dgm:prSet/>
      <dgm:spPr/>
      <dgm:t>
        <a:bodyPr/>
        <a:lstStyle/>
        <a:p>
          <a:endParaRPr lang="en-US"/>
        </a:p>
      </dgm:t>
    </dgm:pt>
    <dgm:pt modelId="{96CCF8D6-2550-48F6-909E-1BEC05279233}" type="sibTrans" cxnId="{66E64C34-5B57-41BE-97A8-24F061D4A242}">
      <dgm:prSet/>
      <dgm:spPr/>
      <dgm:t>
        <a:bodyPr/>
        <a:lstStyle/>
        <a:p>
          <a:endParaRPr lang="en-US"/>
        </a:p>
      </dgm:t>
    </dgm:pt>
    <dgm:pt modelId="{EB5101B7-6F1B-43B2-A500-7F588C545571}" type="pres">
      <dgm:prSet presAssocID="{B39639A2-351F-43D8-BB57-0DB3A4374C17}" presName="outerComposite" presStyleCnt="0">
        <dgm:presLayoutVars>
          <dgm:chMax val="5"/>
          <dgm:dir/>
          <dgm:resizeHandles val="exact"/>
        </dgm:presLayoutVars>
      </dgm:prSet>
      <dgm:spPr/>
    </dgm:pt>
    <dgm:pt modelId="{2B6A4EDA-DB26-4663-86A8-EFAC8FE7A4EA}" type="pres">
      <dgm:prSet presAssocID="{B39639A2-351F-43D8-BB57-0DB3A4374C17}" presName="dummyMaxCanvas" presStyleCnt="0">
        <dgm:presLayoutVars/>
      </dgm:prSet>
      <dgm:spPr/>
    </dgm:pt>
    <dgm:pt modelId="{769B4CED-0A54-476A-BBEB-92C3580B60E5}" type="pres">
      <dgm:prSet presAssocID="{B39639A2-351F-43D8-BB57-0DB3A4374C17}" presName="ThreeNodes_1" presStyleLbl="node1" presStyleIdx="0" presStyleCnt="3">
        <dgm:presLayoutVars>
          <dgm:bulletEnabled val="1"/>
        </dgm:presLayoutVars>
      </dgm:prSet>
      <dgm:spPr/>
    </dgm:pt>
    <dgm:pt modelId="{078A7313-9AA8-4B4C-9A99-DBC5662A526E}" type="pres">
      <dgm:prSet presAssocID="{B39639A2-351F-43D8-BB57-0DB3A4374C17}" presName="ThreeNodes_2" presStyleLbl="node1" presStyleIdx="1" presStyleCnt="3">
        <dgm:presLayoutVars>
          <dgm:bulletEnabled val="1"/>
        </dgm:presLayoutVars>
      </dgm:prSet>
      <dgm:spPr/>
    </dgm:pt>
    <dgm:pt modelId="{9575167A-F265-4EAB-A11F-2830C9D3F022}" type="pres">
      <dgm:prSet presAssocID="{B39639A2-351F-43D8-BB57-0DB3A4374C17}" presName="ThreeNodes_3" presStyleLbl="node1" presStyleIdx="2" presStyleCnt="3">
        <dgm:presLayoutVars>
          <dgm:bulletEnabled val="1"/>
        </dgm:presLayoutVars>
      </dgm:prSet>
      <dgm:spPr/>
    </dgm:pt>
    <dgm:pt modelId="{B64D3787-82C3-43E9-B4D4-6AE16D524888}" type="pres">
      <dgm:prSet presAssocID="{B39639A2-351F-43D8-BB57-0DB3A4374C17}" presName="ThreeConn_1-2" presStyleLbl="fgAccFollowNode1" presStyleIdx="0" presStyleCnt="2">
        <dgm:presLayoutVars>
          <dgm:bulletEnabled val="1"/>
        </dgm:presLayoutVars>
      </dgm:prSet>
      <dgm:spPr/>
    </dgm:pt>
    <dgm:pt modelId="{3A4E8432-68CF-4776-B047-3620CAE67D2D}" type="pres">
      <dgm:prSet presAssocID="{B39639A2-351F-43D8-BB57-0DB3A4374C17}" presName="ThreeConn_2-3" presStyleLbl="fgAccFollowNode1" presStyleIdx="1" presStyleCnt="2">
        <dgm:presLayoutVars>
          <dgm:bulletEnabled val="1"/>
        </dgm:presLayoutVars>
      </dgm:prSet>
      <dgm:spPr/>
    </dgm:pt>
    <dgm:pt modelId="{F300568D-7674-4C43-AEB4-8C13D2110382}" type="pres">
      <dgm:prSet presAssocID="{B39639A2-351F-43D8-BB57-0DB3A4374C17}" presName="ThreeNodes_1_text" presStyleLbl="node1" presStyleIdx="2" presStyleCnt="3">
        <dgm:presLayoutVars>
          <dgm:bulletEnabled val="1"/>
        </dgm:presLayoutVars>
      </dgm:prSet>
      <dgm:spPr/>
    </dgm:pt>
    <dgm:pt modelId="{05F3115B-5390-424D-8059-C0451339452F}" type="pres">
      <dgm:prSet presAssocID="{B39639A2-351F-43D8-BB57-0DB3A4374C17}" presName="ThreeNodes_2_text" presStyleLbl="node1" presStyleIdx="2" presStyleCnt="3">
        <dgm:presLayoutVars>
          <dgm:bulletEnabled val="1"/>
        </dgm:presLayoutVars>
      </dgm:prSet>
      <dgm:spPr/>
    </dgm:pt>
    <dgm:pt modelId="{FE1A1CA9-92AF-4DC5-B76A-114658ECD89C}" type="pres">
      <dgm:prSet presAssocID="{B39639A2-351F-43D8-BB57-0DB3A4374C1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B52D413-4693-477B-B6D6-969236470802}" srcId="{B39639A2-351F-43D8-BB57-0DB3A4374C17}" destId="{D8B94B82-BBCB-4A01-A69B-D4AB2D8CC67A}" srcOrd="0" destOrd="0" parTransId="{6653D61C-E858-4BFD-AFA2-5E8A8C1158BF}" sibTransId="{3EB6C93D-D517-4F79-B586-34FAAECEBE88}"/>
    <dgm:cxn modelId="{66E64C34-5B57-41BE-97A8-24F061D4A242}" srcId="{B39639A2-351F-43D8-BB57-0DB3A4374C17}" destId="{2230AF4E-B312-4540-9EA5-1CA99B45973E}" srcOrd="2" destOrd="0" parTransId="{91874164-663E-46DD-9D9F-D727AF3BCBC9}" sibTransId="{96CCF8D6-2550-48F6-909E-1BEC05279233}"/>
    <dgm:cxn modelId="{D1B87E7E-DC3E-4D42-9412-0DE9C0881AA6}" type="presOf" srcId="{2230AF4E-B312-4540-9EA5-1CA99B45973E}" destId="{9575167A-F265-4EAB-A11F-2830C9D3F022}" srcOrd="0" destOrd="0" presId="urn:microsoft.com/office/officeart/2005/8/layout/vProcess5"/>
    <dgm:cxn modelId="{A0133B7F-A9DF-46D9-A9B5-5F5759389615}" type="presOf" srcId="{2230AF4E-B312-4540-9EA5-1CA99B45973E}" destId="{FE1A1CA9-92AF-4DC5-B76A-114658ECD89C}" srcOrd="1" destOrd="0" presId="urn:microsoft.com/office/officeart/2005/8/layout/vProcess5"/>
    <dgm:cxn modelId="{D546F78D-E628-4FBC-BC7B-077AB8155126}" type="presOf" srcId="{D8B94B82-BBCB-4A01-A69B-D4AB2D8CC67A}" destId="{769B4CED-0A54-476A-BBEB-92C3580B60E5}" srcOrd="0" destOrd="0" presId="urn:microsoft.com/office/officeart/2005/8/layout/vProcess5"/>
    <dgm:cxn modelId="{D65F15AA-E19E-4C1D-90CC-2DEE2B249128}" type="presOf" srcId="{D8B94B82-BBCB-4A01-A69B-D4AB2D8CC67A}" destId="{F300568D-7674-4C43-AEB4-8C13D2110382}" srcOrd="1" destOrd="0" presId="urn:microsoft.com/office/officeart/2005/8/layout/vProcess5"/>
    <dgm:cxn modelId="{CAADE2AB-28A3-4DF2-8DEB-450A797F1E95}" srcId="{B39639A2-351F-43D8-BB57-0DB3A4374C17}" destId="{B7C555C4-0FE4-4A22-B4AD-CB89C0445E70}" srcOrd="1" destOrd="0" parTransId="{B676F654-5214-438A-B267-AF68A5F095C6}" sibTransId="{0A624D3C-179F-45C6-8CEB-14C7B5EB5FBF}"/>
    <dgm:cxn modelId="{EEBF82BC-744F-44E7-B2B9-6C7248604061}" type="presOf" srcId="{B7C555C4-0FE4-4A22-B4AD-CB89C0445E70}" destId="{05F3115B-5390-424D-8059-C0451339452F}" srcOrd="1" destOrd="0" presId="urn:microsoft.com/office/officeart/2005/8/layout/vProcess5"/>
    <dgm:cxn modelId="{DEC031DA-1E15-4EBB-A245-D411E5C2ED0F}" type="presOf" srcId="{3EB6C93D-D517-4F79-B586-34FAAECEBE88}" destId="{B64D3787-82C3-43E9-B4D4-6AE16D524888}" srcOrd="0" destOrd="0" presId="urn:microsoft.com/office/officeart/2005/8/layout/vProcess5"/>
    <dgm:cxn modelId="{07A9A9E9-63FC-465B-88D7-431C18AAE535}" type="presOf" srcId="{B7C555C4-0FE4-4A22-B4AD-CB89C0445E70}" destId="{078A7313-9AA8-4B4C-9A99-DBC5662A526E}" srcOrd="0" destOrd="0" presId="urn:microsoft.com/office/officeart/2005/8/layout/vProcess5"/>
    <dgm:cxn modelId="{34153EF0-73EC-44DE-8DA2-79455597BDE5}" type="presOf" srcId="{B39639A2-351F-43D8-BB57-0DB3A4374C17}" destId="{EB5101B7-6F1B-43B2-A500-7F588C545571}" srcOrd="0" destOrd="0" presId="urn:microsoft.com/office/officeart/2005/8/layout/vProcess5"/>
    <dgm:cxn modelId="{76C5DBF2-A355-4A42-99A5-D69C89D36C9E}" type="presOf" srcId="{0A624D3C-179F-45C6-8CEB-14C7B5EB5FBF}" destId="{3A4E8432-68CF-4776-B047-3620CAE67D2D}" srcOrd="0" destOrd="0" presId="urn:microsoft.com/office/officeart/2005/8/layout/vProcess5"/>
    <dgm:cxn modelId="{092475A5-53DE-426C-8715-20E2124DC5BC}" type="presParOf" srcId="{EB5101B7-6F1B-43B2-A500-7F588C545571}" destId="{2B6A4EDA-DB26-4663-86A8-EFAC8FE7A4EA}" srcOrd="0" destOrd="0" presId="urn:microsoft.com/office/officeart/2005/8/layout/vProcess5"/>
    <dgm:cxn modelId="{3E1181FD-A8D5-43B0-A82C-BECB562D65A9}" type="presParOf" srcId="{EB5101B7-6F1B-43B2-A500-7F588C545571}" destId="{769B4CED-0A54-476A-BBEB-92C3580B60E5}" srcOrd="1" destOrd="0" presId="urn:microsoft.com/office/officeart/2005/8/layout/vProcess5"/>
    <dgm:cxn modelId="{1B83AED8-C6E7-4632-8BC6-57BFC3E56329}" type="presParOf" srcId="{EB5101B7-6F1B-43B2-A500-7F588C545571}" destId="{078A7313-9AA8-4B4C-9A99-DBC5662A526E}" srcOrd="2" destOrd="0" presId="urn:microsoft.com/office/officeart/2005/8/layout/vProcess5"/>
    <dgm:cxn modelId="{A57A62C8-2249-4916-8629-8AE731B7A64C}" type="presParOf" srcId="{EB5101B7-6F1B-43B2-A500-7F588C545571}" destId="{9575167A-F265-4EAB-A11F-2830C9D3F022}" srcOrd="3" destOrd="0" presId="urn:microsoft.com/office/officeart/2005/8/layout/vProcess5"/>
    <dgm:cxn modelId="{D152C66C-7081-4502-A035-F3313BCFECB6}" type="presParOf" srcId="{EB5101B7-6F1B-43B2-A500-7F588C545571}" destId="{B64D3787-82C3-43E9-B4D4-6AE16D524888}" srcOrd="4" destOrd="0" presId="urn:microsoft.com/office/officeart/2005/8/layout/vProcess5"/>
    <dgm:cxn modelId="{B86C5A8C-6034-48E1-89C9-F8EB604A0370}" type="presParOf" srcId="{EB5101B7-6F1B-43B2-A500-7F588C545571}" destId="{3A4E8432-68CF-4776-B047-3620CAE67D2D}" srcOrd="5" destOrd="0" presId="urn:microsoft.com/office/officeart/2005/8/layout/vProcess5"/>
    <dgm:cxn modelId="{87B80DB1-B08E-4EA7-BD98-516855441762}" type="presParOf" srcId="{EB5101B7-6F1B-43B2-A500-7F588C545571}" destId="{F300568D-7674-4C43-AEB4-8C13D2110382}" srcOrd="6" destOrd="0" presId="urn:microsoft.com/office/officeart/2005/8/layout/vProcess5"/>
    <dgm:cxn modelId="{7EBC69B6-67B1-4997-A427-387CE6E8A7DC}" type="presParOf" srcId="{EB5101B7-6F1B-43B2-A500-7F588C545571}" destId="{05F3115B-5390-424D-8059-C0451339452F}" srcOrd="7" destOrd="0" presId="urn:microsoft.com/office/officeart/2005/8/layout/vProcess5"/>
    <dgm:cxn modelId="{8340C55F-90ED-4D7E-AE4F-2E7F7BB82CFA}" type="presParOf" srcId="{EB5101B7-6F1B-43B2-A500-7F588C545571}" destId="{FE1A1CA9-92AF-4DC5-B76A-114658ECD89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490E92-61A2-4CD7-B077-0DBFF5835DE6}" type="doc">
      <dgm:prSet loTypeId="urn:microsoft.com/office/officeart/2005/8/layout/vList5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654F62D-52CA-4A90-90A1-2269830DEDC0}">
      <dgm:prSet/>
      <dgm:spPr/>
      <dgm:t>
        <a:bodyPr/>
        <a:lstStyle/>
        <a:p>
          <a:r>
            <a:rPr lang="en-US" dirty="0"/>
            <a:t>Unplanned downtime can be chaotic, but with easy access to paper forms and memory of utilizing the forms can decrease the chaos</a:t>
          </a:r>
        </a:p>
      </dgm:t>
    </dgm:pt>
    <dgm:pt modelId="{753797E4-55FC-4DC9-B8E4-E8654FF21E59}" type="parTrans" cxnId="{26595740-1B2A-4224-AA39-DDAE1A11A20C}">
      <dgm:prSet/>
      <dgm:spPr/>
      <dgm:t>
        <a:bodyPr/>
        <a:lstStyle/>
        <a:p>
          <a:endParaRPr lang="en-US"/>
        </a:p>
      </dgm:t>
    </dgm:pt>
    <dgm:pt modelId="{D03CCE5A-F607-4CE0-BB07-D44D945DA1E9}" type="sibTrans" cxnId="{26595740-1B2A-4224-AA39-DDAE1A11A20C}">
      <dgm:prSet/>
      <dgm:spPr/>
      <dgm:t>
        <a:bodyPr/>
        <a:lstStyle/>
        <a:p>
          <a:endParaRPr lang="en-US"/>
        </a:p>
      </dgm:t>
    </dgm:pt>
    <dgm:pt modelId="{8FD88E90-0C95-4882-A96E-84C2FFF798EA}">
      <dgm:prSet/>
      <dgm:spPr/>
      <dgm:t>
        <a:bodyPr/>
        <a:lstStyle/>
        <a:p>
          <a:r>
            <a:rPr lang="en-US"/>
            <a:t>Downtime changes workflows</a:t>
          </a:r>
        </a:p>
      </dgm:t>
    </dgm:pt>
    <dgm:pt modelId="{8E8E06EF-83AD-4988-9960-9CD3B5E9AEE0}" type="parTrans" cxnId="{22F3F753-B337-4AF4-A26A-3C5B3F9935E0}">
      <dgm:prSet/>
      <dgm:spPr/>
      <dgm:t>
        <a:bodyPr/>
        <a:lstStyle/>
        <a:p>
          <a:endParaRPr lang="en-US"/>
        </a:p>
      </dgm:t>
    </dgm:pt>
    <dgm:pt modelId="{59A806AE-E213-4E3B-92D4-380FE1EC68A4}" type="sibTrans" cxnId="{22F3F753-B337-4AF4-A26A-3C5B3F9935E0}">
      <dgm:prSet/>
      <dgm:spPr/>
      <dgm:t>
        <a:bodyPr/>
        <a:lstStyle/>
        <a:p>
          <a:endParaRPr lang="en-US"/>
        </a:p>
      </dgm:t>
    </dgm:pt>
    <dgm:pt modelId="{CE451ACA-ED3D-40B5-9180-6082405D60E5}">
      <dgm:prSet/>
      <dgm:spPr/>
      <dgm:t>
        <a:bodyPr/>
        <a:lstStyle/>
        <a:p>
          <a:r>
            <a:rPr lang="en-US"/>
            <a:t>Documentation</a:t>
          </a:r>
        </a:p>
      </dgm:t>
    </dgm:pt>
    <dgm:pt modelId="{162440EF-AEAE-4E2F-9868-54C7C7F349BE}" type="parTrans" cxnId="{31726D04-FF7D-41F1-923E-093B5FFC073C}">
      <dgm:prSet/>
      <dgm:spPr/>
      <dgm:t>
        <a:bodyPr/>
        <a:lstStyle/>
        <a:p>
          <a:endParaRPr lang="en-US"/>
        </a:p>
      </dgm:t>
    </dgm:pt>
    <dgm:pt modelId="{0E406CD5-E41D-406B-8A35-6C625D8C299F}" type="sibTrans" cxnId="{31726D04-FF7D-41F1-923E-093B5FFC073C}">
      <dgm:prSet/>
      <dgm:spPr/>
      <dgm:t>
        <a:bodyPr/>
        <a:lstStyle/>
        <a:p>
          <a:endParaRPr lang="en-US"/>
        </a:p>
      </dgm:t>
    </dgm:pt>
    <dgm:pt modelId="{CA25A8D6-F408-4638-8936-1B101F971283}">
      <dgm:prSet/>
      <dgm:spPr/>
      <dgm:t>
        <a:bodyPr/>
        <a:lstStyle/>
        <a:p>
          <a:r>
            <a:rPr lang="en-US"/>
            <a:t>Amount of time spent caring for patients/families</a:t>
          </a:r>
        </a:p>
      </dgm:t>
    </dgm:pt>
    <dgm:pt modelId="{1DCCEC78-D123-46C9-88AF-68336E5ECFD3}" type="parTrans" cxnId="{560F5CA1-B584-42C7-AD70-0BD52B41BB57}">
      <dgm:prSet/>
      <dgm:spPr/>
      <dgm:t>
        <a:bodyPr/>
        <a:lstStyle/>
        <a:p>
          <a:endParaRPr lang="en-US"/>
        </a:p>
      </dgm:t>
    </dgm:pt>
    <dgm:pt modelId="{0C149ED9-7EBC-42C8-859B-ACF6C9484F16}" type="sibTrans" cxnId="{560F5CA1-B584-42C7-AD70-0BD52B41BB57}">
      <dgm:prSet/>
      <dgm:spPr/>
      <dgm:t>
        <a:bodyPr/>
        <a:lstStyle/>
        <a:p>
          <a:endParaRPr lang="en-US"/>
        </a:p>
      </dgm:t>
    </dgm:pt>
    <dgm:pt modelId="{FFD7572F-7130-44DF-933F-F71022A953BF}">
      <dgm:prSet/>
      <dgm:spPr/>
      <dgm:t>
        <a:bodyPr/>
        <a:lstStyle/>
        <a:p>
          <a:r>
            <a:rPr lang="en-US" dirty="0"/>
            <a:t>Documentation</a:t>
          </a:r>
        </a:p>
      </dgm:t>
    </dgm:pt>
    <dgm:pt modelId="{141ADCE8-EE8E-4607-9079-AD58D53E397F}" type="parTrans" cxnId="{4A21290E-A104-4254-8F78-2CFA907C2B3F}">
      <dgm:prSet/>
      <dgm:spPr/>
      <dgm:t>
        <a:bodyPr/>
        <a:lstStyle/>
        <a:p>
          <a:endParaRPr lang="en-US"/>
        </a:p>
      </dgm:t>
    </dgm:pt>
    <dgm:pt modelId="{452C7DF9-B887-44AC-85A4-A8AE7C516DE9}" type="sibTrans" cxnId="{4A21290E-A104-4254-8F78-2CFA907C2B3F}">
      <dgm:prSet/>
      <dgm:spPr/>
      <dgm:t>
        <a:bodyPr/>
        <a:lstStyle/>
        <a:p>
          <a:endParaRPr lang="en-US"/>
        </a:p>
      </dgm:t>
    </dgm:pt>
    <dgm:pt modelId="{0F7E7EA7-258D-42D5-A252-17275FD1D5E8}">
      <dgm:prSet/>
      <dgm:spPr/>
      <dgm:t>
        <a:bodyPr/>
        <a:lstStyle/>
        <a:p>
          <a:r>
            <a:rPr lang="en-US"/>
            <a:t>Teamwork is paramount</a:t>
          </a:r>
        </a:p>
      </dgm:t>
    </dgm:pt>
    <dgm:pt modelId="{750D6059-7132-4CEC-B2CE-CB297E57E350}" type="parTrans" cxnId="{E8BF9D5E-8F4C-4815-91FD-2770C036DC6F}">
      <dgm:prSet/>
      <dgm:spPr/>
      <dgm:t>
        <a:bodyPr/>
        <a:lstStyle/>
        <a:p>
          <a:endParaRPr lang="en-US"/>
        </a:p>
      </dgm:t>
    </dgm:pt>
    <dgm:pt modelId="{0A75B369-6A31-4E76-A189-8F561FC0FA01}" type="sibTrans" cxnId="{E8BF9D5E-8F4C-4815-91FD-2770C036DC6F}">
      <dgm:prSet/>
      <dgm:spPr/>
      <dgm:t>
        <a:bodyPr/>
        <a:lstStyle/>
        <a:p>
          <a:endParaRPr lang="en-US"/>
        </a:p>
      </dgm:t>
    </dgm:pt>
    <dgm:pt modelId="{AC083485-6D5A-443A-A214-25D1E23674A6}">
      <dgm:prSet/>
      <dgm:spPr/>
      <dgm:t>
        <a:bodyPr/>
        <a:lstStyle/>
        <a:p>
          <a:r>
            <a:rPr lang="en-US"/>
            <a:t>In person communication increased</a:t>
          </a:r>
        </a:p>
      </dgm:t>
    </dgm:pt>
    <dgm:pt modelId="{1F5BFD09-94FB-4213-831D-E71648B51276}" type="parTrans" cxnId="{66C113DD-A50B-4EFC-916E-71A7F9BF825E}">
      <dgm:prSet/>
      <dgm:spPr/>
      <dgm:t>
        <a:bodyPr/>
        <a:lstStyle/>
        <a:p>
          <a:endParaRPr lang="en-US"/>
        </a:p>
      </dgm:t>
    </dgm:pt>
    <dgm:pt modelId="{1BDDFD25-0342-42D6-83E8-2A30AEBDBF77}" type="sibTrans" cxnId="{66C113DD-A50B-4EFC-916E-71A7F9BF825E}">
      <dgm:prSet/>
      <dgm:spPr/>
      <dgm:t>
        <a:bodyPr/>
        <a:lstStyle/>
        <a:p>
          <a:endParaRPr lang="en-US"/>
        </a:p>
      </dgm:t>
    </dgm:pt>
    <dgm:pt modelId="{9DE72BC7-D7D8-4269-AD26-05FF505B3174}">
      <dgm:prSet/>
      <dgm:spPr/>
      <dgm:t>
        <a:bodyPr/>
        <a:lstStyle/>
        <a:p>
          <a:r>
            <a:rPr lang="en-US"/>
            <a:t>Downtime highlights leadership skills of each team member</a:t>
          </a:r>
        </a:p>
      </dgm:t>
    </dgm:pt>
    <dgm:pt modelId="{3B2F0476-33D7-415E-804C-94CCE21C3A99}" type="parTrans" cxnId="{1BE8F23C-77C4-42C3-BB3A-29C4107E728B}">
      <dgm:prSet/>
      <dgm:spPr/>
      <dgm:t>
        <a:bodyPr/>
        <a:lstStyle/>
        <a:p>
          <a:endParaRPr lang="en-US"/>
        </a:p>
      </dgm:t>
    </dgm:pt>
    <dgm:pt modelId="{C071F8FB-16FF-45B1-B12E-E79B75B5834F}" type="sibTrans" cxnId="{1BE8F23C-77C4-42C3-BB3A-29C4107E728B}">
      <dgm:prSet/>
      <dgm:spPr/>
      <dgm:t>
        <a:bodyPr/>
        <a:lstStyle/>
        <a:p>
          <a:endParaRPr lang="en-US"/>
        </a:p>
      </dgm:t>
    </dgm:pt>
    <dgm:pt modelId="{522F1665-7BB3-4C39-9E9D-201C22B59F1F}">
      <dgm:prSet/>
      <dgm:spPr/>
      <dgm:t>
        <a:bodyPr/>
        <a:lstStyle/>
        <a:p>
          <a:r>
            <a:rPr lang="en-US"/>
            <a:t>Safety</a:t>
          </a:r>
        </a:p>
      </dgm:t>
    </dgm:pt>
    <dgm:pt modelId="{040B6E9D-BF15-49E2-92AE-5F3FC48AB892}" type="parTrans" cxnId="{CB780684-4BA4-4610-A2DD-1351370919EE}">
      <dgm:prSet/>
      <dgm:spPr/>
      <dgm:t>
        <a:bodyPr/>
        <a:lstStyle/>
        <a:p>
          <a:endParaRPr lang="en-US"/>
        </a:p>
      </dgm:t>
    </dgm:pt>
    <dgm:pt modelId="{30B8F424-CFE0-42DC-B49D-97EC8A65C047}" type="sibTrans" cxnId="{CB780684-4BA4-4610-A2DD-1351370919EE}">
      <dgm:prSet/>
      <dgm:spPr/>
      <dgm:t>
        <a:bodyPr/>
        <a:lstStyle/>
        <a:p>
          <a:endParaRPr lang="en-US"/>
        </a:p>
      </dgm:t>
    </dgm:pt>
    <dgm:pt modelId="{64F643CF-F2EE-4AB4-BF98-C87842172924}">
      <dgm:prSet/>
      <dgm:spPr/>
      <dgm:t>
        <a:bodyPr/>
        <a:lstStyle/>
        <a:p>
          <a:r>
            <a:rPr lang="en-US"/>
            <a:t>Hypervigilance</a:t>
          </a:r>
        </a:p>
      </dgm:t>
    </dgm:pt>
    <dgm:pt modelId="{1651B083-C124-44E6-8D17-0FF9ED2BE4F3}" type="parTrans" cxnId="{48E9D67A-36D3-4A01-A5B4-24A6C15FB976}">
      <dgm:prSet/>
      <dgm:spPr/>
      <dgm:t>
        <a:bodyPr/>
        <a:lstStyle/>
        <a:p>
          <a:endParaRPr lang="en-US"/>
        </a:p>
      </dgm:t>
    </dgm:pt>
    <dgm:pt modelId="{FFC62AC4-BA30-4558-8CAB-8A5DA5799801}" type="sibTrans" cxnId="{48E9D67A-36D3-4A01-A5B4-24A6C15FB976}">
      <dgm:prSet/>
      <dgm:spPr/>
      <dgm:t>
        <a:bodyPr/>
        <a:lstStyle/>
        <a:p>
          <a:endParaRPr lang="en-US"/>
        </a:p>
      </dgm:t>
    </dgm:pt>
    <dgm:pt modelId="{074A93EB-2D30-42DC-AE6A-5210C0B53EE2}">
      <dgm:prSet/>
      <dgm:spPr/>
      <dgm:t>
        <a:bodyPr/>
        <a:lstStyle/>
        <a:p>
          <a:r>
            <a:rPr lang="en-US"/>
            <a:t>Moral Distress</a:t>
          </a:r>
        </a:p>
      </dgm:t>
    </dgm:pt>
    <dgm:pt modelId="{34B9701D-6DE8-4012-AB40-039D0447EF13}" type="parTrans" cxnId="{6570E747-B670-4829-8EE6-AF8CFA69536E}">
      <dgm:prSet/>
      <dgm:spPr/>
      <dgm:t>
        <a:bodyPr/>
        <a:lstStyle/>
        <a:p>
          <a:endParaRPr lang="en-US"/>
        </a:p>
      </dgm:t>
    </dgm:pt>
    <dgm:pt modelId="{8D0270B9-35FC-48EB-B259-643D0CEEFAC1}" type="sibTrans" cxnId="{6570E747-B670-4829-8EE6-AF8CFA69536E}">
      <dgm:prSet/>
      <dgm:spPr/>
      <dgm:t>
        <a:bodyPr/>
        <a:lstStyle/>
        <a:p>
          <a:endParaRPr lang="en-US"/>
        </a:p>
      </dgm:t>
    </dgm:pt>
    <dgm:pt modelId="{A9FE21E9-69A1-4A83-A9DD-4608A15E644A}">
      <dgm:prSet/>
      <dgm:spPr/>
      <dgm:t>
        <a:bodyPr/>
        <a:lstStyle/>
        <a:p>
          <a:r>
            <a:rPr lang="en-US"/>
            <a:t>Transitioning back to EHR use</a:t>
          </a:r>
        </a:p>
      </dgm:t>
    </dgm:pt>
    <dgm:pt modelId="{B47A35DA-5408-4C27-9EEA-6C3EE89E9BE2}" type="parTrans" cxnId="{34168567-8F6F-44A2-96DB-962CCC93CDB9}">
      <dgm:prSet/>
      <dgm:spPr/>
      <dgm:t>
        <a:bodyPr/>
        <a:lstStyle/>
        <a:p>
          <a:endParaRPr lang="en-US"/>
        </a:p>
      </dgm:t>
    </dgm:pt>
    <dgm:pt modelId="{64EBBC3A-FD1A-474B-B0D8-6711A9BCB0BF}" type="sibTrans" cxnId="{34168567-8F6F-44A2-96DB-962CCC93CDB9}">
      <dgm:prSet/>
      <dgm:spPr/>
      <dgm:t>
        <a:bodyPr/>
        <a:lstStyle/>
        <a:p>
          <a:endParaRPr lang="en-US"/>
        </a:p>
      </dgm:t>
    </dgm:pt>
    <dgm:pt modelId="{FC46DCAB-E337-4EBF-8F30-8C15EC74C106}">
      <dgm:prSet/>
      <dgm:spPr/>
      <dgm:t>
        <a:bodyPr/>
        <a:lstStyle/>
        <a:p>
          <a:r>
            <a:rPr lang="en-US"/>
            <a:t>Simple</a:t>
          </a:r>
        </a:p>
      </dgm:t>
    </dgm:pt>
    <dgm:pt modelId="{1D38B412-E8F4-48DD-BFB9-F387D0FAA84A}" type="parTrans" cxnId="{4316AB7D-9313-4BC3-BC1E-541F5B01C30F}">
      <dgm:prSet/>
      <dgm:spPr/>
      <dgm:t>
        <a:bodyPr/>
        <a:lstStyle/>
        <a:p>
          <a:endParaRPr lang="en-US"/>
        </a:p>
      </dgm:t>
    </dgm:pt>
    <dgm:pt modelId="{93DA24A2-25CC-45A3-982B-2B3BE4CE5536}" type="sibTrans" cxnId="{4316AB7D-9313-4BC3-BC1E-541F5B01C30F}">
      <dgm:prSet/>
      <dgm:spPr/>
      <dgm:t>
        <a:bodyPr/>
        <a:lstStyle/>
        <a:p>
          <a:endParaRPr lang="en-US"/>
        </a:p>
      </dgm:t>
    </dgm:pt>
    <dgm:pt modelId="{E0E5981C-77CA-438F-A653-7C4BACC2F7FC}">
      <dgm:prSet/>
      <dgm:spPr/>
      <dgm:t>
        <a:bodyPr/>
        <a:lstStyle/>
        <a:p>
          <a:r>
            <a:rPr lang="en-US"/>
            <a:t>Pride in resilience</a:t>
          </a:r>
        </a:p>
      </dgm:t>
    </dgm:pt>
    <dgm:pt modelId="{87FFBB5F-305D-4C11-B23D-1A192558526C}" type="parTrans" cxnId="{0018421F-7D28-4914-82CB-DDA58E8FD269}">
      <dgm:prSet/>
      <dgm:spPr/>
      <dgm:t>
        <a:bodyPr/>
        <a:lstStyle/>
        <a:p>
          <a:endParaRPr lang="en-US"/>
        </a:p>
      </dgm:t>
    </dgm:pt>
    <dgm:pt modelId="{512A3BEC-7437-4EF7-BCF6-4A9A9E16E042}" type="sibTrans" cxnId="{0018421F-7D28-4914-82CB-DDA58E8FD269}">
      <dgm:prSet/>
      <dgm:spPr/>
      <dgm:t>
        <a:bodyPr/>
        <a:lstStyle/>
        <a:p>
          <a:endParaRPr lang="en-US"/>
        </a:p>
      </dgm:t>
    </dgm:pt>
    <dgm:pt modelId="{1CD7880C-879D-41AA-80C4-B4141A93646C}">
      <dgm:prSet/>
      <dgm:spPr/>
      <dgm:t>
        <a:bodyPr/>
        <a:lstStyle/>
        <a:p>
          <a:r>
            <a:rPr lang="en-US"/>
            <a:t>Back-up plan is necessary</a:t>
          </a:r>
        </a:p>
      </dgm:t>
    </dgm:pt>
    <dgm:pt modelId="{64CF66B2-7FA8-4E76-AE6A-1928C9FA9FC5}" type="parTrans" cxnId="{AAAE9D8C-9153-424F-97FF-E189BACBB90D}">
      <dgm:prSet/>
      <dgm:spPr/>
      <dgm:t>
        <a:bodyPr/>
        <a:lstStyle/>
        <a:p>
          <a:endParaRPr lang="en-US"/>
        </a:p>
      </dgm:t>
    </dgm:pt>
    <dgm:pt modelId="{88E35897-B28D-4BE4-ADBA-74FEA5D68044}" type="sibTrans" cxnId="{AAAE9D8C-9153-424F-97FF-E189BACBB90D}">
      <dgm:prSet/>
      <dgm:spPr/>
      <dgm:t>
        <a:bodyPr/>
        <a:lstStyle/>
        <a:p>
          <a:endParaRPr lang="en-US"/>
        </a:p>
      </dgm:t>
    </dgm:pt>
    <dgm:pt modelId="{F3737072-80E5-437C-A324-888EFF9F0E92}" type="pres">
      <dgm:prSet presAssocID="{C5490E92-61A2-4CD7-B077-0DBFF5835DE6}" presName="Name0" presStyleCnt="0">
        <dgm:presLayoutVars>
          <dgm:dir/>
          <dgm:animLvl val="lvl"/>
          <dgm:resizeHandles val="exact"/>
        </dgm:presLayoutVars>
      </dgm:prSet>
      <dgm:spPr/>
    </dgm:pt>
    <dgm:pt modelId="{651D0021-A370-41FA-A7C2-F88D0BA1AC9F}" type="pres">
      <dgm:prSet presAssocID="{C654F62D-52CA-4A90-90A1-2269830DEDC0}" presName="linNode" presStyleCnt="0"/>
      <dgm:spPr/>
    </dgm:pt>
    <dgm:pt modelId="{2FD7CF4A-CFCC-4BE0-9BEF-7F1E88EA67EB}" type="pres">
      <dgm:prSet presAssocID="{C654F62D-52CA-4A90-90A1-2269830DEDC0}" presName="parentText" presStyleLbl="node1" presStyleIdx="0" presStyleCnt="5" custScaleX="277778" custLinFactNeighborX="2750" custLinFactNeighborY="8110">
        <dgm:presLayoutVars>
          <dgm:chMax val="1"/>
          <dgm:bulletEnabled val="1"/>
        </dgm:presLayoutVars>
      </dgm:prSet>
      <dgm:spPr/>
    </dgm:pt>
    <dgm:pt modelId="{17C54946-07F5-43E4-BE12-81B8E3004185}" type="pres">
      <dgm:prSet presAssocID="{D03CCE5A-F607-4CE0-BB07-D44D945DA1E9}" presName="sp" presStyleCnt="0"/>
      <dgm:spPr/>
    </dgm:pt>
    <dgm:pt modelId="{0705F64D-D61C-4D90-BABC-0EA73608BB58}" type="pres">
      <dgm:prSet presAssocID="{8FD88E90-0C95-4882-A96E-84C2FFF798EA}" presName="linNode" presStyleCnt="0"/>
      <dgm:spPr/>
    </dgm:pt>
    <dgm:pt modelId="{C6246E67-4B95-4C2B-B304-C32DFAE69A51}" type="pres">
      <dgm:prSet presAssocID="{8FD88E90-0C95-4882-A96E-84C2FFF798EA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4AAAB7C9-10A3-4640-BD1A-E44F1A822688}" type="pres">
      <dgm:prSet presAssocID="{8FD88E90-0C95-4882-A96E-84C2FFF798EA}" presName="descendantText" presStyleLbl="alignAccFollowNode1" presStyleIdx="0" presStyleCnt="4">
        <dgm:presLayoutVars>
          <dgm:bulletEnabled val="1"/>
        </dgm:presLayoutVars>
      </dgm:prSet>
      <dgm:spPr/>
    </dgm:pt>
    <dgm:pt modelId="{DFB4557B-561B-43DE-9526-CC747FB34A55}" type="pres">
      <dgm:prSet presAssocID="{59A806AE-E213-4E3B-92D4-380FE1EC68A4}" presName="sp" presStyleCnt="0"/>
      <dgm:spPr/>
    </dgm:pt>
    <dgm:pt modelId="{BFA59597-FE9A-4244-82C2-92B731757CF9}" type="pres">
      <dgm:prSet presAssocID="{0F7E7EA7-258D-42D5-A252-17275FD1D5E8}" presName="linNode" presStyleCnt="0"/>
      <dgm:spPr/>
    </dgm:pt>
    <dgm:pt modelId="{695AB67A-D457-4B87-AA0D-6A8BFDAD9B57}" type="pres">
      <dgm:prSet presAssocID="{0F7E7EA7-258D-42D5-A252-17275FD1D5E8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D26C29B0-5F32-4B9A-8CF1-C542F75BE0A5}" type="pres">
      <dgm:prSet presAssocID="{0F7E7EA7-258D-42D5-A252-17275FD1D5E8}" presName="descendantText" presStyleLbl="alignAccFollowNode1" presStyleIdx="1" presStyleCnt="4">
        <dgm:presLayoutVars>
          <dgm:bulletEnabled val="1"/>
        </dgm:presLayoutVars>
      </dgm:prSet>
      <dgm:spPr/>
    </dgm:pt>
    <dgm:pt modelId="{24685721-B1E0-441B-87DB-11B33B1E0AED}" type="pres">
      <dgm:prSet presAssocID="{0A75B369-6A31-4E76-A189-8F561FC0FA01}" presName="sp" presStyleCnt="0"/>
      <dgm:spPr/>
    </dgm:pt>
    <dgm:pt modelId="{688096EA-557C-46ED-B728-1B0953F596DD}" type="pres">
      <dgm:prSet presAssocID="{522F1665-7BB3-4C39-9E9D-201C22B59F1F}" presName="linNode" presStyleCnt="0"/>
      <dgm:spPr/>
    </dgm:pt>
    <dgm:pt modelId="{E77612D4-3869-4D2D-B439-065F2EFF96AB}" type="pres">
      <dgm:prSet presAssocID="{522F1665-7BB3-4C39-9E9D-201C22B59F1F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2E776E70-399F-4CA8-B83F-3DBF24F28241}" type="pres">
      <dgm:prSet presAssocID="{522F1665-7BB3-4C39-9E9D-201C22B59F1F}" presName="descendantText" presStyleLbl="alignAccFollowNode1" presStyleIdx="2" presStyleCnt="4">
        <dgm:presLayoutVars>
          <dgm:bulletEnabled val="1"/>
        </dgm:presLayoutVars>
      </dgm:prSet>
      <dgm:spPr/>
    </dgm:pt>
    <dgm:pt modelId="{C8185633-9A45-4077-B58C-8B6BFE19B995}" type="pres">
      <dgm:prSet presAssocID="{30B8F424-CFE0-42DC-B49D-97EC8A65C047}" presName="sp" presStyleCnt="0"/>
      <dgm:spPr/>
    </dgm:pt>
    <dgm:pt modelId="{206C11A2-1902-4CE8-9E9C-6A2EB9EFD986}" type="pres">
      <dgm:prSet presAssocID="{A9FE21E9-69A1-4A83-A9DD-4608A15E644A}" presName="linNode" presStyleCnt="0"/>
      <dgm:spPr/>
    </dgm:pt>
    <dgm:pt modelId="{88C406B3-8242-4DCC-8F77-A79B98542F61}" type="pres">
      <dgm:prSet presAssocID="{A9FE21E9-69A1-4A83-A9DD-4608A15E644A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935B66EE-068F-4C9E-ADB7-858BFFA68948}" type="pres">
      <dgm:prSet presAssocID="{A9FE21E9-69A1-4A83-A9DD-4608A15E644A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1726D04-FF7D-41F1-923E-093B5FFC073C}" srcId="{8FD88E90-0C95-4882-A96E-84C2FFF798EA}" destId="{CE451ACA-ED3D-40B5-9180-6082405D60E5}" srcOrd="0" destOrd="0" parTransId="{162440EF-AEAE-4E2F-9868-54C7C7F349BE}" sibTransId="{0E406CD5-E41D-406B-8A35-6C625D8C299F}"/>
    <dgm:cxn modelId="{C3D29705-6D7B-4CF0-B437-9915D88BD7F4}" type="presOf" srcId="{64F643CF-F2EE-4AB4-BF98-C87842172924}" destId="{2E776E70-399F-4CA8-B83F-3DBF24F28241}" srcOrd="0" destOrd="0" presId="urn:microsoft.com/office/officeart/2005/8/layout/vList5"/>
    <dgm:cxn modelId="{4A21290E-A104-4254-8F78-2CFA907C2B3F}" srcId="{8FD88E90-0C95-4882-A96E-84C2FFF798EA}" destId="{FFD7572F-7130-44DF-933F-F71022A953BF}" srcOrd="2" destOrd="0" parTransId="{141ADCE8-EE8E-4607-9079-AD58D53E397F}" sibTransId="{452C7DF9-B887-44AC-85A4-A8AE7C516DE9}"/>
    <dgm:cxn modelId="{CCC85D17-0367-44C2-83BA-0E3895BEA54C}" type="presOf" srcId="{AC083485-6D5A-443A-A214-25D1E23674A6}" destId="{D26C29B0-5F32-4B9A-8CF1-C542F75BE0A5}" srcOrd="0" destOrd="0" presId="urn:microsoft.com/office/officeart/2005/8/layout/vList5"/>
    <dgm:cxn modelId="{0018421F-7D28-4914-82CB-DDA58E8FD269}" srcId="{A9FE21E9-69A1-4A83-A9DD-4608A15E644A}" destId="{E0E5981C-77CA-438F-A653-7C4BACC2F7FC}" srcOrd="1" destOrd="0" parTransId="{87FFBB5F-305D-4C11-B23D-1A192558526C}" sibTransId="{512A3BEC-7437-4EF7-BCF6-4A9A9E16E042}"/>
    <dgm:cxn modelId="{1BE8F23C-77C4-42C3-BB3A-29C4107E728B}" srcId="{0F7E7EA7-258D-42D5-A252-17275FD1D5E8}" destId="{9DE72BC7-D7D8-4269-AD26-05FF505B3174}" srcOrd="1" destOrd="0" parTransId="{3B2F0476-33D7-415E-804C-94CCE21C3A99}" sibTransId="{C071F8FB-16FF-45B1-B12E-E79B75B5834F}"/>
    <dgm:cxn modelId="{DFDF873F-E00E-4416-BD65-5ECB7951AFD4}" type="presOf" srcId="{FC46DCAB-E337-4EBF-8F30-8C15EC74C106}" destId="{935B66EE-068F-4C9E-ADB7-858BFFA68948}" srcOrd="0" destOrd="0" presId="urn:microsoft.com/office/officeart/2005/8/layout/vList5"/>
    <dgm:cxn modelId="{26595740-1B2A-4224-AA39-DDAE1A11A20C}" srcId="{C5490E92-61A2-4CD7-B077-0DBFF5835DE6}" destId="{C654F62D-52CA-4A90-90A1-2269830DEDC0}" srcOrd="0" destOrd="0" parTransId="{753797E4-55FC-4DC9-B8E4-E8654FF21E59}" sibTransId="{D03CCE5A-F607-4CE0-BB07-D44D945DA1E9}"/>
    <dgm:cxn modelId="{E8BF9D5E-8F4C-4815-91FD-2770C036DC6F}" srcId="{C5490E92-61A2-4CD7-B077-0DBFF5835DE6}" destId="{0F7E7EA7-258D-42D5-A252-17275FD1D5E8}" srcOrd="2" destOrd="0" parTransId="{750D6059-7132-4CEC-B2CE-CB297E57E350}" sibTransId="{0A75B369-6A31-4E76-A189-8F561FC0FA01}"/>
    <dgm:cxn modelId="{AA939443-0034-4221-BF40-3A4FDD1AF4BE}" type="presOf" srcId="{CE451ACA-ED3D-40B5-9180-6082405D60E5}" destId="{4AAAB7C9-10A3-4640-BD1A-E44F1A822688}" srcOrd="0" destOrd="0" presId="urn:microsoft.com/office/officeart/2005/8/layout/vList5"/>
    <dgm:cxn modelId="{34168567-8F6F-44A2-96DB-962CCC93CDB9}" srcId="{C5490E92-61A2-4CD7-B077-0DBFF5835DE6}" destId="{A9FE21E9-69A1-4A83-A9DD-4608A15E644A}" srcOrd="4" destOrd="0" parTransId="{B47A35DA-5408-4C27-9EEA-6C3EE89E9BE2}" sibTransId="{64EBBC3A-FD1A-474B-B0D8-6711A9BCB0BF}"/>
    <dgm:cxn modelId="{6A039367-2FEB-4FCA-BF04-15993BE92D21}" type="presOf" srcId="{9DE72BC7-D7D8-4269-AD26-05FF505B3174}" destId="{D26C29B0-5F32-4B9A-8CF1-C542F75BE0A5}" srcOrd="0" destOrd="1" presId="urn:microsoft.com/office/officeart/2005/8/layout/vList5"/>
    <dgm:cxn modelId="{6570E747-B670-4829-8EE6-AF8CFA69536E}" srcId="{522F1665-7BB3-4C39-9E9D-201C22B59F1F}" destId="{074A93EB-2D30-42DC-AE6A-5210C0B53EE2}" srcOrd="1" destOrd="0" parTransId="{34B9701D-6DE8-4012-AB40-039D0447EF13}" sibTransId="{8D0270B9-35FC-48EB-B259-643D0CEEFAC1}"/>
    <dgm:cxn modelId="{22F3F753-B337-4AF4-A26A-3C5B3F9935E0}" srcId="{C5490E92-61A2-4CD7-B077-0DBFF5835DE6}" destId="{8FD88E90-0C95-4882-A96E-84C2FFF798EA}" srcOrd="1" destOrd="0" parTransId="{8E8E06EF-83AD-4988-9960-9CD3B5E9AEE0}" sibTransId="{59A806AE-E213-4E3B-92D4-380FE1EC68A4}"/>
    <dgm:cxn modelId="{E548C255-F97F-4C8A-ADF1-9265D6C63FA1}" type="presOf" srcId="{522F1665-7BB3-4C39-9E9D-201C22B59F1F}" destId="{E77612D4-3869-4D2D-B439-065F2EFF96AB}" srcOrd="0" destOrd="0" presId="urn:microsoft.com/office/officeart/2005/8/layout/vList5"/>
    <dgm:cxn modelId="{FB3F0B57-0147-4C57-A19A-643599799BC4}" type="presOf" srcId="{0F7E7EA7-258D-42D5-A252-17275FD1D5E8}" destId="{695AB67A-D457-4B87-AA0D-6A8BFDAD9B57}" srcOrd="0" destOrd="0" presId="urn:microsoft.com/office/officeart/2005/8/layout/vList5"/>
    <dgm:cxn modelId="{48E9D67A-36D3-4A01-A5B4-24A6C15FB976}" srcId="{522F1665-7BB3-4C39-9E9D-201C22B59F1F}" destId="{64F643CF-F2EE-4AB4-BF98-C87842172924}" srcOrd="0" destOrd="0" parTransId="{1651B083-C124-44E6-8D17-0FF9ED2BE4F3}" sibTransId="{FFC62AC4-BA30-4558-8CAB-8A5DA5799801}"/>
    <dgm:cxn modelId="{99E3147D-5009-437D-939B-45A02C5A3F50}" type="presOf" srcId="{1CD7880C-879D-41AA-80C4-B4141A93646C}" destId="{935B66EE-068F-4C9E-ADB7-858BFFA68948}" srcOrd="0" destOrd="2" presId="urn:microsoft.com/office/officeart/2005/8/layout/vList5"/>
    <dgm:cxn modelId="{4316AB7D-9313-4BC3-BC1E-541F5B01C30F}" srcId="{A9FE21E9-69A1-4A83-A9DD-4608A15E644A}" destId="{FC46DCAB-E337-4EBF-8F30-8C15EC74C106}" srcOrd="0" destOrd="0" parTransId="{1D38B412-E8F4-48DD-BFB9-F387D0FAA84A}" sibTransId="{93DA24A2-25CC-45A3-982B-2B3BE4CE5536}"/>
    <dgm:cxn modelId="{2A70B27F-5014-485F-9AEC-290D087A92C3}" type="presOf" srcId="{CA25A8D6-F408-4638-8936-1B101F971283}" destId="{4AAAB7C9-10A3-4640-BD1A-E44F1A822688}" srcOrd="0" destOrd="1" presId="urn:microsoft.com/office/officeart/2005/8/layout/vList5"/>
    <dgm:cxn modelId="{CB780684-4BA4-4610-A2DD-1351370919EE}" srcId="{C5490E92-61A2-4CD7-B077-0DBFF5835DE6}" destId="{522F1665-7BB3-4C39-9E9D-201C22B59F1F}" srcOrd="3" destOrd="0" parTransId="{040B6E9D-BF15-49E2-92AE-5F3FC48AB892}" sibTransId="{30B8F424-CFE0-42DC-B49D-97EC8A65C047}"/>
    <dgm:cxn modelId="{AAAE9D8C-9153-424F-97FF-E189BACBB90D}" srcId="{A9FE21E9-69A1-4A83-A9DD-4608A15E644A}" destId="{1CD7880C-879D-41AA-80C4-B4141A93646C}" srcOrd="2" destOrd="0" parTransId="{64CF66B2-7FA8-4E76-AE6A-1928C9FA9FC5}" sibTransId="{88E35897-B28D-4BE4-ADBA-74FEA5D68044}"/>
    <dgm:cxn modelId="{1C07A894-99D2-4F84-BE1E-933BE48612FB}" type="presOf" srcId="{8FD88E90-0C95-4882-A96E-84C2FFF798EA}" destId="{C6246E67-4B95-4C2B-B304-C32DFAE69A51}" srcOrd="0" destOrd="0" presId="urn:microsoft.com/office/officeart/2005/8/layout/vList5"/>
    <dgm:cxn modelId="{5414B79B-B208-47D8-938B-16A7AAD3DE82}" type="presOf" srcId="{A9FE21E9-69A1-4A83-A9DD-4608A15E644A}" destId="{88C406B3-8242-4DCC-8F77-A79B98542F61}" srcOrd="0" destOrd="0" presId="urn:microsoft.com/office/officeart/2005/8/layout/vList5"/>
    <dgm:cxn modelId="{560F5CA1-B584-42C7-AD70-0BD52B41BB57}" srcId="{8FD88E90-0C95-4882-A96E-84C2FFF798EA}" destId="{CA25A8D6-F408-4638-8936-1B101F971283}" srcOrd="1" destOrd="0" parTransId="{1DCCEC78-D123-46C9-88AF-68336E5ECFD3}" sibTransId="{0C149ED9-7EBC-42C8-859B-ACF6C9484F16}"/>
    <dgm:cxn modelId="{5A0295C9-B2B2-4530-9B97-940485E88045}" type="presOf" srcId="{C654F62D-52CA-4A90-90A1-2269830DEDC0}" destId="{2FD7CF4A-CFCC-4BE0-9BEF-7F1E88EA67EB}" srcOrd="0" destOrd="0" presId="urn:microsoft.com/office/officeart/2005/8/layout/vList5"/>
    <dgm:cxn modelId="{FA6109CC-555E-45AD-85B7-061995E5B742}" type="presOf" srcId="{C5490E92-61A2-4CD7-B077-0DBFF5835DE6}" destId="{F3737072-80E5-437C-A324-888EFF9F0E92}" srcOrd="0" destOrd="0" presId="urn:microsoft.com/office/officeart/2005/8/layout/vList5"/>
    <dgm:cxn modelId="{35BCDECE-4FCB-47EA-8BEC-AB24F17FB71A}" type="presOf" srcId="{074A93EB-2D30-42DC-AE6A-5210C0B53EE2}" destId="{2E776E70-399F-4CA8-B83F-3DBF24F28241}" srcOrd="0" destOrd="1" presId="urn:microsoft.com/office/officeart/2005/8/layout/vList5"/>
    <dgm:cxn modelId="{66C113DD-A50B-4EFC-916E-71A7F9BF825E}" srcId="{0F7E7EA7-258D-42D5-A252-17275FD1D5E8}" destId="{AC083485-6D5A-443A-A214-25D1E23674A6}" srcOrd="0" destOrd="0" parTransId="{1F5BFD09-94FB-4213-831D-E71648B51276}" sibTransId="{1BDDFD25-0342-42D6-83E8-2A30AEBDBF77}"/>
    <dgm:cxn modelId="{317CF9EB-8D88-4199-9DF1-3991116F9686}" type="presOf" srcId="{FFD7572F-7130-44DF-933F-F71022A953BF}" destId="{4AAAB7C9-10A3-4640-BD1A-E44F1A822688}" srcOrd="0" destOrd="2" presId="urn:microsoft.com/office/officeart/2005/8/layout/vList5"/>
    <dgm:cxn modelId="{E72F52FC-EFD8-432C-8592-83F0D6A2BF02}" type="presOf" srcId="{E0E5981C-77CA-438F-A653-7C4BACC2F7FC}" destId="{935B66EE-068F-4C9E-ADB7-858BFFA68948}" srcOrd="0" destOrd="1" presId="urn:microsoft.com/office/officeart/2005/8/layout/vList5"/>
    <dgm:cxn modelId="{87EC4C97-FA61-4C23-8D79-8792DC9B8D49}" type="presParOf" srcId="{F3737072-80E5-437C-A324-888EFF9F0E92}" destId="{651D0021-A370-41FA-A7C2-F88D0BA1AC9F}" srcOrd="0" destOrd="0" presId="urn:microsoft.com/office/officeart/2005/8/layout/vList5"/>
    <dgm:cxn modelId="{AB50548F-71A2-40E9-9B2A-004AA071BFCD}" type="presParOf" srcId="{651D0021-A370-41FA-A7C2-F88D0BA1AC9F}" destId="{2FD7CF4A-CFCC-4BE0-9BEF-7F1E88EA67EB}" srcOrd="0" destOrd="0" presId="urn:microsoft.com/office/officeart/2005/8/layout/vList5"/>
    <dgm:cxn modelId="{E137E3D7-DFCB-4FC6-A352-726F9142D886}" type="presParOf" srcId="{F3737072-80E5-437C-A324-888EFF9F0E92}" destId="{17C54946-07F5-43E4-BE12-81B8E3004185}" srcOrd="1" destOrd="0" presId="urn:microsoft.com/office/officeart/2005/8/layout/vList5"/>
    <dgm:cxn modelId="{C7AD434F-0BD4-4DC0-A8D9-3183240AF72D}" type="presParOf" srcId="{F3737072-80E5-437C-A324-888EFF9F0E92}" destId="{0705F64D-D61C-4D90-BABC-0EA73608BB58}" srcOrd="2" destOrd="0" presId="urn:microsoft.com/office/officeart/2005/8/layout/vList5"/>
    <dgm:cxn modelId="{89CBACB2-EF7D-42D4-A576-B2CB5699BFEF}" type="presParOf" srcId="{0705F64D-D61C-4D90-BABC-0EA73608BB58}" destId="{C6246E67-4B95-4C2B-B304-C32DFAE69A51}" srcOrd="0" destOrd="0" presId="urn:microsoft.com/office/officeart/2005/8/layout/vList5"/>
    <dgm:cxn modelId="{80BA385F-C280-4331-8893-CAC2BE9D4AFA}" type="presParOf" srcId="{0705F64D-D61C-4D90-BABC-0EA73608BB58}" destId="{4AAAB7C9-10A3-4640-BD1A-E44F1A822688}" srcOrd="1" destOrd="0" presId="urn:microsoft.com/office/officeart/2005/8/layout/vList5"/>
    <dgm:cxn modelId="{394672E3-EF8D-4C37-8296-9B381A192F8F}" type="presParOf" srcId="{F3737072-80E5-437C-A324-888EFF9F0E92}" destId="{DFB4557B-561B-43DE-9526-CC747FB34A55}" srcOrd="3" destOrd="0" presId="urn:microsoft.com/office/officeart/2005/8/layout/vList5"/>
    <dgm:cxn modelId="{7CC6822A-4A4F-466F-952E-85A4C7EC8FB2}" type="presParOf" srcId="{F3737072-80E5-437C-A324-888EFF9F0E92}" destId="{BFA59597-FE9A-4244-82C2-92B731757CF9}" srcOrd="4" destOrd="0" presId="urn:microsoft.com/office/officeart/2005/8/layout/vList5"/>
    <dgm:cxn modelId="{48F98650-4159-41AF-BBAA-5C2624C33F23}" type="presParOf" srcId="{BFA59597-FE9A-4244-82C2-92B731757CF9}" destId="{695AB67A-D457-4B87-AA0D-6A8BFDAD9B57}" srcOrd="0" destOrd="0" presId="urn:microsoft.com/office/officeart/2005/8/layout/vList5"/>
    <dgm:cxn modelId="{B30CB4E4-C4E3-4791-A96E-2CB5AFFDEB10}" type="presParOf" srcId="{BFA59597-FE9A-4244-82C2-92B731757CF9}" destId="{D26C29B0-5F32-4B9A-8CF1-C542F75BE0A5}" srcOrd="1" destOrd="0" presId="urn:microsoft.com/office/officeart/2005/8/layout/vList5"/>
    <dgm:cxn modelId="{6B43531F-73CD-45E1-9041-B59F6337C43C}" type="presParOf" srcId="{F3737072-80E5-437C-A324-888EFF9F0E92}" destId="{24685721-B1E0-441B-87DB-11B33B1E0AED}" srcOrd="5" destOrd="0" presId="urn:microsoft.com/office/officeart/2005/8/layout/vList5"/>
    <dgm:cxn modelId="{B168482F-16F3-4419-81B6-BDC5FA0E135F}" type="presParOf" srcId="{F3737072-80E5-437C-A324-888EFF9F0E92}" destId="{688096EA-557C-46ED-B728-1B0953F596DD}" srcOrd="6" destOrd="0" presId="urn:microsoft.com/office/officeart/2005/8/layout/vList5"/>
    <dgm:cxn modelId="{72E90B9F-4774-4D59-AE58-9283CD3F1659}" type="presParOf" srcId="{688096EA-557C-46ED-B728-1B0953F596DD}" destId="{E77612D4-3869-4D2D-B439-065F2EFF96AB}" srcOrd="0" destOrd="0" presId="urn:microsoft.com/office/officeart/2005/8/layout/vList5"/>
    <dgm:cxn modelId="{72B42E48-37AD-4BE3-B09F-121D7C09C824}" type="presParOf" srcId="{688096EA-557C-46ED-B728-1B0953F596DD}" destId="{2E776E70-399F-4CA8-B83F-3DBF24F28241}" srcOrd="1" destOrd="0" presId="urn:microsoft.com/office/officeart/2005/8/layout/vList5"/>
    <dgm:cxn modelId="{D01BA3C9-F893-4AE0-9F0E-700CA239064F}" type="presParOf" srcId="{F3737072-80E5-437C-A324-888EFF9F0E92}" destId="{C8185633-9A45-4077-B58C-8B6BFE19B995}" srcOrd="7" destOrd="0" presId="urn:microsoft.com/office/officeart/2005/8/layout/vList5"/>
    <dgm:cxn modelId="{B5AC9EC1-C85C-4D5D-B6DF-9C1D077E7BB0}" type="presParOf" srcId="{F3737072-80E5-437C-A324-888EFF9F0E92}" destId="{206C11A2-1902-4CE8-9E9C-6A2EB9EFD986}" srcOrd="8" destOrd="0" presId="urn:microsoft.com/office/officeart/2005/8/layout/vList5"/>
    <dgm:cxn modelId="{555F9812-F638-4C4F-9C68-1518D63A0574}" type="presParOf" srcId="{206C11A2-1902-4CE8-9E9C-6A2EB9EFD986}" destId="{88C406B3-8242-4DCC-8F77-A79B98542F61}" srcOrd="0" destOrd="0" presId="urn:microsoft.com/office/officeart/2005/8/layout/vList5"/>
    <dgm:cxn modelId="{3A05E559-E320-4AA3-96E4-E59FF30F9E1D}" type="presParOf" srcId="{206C11A2-1902-4CE8-9E9C-6A2EB9EFD986}" destId="{935B66EE-068F-4C9E-ADB7-858BFFA689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814443-0015-4030-8646-E87F7F4DC746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2D28CFA-39D3-474E-92E3-B469C8A45F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Comprehensive Policies and Procedures are necessary</a:t>
          </a:r>
        </a:p>
      </dgm:t>
    </dgm:pt>
    <dgm:pt modelId="{CF535966-3384-4EBD-BBBB-F9139BD83E89}" type="parTrans" cxnId="{6750EF7E-DA7B-483E-AB82-36D06AF62DFC}">
      <dgm:prSet/>
      <dgm:spPr/>
      <dgm:t>
        <a:bodyPr/>
        <a:lstStyle/>
        <a:p>
          <a:endParaRPr lang="en-US"/>
        </a:p>
      </dgm:t>
    </dgm:pt>
    <dgm:pt modelId="{549DC39B-6A0A-4EA1-9902-A676F3CD2810}" type="sibTrans" cxnId="{6750EF7E-DA7B-483E-AB82-36D06AF62DFC}">
      <dgm:prSet/>
      <dgm:spPr/>
      <dgm:t>
        <a:bodyPr/>
        <a:lstStyle/>
        <a:p>
          <a:endParaRPr lang="en-US"/>
        </a:p>
      </dgm:t>
    </dgm:pt>
    <dgm:pt modelId="{B931B0B1-769B-4AF9-81B8-15E67EACBB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Appropriate education on utilizing downtime policies and procedures</a:t>
          </a:r>
        </a:p>
      </dgm:t>
    </dgm:pt>
    <dgm:pt modelId="{97C03559-9F60-488F-A3A3-4F89F6E08855}" type="parTrans" cxnId="{F4009228-A8CB-492B-8334-570195000562}">
      <dgm:prSet/>
      <dgm:spPr/>
      <dgm:t>
        <a:bodyPr/>
        <a:lstStyle/>
        <a:p>
          <a:endParaRPr lang="en-US"/>
        </a:p>
      </dgm:t>
    </dgm:pt>
    <dgm:pt modelId="{8D710E83-3BBF-445A-93FE-E5FD40BD4E9C}" type="sibTrans" cxnId="{F4009228-A8CB-492B-8334-570195000562}">
      <dgm:prSet/>
      <dgm:spPr/>
      <dgm:t>
        <a:bodyPr/>
        <a:lstStyle/>
        <a:p>
          <a:endParaRPr lang="en-US"/>
        </a:p>
      </dgm:t>
    </dgm:pt>
    <dgm:pt modelId="{0B7501D2-6749-4318-B098-7C83A5618A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Ensure a plan is in place in the event of a downtime</a:t>
          </a:r>
        </a:p>
      </dgm:t>
    </dgm:pt>
    <dgm:pt modelId="{426A9D89-3ED8-4AFD-927A-CCE1FA48E59B}" type="parTrans" cxnId="{566DBFDA-697A-49E6-B935-183953A317F7}">
      <dgm:prSet/>
      <dgm:spPr/>
      <dgm:t>
        <a:bodyPr/>
        <a:lstStyle/>
        <a:p>
          <a:endParaRPr lang="en-US"/>
        </a:p>
      </dgm:t>
    </dgm:pt>
    <dgm:pt modelId="{848B25A2-3034-4ABC-B123-3F8FCE9B35A6}" type="sibTrans" cxnId="{566DBFDA-697A-49E6-B935-183953A317F7}">
      <dgm:prSet/>
      <dgm:spPr/>
      <dgm:t>
        <a:bodyPr/>
        <a:lstStyle/>
        <a:p>
          <a:endParaRPr lang="en-US"/>
        </a:p>
      </dgm:t>
    </dgm:pt>
    <dgm:pt modelId="{5A4D1ADB-B34C-42BD-99EA-3B8D4F6A3BE8}" type="pres">
      <dgm:prSet presAssocID="{47814443-0015-4030-8646-E87F7F4DC746}" presName="root" presStyleCnt="0">
        <dgm:presLayoutVars>
          <dgm:dir/>
          <dgm:resizeHandles val="exact"/>
        </dgm:presLayoutVars>
      </dgm:prSet>
      <dgm:spPr/>
    </dgm:pt>
    <dgm:pt modelId="{4DE3E5A9-BB6D-4580-AD02-1555232EEAFA}" type="pres">
      <dgm:prSet presAssocID="{22D28CFA-39D3-474E-92E3-B469C8A45FF2}" presName="compNode" presStyleCnt="0"/>
      <dgm:spPr/>
    </dgm:pt>
    <dgm:pt modelId="{52438C5A-F476-4899-A80C-444C520A6E96}" type="pres">
      <dgm:prSet presAssocID="{22D28CFA-39D3-474E-92E3-B469C8A45FF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CABAB6F-AAD6-47AF-99D0-1853222AAEA7}" type="pres">
      <dgm:prSet presAssocID="{22D28CFA-39D3-474E-92E3-B469C8A45FF2}" presName="spaceRect" presStyleCnt="0"/>
      <dgm:spPr/>
    </dgm:pt>
    <dgm:pt modelId="{9AB7A56C-DF2D-4368-8067-B24D9DEA3F90}" type="pres">
      <dgm:prSet presAssocID="{22D28CFA-39D3-474E-92E3-B469C8A45FF2}" presName="textRect" presStyleLbl="revTx" presStyleIdx="0" presStyleCnt="3">
        <dgm:presLayoutVars>
          <dgm:chMax val="1"/>
          <dgm:chPref val="1"/>
        </dgm:presLayoutVars>
      </dgm:prSet>
      <dgm:spPr/>
    </dgm:pt>
    <dgm:pt modelId="{7F962C76-C423-4895-A6B7-5EB5029F324C}" type="pres">
      <dgm:prSet presAssocID="{549DC39B-6A0A-4EA1-9902-A676F3CD2810}" presName="sibTrans" presStyleCnt="0"/>
      <dgm:spPr/>
    </dgm:pt>
    <dgm:pt modelId="{19954AA7-077C-43AF-9E4C-ADDA6746D223}" type="pres">
      <dgm:prSet presAssocID="{B931B0B1-769B-4AF9-81B8-15E67EACBB75}" presName="compNode" presStyleCnt="0"/>
      <dgm:spPr/>
    </dgm:pt>
    <dgm:pt modelId="{EA66008A-C2E0-4E67-9BEF-9CC1AFE40753}" type="pres">
      <dgm:prSet presAssocID="{B931B0B1-769B-4AF9-81B8-15E67EACBB7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3771A5A-5FF2-4133-BA64-6822DAEDCFF5}" type="pres">
      <dgm:prSet presAssocID="{B931B0B1-769B-4AF9-81B8-15E67EACBB75}" presName="spaceRect" presStyleCnt="0"/>
      <dgm:spPr/>
    </dgm:pt>
    <dgm:pt modelId="{F4B76DC1-4DD1-4021-ACCA-CB49B98483F8}" type="pres">
      <dgm:prSet presAssocID="{B931B0B1-769B-4AF9-81B8-15E67EACBB75}" presName="textRect" presStyleLbl="revTx" presStyleIdx="1" presStyleCnt="3">
        <dgm:presLayoutVars>
          <dgm:chMax val="1"/>
          <dgm:chPref val="1"/>
        </dgm:presLayoutVars>
      </dgm:prSet>
      <dgm:spPr/>
    </dgm:pt>
    <dgm:pt modelId="{746ECF1B-B406-4A2F-B0BC-0D444B3FCD50}" type="pres">
      <dgm:prSet presAssocID="{8D710E83-3BBF-445A-93FE-E5FD40BD4E9C}" presName="sibTrans" presStyleCnt="0"/>
      <dgm:spPr/>
    </dgm:pt>
    <dgm:pt modelId="{C2DC327D-1A3F-49CE-A75B-0003C3302625}" type="pres">
      <dgm:prSet presAssocID="{0B7501D2-6749-4318-B098-7C83A5618AF8}" presName="compNode" presStyleCnt="0"/>
      <dgm:spPr/>
    </dgm:pt>
    <dgm:pt modelId="{D2AACE5D-3AC7-4679-8BD9-12341FEAF1B0}" type="pres">
      <dgm:prSet presAssocID="{0B7501D2-6749-4318-B098-7C83A5618AF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60547A0E-D080-4086-B196-ACFA50292B0F}" type="pres">
      <dgm:prSet presAssocID="{0B7501D2-6749-4318-B098-7C83A5618AF8}" presName="spaceRect" presStyleCnt="0"/>
      <dgm:spPr/>
    </dgm:pt>
    <dgm:pt modelId="{6885DE0A-D59B-4631-B93F-354B9B5C7B70}" type="pres">
      <dgm:prSet presAssocID="{0B7501D2-6749-4318-B098-7C83A5618AF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F4CEA0F-4B27-432B-A840-17EFE3DD1B95}" type="presOf" srcId="{47814443-0015-4030-8646-E87F7F4DC746}" destId="{5A4D1ADB-B34C-42BD-99EA-3B8D4F6A3BE8}" srcOrd="0" destOrd="0" presId="urn:microsoft.com/office/officeart/2018/2/layout/IconLabelList"/>
    <dgm:cxn modelId="{CC39B022-2AE6-428B-8241-12D75F94EB6A}" type="presOf" srcId="{0B7501D2-6749-4318-B098-7C83A5618AF8}" destId="{6885DE0A-D59B-4631-B93F-354B9B5C7B70}" srcOrd="0" destOrd="0" presId="urn:microsoft.com/office/officeart/2018/2/layout/IconLabelList"/>
    <dgm:cxn modelId="{F4009228-A8CB-492B-8334-570195000562}" srcId="{47814443-0015-4030-8646-E87F7F4DC746}" destId="{B931B0B1-769B-4AF9-81B8-15E67EACBB75}" srcOrd="1" destOrd="0" parTransId="{97C03559-9F60-488F-A3A3-4F89F6E08855}" sibTransId="{8D710E83-3BBF-445A-93FE-E5FD40BD4E9C}"/>
    <dgm:cxn modelId="{A97ABB47-C495-4D64-8CC1-0FE68F197F79}" type="presOf" srcId="{B931B0B1-769B-4AF9-81B8-15E67EACBB75}" destId="{F4B76DC1-4DD1-4021-ACCA-CB49B98483F8}" srcOrd="0" destOrd="0" presId="urn:microsoft.com/office/officeart/2018/2/layout/IconLabelList"/>
    <dgm:cxn modelId="{6750EF7E-DA7B-483E-AB82-36D06AF62DFC}" srcId="{47814443-0015-4030-8646-E87F7F4DC746}" destId="{22D28CFA-39D3-474E-92E3-B469C8A45FF2}" srcOrd="0" destOrd="0" parTransId="{CF535966-3384-4EBD-BBBB-F9139BD83E89}" sibTransId="{549DC39B-6A0A-4EA1-9902-A676F3CD2810}"/>
    <dgm:cxn modelId="{3F99F0D0-284D-4C45-9107-1959E99C4839}" type="presOf" srcId="{22D28CFA-39D3-474E-92E3-B469C8A45FF2}" destId="{9AB7A56C-DF2D-4368-8067-B24D9DEA3F90}" srcOrd="0" destOrd="0" presId="urn:microsoft.com/office/officeart/2018/2/layout/IconLabelList"/>
    <dgm:cxn modelId="{566DBFDA-697A-49E6-B935-183953A317F7}" srcId="{47814443-0015-4030-8646-E87F7F4DC746}" destId="{0B7501D2-6749-4318-B098-7C83A5618AF8}" srcOrd="2" destOrd="0" parTransId="{426A9D89-3ED8-4AFD-927A-CCE1FA48E59B}" sibTransId="{848B25A2-3034-4ABC-B123-3F8FCE9B35A6}"/>
    <dgm:cxn modelId="{F4226173-1A3F-4FC8-90A9-35D81CF4AD25}" type="presParOf" srcId="{5A4D1ADB-B34C-42BD-99EA-3B8D4F6A3BE8}" destId="{4DE3E5A9-BB6D-4580-AD02-1555232EEAFA}" srcOrd="0" destOrd="0" presId="urn:microsoft.com/office/officeart/2018/2/layout/IconLabelList"/>
    <dgm:cxn modelId="{2846C9AD-A1DB-4963-A469-4F9F43DF8188}" type="presParOf" srcId="{4DE3E5A9-BB6D-4580-AD02-1555232EEAFA}" destId="{52438C5A-F476-4899-A80C-444C520A6E96}" srcOrd="0" destOrd="0" presId="urn:microsoft.com/office/officeart/2018/2/layout/IconLabelList"/>
    <dgm:cxn modelId="{967FEEFB-4864-4ECF-92D8-FEC93CE5E1F6}" type="presParOf" srcId="{4DE3E5A9-BB6D-4580-AD02-1555232EEAFA}" destId="{2CABAB6F-AAD6-47AF-99D0-1853222AAEA7}" srcOrd="1" destOrd="0" presId="urn:microsoft.com/office/officeart/2018/2/layout/IconLabelList"/>
    <dgm:cxn modelId="{3BA72EF9-8F3C-4642-B1F5-405A12204CBC}" type="presParOf" srcId="{4DE3E5A9-BB6D-4580-AD02-1555232EEAFA}" destId="{9AB7A56C-DF2D-4368-8067-B24D9DEA3F90}" srcOrd="2" destOrd="0" presId="urn:microsoft.com/office/officeart/2018/2/layout/IconLabelList"/>
    <dgm:cxn modelId="{B62B6CEA-ED4A-44D5-83BF-55D0D3493503}" type="presParOf" srcId="{5A4D1ADB-B34C-42BD-99EA-3B8D4F6A3BE8}" destId="{7F962C76-C423-4895-A6B7-5EB5029F324C}" srcOrd="1" destOrd="0" presId="urn:microsoft.com/office/officeart/2018/2/layout/IconLabelList"/>
    <dgm:cxn modelId="{16F95FE2-C2D3-4D65-BFB2-0C926D7C42C0}" type="presParOf" srcId="{5A4D1ADB-B34C-42BD-99EA-3B8D4F6A3BE8}" destId="{19954AA7-077C-43AF-9E4C-ADDA6746D223}" srcOrd="2" destOrd="0" presId="urn:microsoft.com/office/officeart/2018/2/layout/IconLabelList"/>
    <dgm:cxn modelId="{BB8FEF24-4B91-4B52-AC5F-037E7A68FD66}" type="presParOf" srcId="{19954AA7-077C-43AF-9E4C-ADDA6746D223}" destId="{EA66008A-C2E0-4E67-9BEF-9CC1AFE40753}" srcOrd="0" destOrd="0" presId="urn:microsoft.com/office/officeart/2018/2/layout/IconLabelList"/>
    <dgm:cxn modelId="{79D93AB6-88D3-4B07-9C13-9DBC38B31A27}" type="presParOf" srcId="{19954AA7-077C-43AF-9E4C-ADDA6746D223}" destId="{F3771A5A-5FF2-4133-BA64-6822DAEDCFF5}" srcOrd="1" destOrd="0" presId="urn:microsoft.com/office/officeart/2018/2/layout/IconLabelList"/>
    <dgm:cxn modelId="{81874C37-5DA9-40CB-8CB7-9ADB89C93EF1}" type="presParOf" srcId="{19954AA7-077C-43AF-9E4C-ADDA6746D223}" destId="{F4B76DC1-4DD1-4021-ACCA-CB49B98483F8}" srcOrd="2" destOrd="0" presId="urn:microsoft.com/office/officeart/2018/2/layout/IconLabelList"/>
    <dgm:cxn modelId="{4D89B15D-4997-4E40-9BD6-DDF64A49D01C}" type="presParOf" srcId="{5A4D1ADB-B34C-42BD-99EA-3B8D4F6A3BE8}" destId="{746ECF1B-B406-4A2F-B0BC-0D444B3FCD50}" srcOrd="3" destOrd="0" presId="urn:microsoft.com/office/officeart/2018/2/layout/IconLabelList"/>
    <dgm:cxn modelId="{3C407AD9-1410-4172-B54E-B5830511945F}" type="presParOf" srcId="{5A4D1ADB-B34C-42BD-99EA-3B8D4F6A3BE8}" destId="{C2DC327D-1A3F-49CE-A75B-0003C3302625}" srcOrd="4" destOrd="0" presId="urn:microsoft.com/office/officeart/2018/2/layout/IconLabelList"/>
    <dgm:cxn modelId="{815A4C70-19EB-4193-9629-8B8096E7BA0C}" type="presParOf" srcId="{C2DC327D-1A3F-49CE-A75B-0003C3302625}" destId="{D2AACE5D-3AC7-4679-8BD9-12341FEAF1B0}" srcOrd="0" destOrd="0" presId="urn:microsoft.com/office/officeart/2018/2/layout/IconLabelList"/>
    <dgm:cxn modelId="{6BCCB3F4-6E1C-43FB-822C-190AD45209DA}" type="presParOf" srcId="{C2DC327D-1A3F-49CE-A75B-0003C3302625}" destId="{60547A0E-D080-4086-B196-ACFA50292B0F}" srcOrd="1" destOrd="0" presId="urn:microsoft.com/office/officeart/2018/2/layout/IconLabelList"/>
    <dgm:cxn modelId="{576E3A4A-0AFD-4634-A5B9-E8C1FCBD2C4E}" type="presParOf" srcId="{C2DC327D-1A3F-49CE-A75B-0003C3302625}" destId="{6885DE0A-D59B-4631-B93F-354B9B5C7B7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FB6470-1E9D-47E3-8A7D-E1E01CD2B2C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BA92D22-964A-4728-BDB5-38A39BE20E49}">
      <dgm:prSet/>
      <dgm:spPr/>
      <dgm:t>
        <a:bodyPr/>
        <a:lstStyle/>
        <a:p>
          <a:r>
            <a:rPr lang="en-US"/>
            <a:t>Stakeholders</a:t>
          </a:r>
        </a:p>
      </dgm:t>
    </dgm:pt>
    <dgm:pt modelId="{B9941B93-2726-4AF7-908C-29FD0F7656FE}" type="parTrans" cxnId="{E7EC9E1D-B4B2-4B02-A33C-99929D43BF1C}">
      <dgm:prSet/>
      <dgm:spPr/>
      <dgm:t>
        <a:bodyPr/>
        <a:lstStyle/>
        <a:p>
          <a:endParaRPr lang="en-US"/>
        </a:p>
      </dgm:t>
    </dgm:pt>
    <dgm:pt modelId="{AC3FBFB5-A98C-4A13-992A-932AA4FA7D6D}" type="sibTrans" cxnId="{E7EC9E1D-B4B2-4B02-A33C-99929D43BF1C}">
      <dgm:prSet/>
      <dgm:spPr/>
      <dgm:t>
        <a:bodyPr/>
        <a:lstStyle/>
        <a:p>
          <a:endParaRPr lang="en-US"/>
        </a:p>
      </dgm:t>
    </dgm:pt>
    <dgm:pt modelId="{9AF64D4A-0A16-4735-A438-EEAF172BD1EF}">
      <dgm:prSet/>
      <dgm:spPr/>
      <dgm:t>
        <a:bodyPr/>
        <a:lstStyle/>
        <a:p>
          <a:r>
            <a:rPr lang="en-US" dirty="0"/>
            <a:t>Party Responsible for Activating System Downtime</a:t>
          </a:r>
        </a:p>
      </dgm:t>
    </dgm:pt>
    <dgm:pt modelId="{C5D98C3F-B461-4EC6-8927-802A46E55A12}" type="parTrans" cxnId="{3DC7F5CD-2EB4-4B80-B2FB-CF14F58E8FB5}">
      <dgm:prSet/>
      <dgm:spPr/>
      <dgm:t>
        <a:bodyPr/>
        <a:lstStyle/>
        <a:p>
          <a:endParaRPr lang="en-US"/>
        </a:p>
      </dgm:t>
    </dgm:pt>
    <dgm:pt modelId="{DE31B0EA-382A-4971-9811-513860A0DB61}" type="sibTrans" cxnId="{3DC7F5CD-2EB4-4B80-B2FB-CF14F58E8FB5}">
      <dgm:prSet/>
      <dgm:spPr/>
      <dgm:t>
        <a:bodyPr/>
        <a:lstStyle/>
        <a:p>
          <a:endParaRPr lang="en-US"/>
        </a:p>
      </dgm:t>
    </dgm:pt>
    <dgm:pt modelId="{F10703A5-2029-48EB-99FA-80703E8393E5}">
      <dgm:prSet/>
      <dgm:spPr/>
      <dgm:t>
        <a:bodyPr/>
        <a:lstStyle/>
        <a:p>
          <a:r>
            <a:rPr lang="en-US" dirty="0"/>
            <a:t>Policy Location/Availability</a:t>
          </a:r>
        </a:p>
      </dgm:t>
    </dgm:pt>
    <dgm:pt modelId="{59377EDB-F0EC-4581-8C2A-DF7CE721F575}" type="parTrans" cxnId="{6B5700FC-2EC3-415D-A187-EB666D612B7D}">
      <dgm:prSet/>
      <dgm:spPr/>
      <dgm:t>
        <a:bodyPr/>
        <a:lstStyle/>
        <a:p>
          <a:endParaRPr lang="en-US"/>
        </a:p>
      </dgm:t>
    </dgm:pt>
    <dgm:pt modelId="{22D5E059-78EA-4726-988A-E215D67A831A}" type="sibTrans" cxnId="{6B5700FC-2EC3-415D-A187-EB666D612B7D}">
      <dgm:prSet/>
      <dgm:spPr/>
      <dgm:t>
        <a:bodyPr/>
        <a:lstStyle/>
        <a:p>
          <a:endParaRPr lang="en-US"/>
        </a:p>
      </dgm:t>
    </dgm:pt>
    <dgm:pt modelId="{872876EF-A0CD-4401-BB55-1B994F4E85C6}">
      <dgm:prSet/>
      <dgm:spPr/>
      <dgm:t>
        <a:bodyPr/>
        <a:lstStyle/>
        <a:p>
          <a:r>
            <a:rPr lang="en-US" dirty="0"/>
            <a:t>Reactivation and Recovery Process</a:t>
          </a:r>
        </a:p>
      </dgm:t>
    </dgm:pt>
    <dgm:pt modelId="{A1F72691-B62B-46AF-8B56-B419F53AFF9A}" type="parTrans" cxnId="{EAE179B6-9D61-4722-BB8F-62B439BA8983}">
      <dgm:prSet/>
      <dgm:spPr/>
      <dgm:t>
        <a:bodyPr/>
        <a:lstStyle/>
        <a:p>
          <a:endParaRPr lang="en-US"/>
        </a:p>
      </dgm:t>
    </dgm:pt>
    <dgm:pt modelId="{5512298B-2CE5-4808-90A7-D3A73BDC626A}" type="sibTrans" cxnId="{EAE179B6-9D61-4722-BB8F-62B439BA8983}">
      <dgm:prSet/>
      <dgm:spPr/>
      <dgm:t>
        <a:bodyPr/>
        <a:lstStyle/>
        <a:p>
          <a:endParaRPr lang="en-US"/>
        </a:p>
      </dgm:t>
    </dgm:pt>
    <dgm:pt modelId="{2783AE6D-6724-478C-9C4F-8D4E629E1311}">
      <dgm:prSet/>
      <dgm:spPr/>
      <dgm:t>
        <a:bodyPr/>
        <a:lstStyle/>
        <a:p>
          <a:r>
            <a:rPr lang="en-US" dirty="0"/>
            <a:t>Regular Policy Review</a:t>
          </a:r>
        </a:p>
      </dgm:t>
    </dgm:pt>
    <dgm:pt modelId="{B528B472-8768-4995-B2D4-943D66A75669}" type="parTrans" cxnId="{4AA1048B-0F8F-4885-8B87-51AA98C6B0B1}">
      <dgm:prSet/>
      <dgm:spPr/>
      <dgm:t>
        <a:bodyPr/>
        <a:lstStyle/>
        <a:p>
          <a:endParaRPr lang="en-US"/>
        </a:p>
      </dgm:t>
    </dgm:pt>
    <dgm:pt modelId="{C5B4F9ED-0325-4E4B-AC7F-9D24DC335BB9}" type="sibTrans" cxnId="{4AA1048B-0F8F-4885-8B87-51AA98C6B0B1}">
      <dgm:prSet/>
      <dgm:spPr/>
      <dgm:t>
        <a:bodyPr/>
        <a:lstStyle/>
        <a:p>
          <a:endParaRPr lang="en-US"/>
        </a:p>
      </dgm:t>
    </dgm:pt>
    <dgm:pt modelId="{47525269-78FE-4963-8F96-F4525A833564}" type="pres">
      <dgm:prSet presAssocID="{EAFB6470-1E9D-47E3-8A7D-E1E01CD2B2C4}" presName="diagram" presStyleCnt="0">
        <dgm:presLayoutVars>
          <dgm:dir/>
          <dgm:resizeHandles val="exact"/>
        </dgm:presLayoutVars>
      </dgm:prSet>
      <dgm:spPr/>
    </dgm:pt>
    <dgm:pt modelId="{EB0A9BCB-5E12-4F03-934A-3B9295ED404F}" type="pres">
      <dgm:prSet presAssocID="{ABA92D22-964A-4728-BDB5-38A39BE20E49}" presName="node" presStyleLbl="node1" presStyleIdx="0" presStyleCnt="5">
        <dgm:presLayoutVars>
          <dgm:bulletEnabled val="1"/>
        </dgm:presLayoutVars>
      </dgm:prSet>
      <dgm:spPr/>
    </dgm:pt>
    <dgm:pt modelId="{ADFA58BB-B31F-4477-BF09-59EBF5E696DA}" type="pres">
      <dgm:prSet presAssocID="{AC3FBFB5-A98C-4A13-992A-932AA4FA7D6D}" presName="sibTrans" presStyleCnt="0"/>
      <dgm:spPr/>
    </dgm:pt>
    <dgm:pt modelId="{7E444C07-ED91-4104-9567-36C345EA2ECE}" type="pres">
      <dgm:prSet presAssocID="{9AF64D4A-0A16-4735-A438-EEAF172BD1EF}" presName="node" presStyleLbl="node1" presStyleIdx="1" presStyleCnt="5">
        <dgm:presLayoutVars>
          <dgm:bulletEnabled val="1"/>
        </dgm:presLayoutVars>
      </dgm:prSet>
      <dgm:spPr/>
    </dgm:pt>
    <dgm:pt modelId="{B94AAB52-4522-4776-A37D-E4F5CABE45F9}" type="pres">
      <dgm:prSet presAssocID="{DE31B0EA-382A-4971-9811-513860A0DB61}" presName="sibTrans" presStyleCnt="0"/>
      <dgm:spPr/>
    </dgm:pt>
    <dgm:pt modelId="{E5680E46-7922-4533-9378-C0EE0172E802}" type="pres">
      <dgm:prSet presAssocID="{F10703A5-2029-48EB-99FA-80703E8393E5}" presName="node" presStyleLbl="node1" presStyleIdx="2" presStyleCnt="5">
        <dgm:presLayoutVars>
          <dgm:bulletEnabled val="1"/>
        </dgm:presLayoutVars>
      </dgm:prSet>
      <dgm:spPr/>
    </dgm:pt>
    <dgm:pt modelId="{4DE9F92A-539A-4CB2-95B6-8A9ED425083A}" type="pres">
      <dgm:prSet presAssocID="{22D5E059-78EA-4726-988A-E215D67A831A}" presName="sibTrans" presStyleCnt="0"/>
      <dgm:spPr/>
    </dgm:pt>
    <dgm:pt modelId="{BBD0D27B-F46E-4972-8BA5-39CD8DB3D6A2}" type="pres">
      <dgm:prSet presAssocID="{872876EF-A0CD-4401-BB55-1B994F4E85C6}" presName="node" presStyleLbl="node1" presStyleIdx="3" presStyleCnt="5">
        <dgm:presLayoutVars>
          <dgm:bulletEnabled val="1"/>
        </dgm:presLayoutVars>
      </dgm:prSet>
      <dgm:spPr/>
    </dgm:pt>
    <dgm:pt modelId="{41B14CB3-2826-4416-909F-39297A015FE5}" type="pres">
      <dgm:prSet presAssocID="{5512298B-2CE5-4808-90A7-D3A73BDC626A}" presName="sibTrans" presStyleCnt="0"/>
      <dgm:spPr/>
    </dgm:pt>
    <dgm:pt modelId="{2574DF9A-F219-445E-9771-32782F760F36}" type="pres">
      <dgm:prSet presAssocID="{2783AE6D-6724-478C-9C4F-8D4E629E1311}" presName="node" presStyleLbl="node1" presStyleIdx="4" presStyleCnt="5">
        <dgm:presLayoutVars>
          <dgm:bulletEnabled val="1"/>
        </dgm:presLayoutVars>
      </dgm:prSet>
      <dgm:spPr/>
    </dgm:pt>
  </dgm:ptLst>
  <dgm:cxnLst>
    <dgm:cxn modelId="{E7EC9E1D-B4B2-4B02-A33C-99929D43BF1C}" srcId="{EAFB6470-1E9D-47E3-8A7D-E1E01CD2B2C4}" destId="{ABA92D22-964A-4728-BDB5-38A39BE20E49}" srcOrd="0" destOrd="0" parTransId="{B9941B93-2726-4AF7-908C-29FD0F7656FE}" sibTransId="{AC3FBFB5-A98C-4A13-992A-932AA4FA7D6D}"/>
    <dgm:cxn modelId="{0820F859-CE56-40AA-8324-351659EB0C09}" type="presOf" srcId="{ABA92D22-964A-4728-BDB5-38A39BE20E49}" destId="{EB0A9BCB-5E12-4F03-934A-3B9295ED404F}" srcOrd="0" destOrd="0" presId="urn:microsoft.com/office/officeart/2005/8/layout/default"/>
    <dgm:cxn modelId="{49965088-E9F8-43D1-96BF-9A9D6B4636F0}" type="presOf" srcId="{2783AE6D-6724-478C-9C4F-8D4E629E1311}" destId="{2574DF9A-F219-445E-9771-32782F760F36}" srcOrd="0" destOrd="0" presId="urn:microsoft.com/office/officeart/2005/8/layout/default"/>
    <dgm:cxn modelId="{4AA1048B-0F8F-4885-8B87-51AA98C6B0B1}" srcId="{EAFB6470-1E9D-47E3-8A7D-E1E01CD2B2C4}" destId="{2783AE6D-6724-478C-9C4F-8D4E629E1311}" srcOrd="4" destOrd="0" parTransId="{B528B472-8768-4995-B2D4-943D66A75669}" sibTransId="{C5B4F9ED-0325-4E4B-AC7F-9D24DC335BB9}"/>
    <dgm:cxn modelId="{411161AD-2DFE-4F2A-8C94-435093183A9F}" type="presOf" srcId="{EAFB6470-1E9D-47E3-8A7D-E1E01CD2B2C4}" destId="{47525269-78FE-4963-8F96-F4525A833564}" srcOrd="0" destOrd="0" presId="urn:microsoft.com/office/officeart/2005/8/layout/default"/>
    <dgm:cxn modelId="{EAE179B6-9D61-4722-BB8F-62B439BA8983}" srcId="{EAFB6470-1E9D-47E3-8A7D-E1E01CD2B2C4}" destId="{872876EF-A0CD-4401-BB55-1B994F4E85C6}" srcOrd="3" destOrd="0" parTransId="{A1F72691-B62B-46AF-8B56-B419F53AFF9A}" sibTransId="{5512298B-2CE5-4808-90A7-D3A73BDC626A}"/>
    <dgm:cxn modelId="{3EA84CBA-4566-4229-8C12-9C2033129B2E}" type="presOf" srcId="{9AF64D4A-0A16-4735-A438-EEAF172BD1EF}" destId="{7E444C07-ED91-4104-9567-36C345EA2ECE}" srcOrd="0" destOrd="0" presId="urn:microsoft.com/office/officeart/2005/8/layout/default"/>
    <dgm:cxn modelId="{755332C3-D871-4892-B160-8037AB4A2D5E}" type="presOf" srcId="{872876EF-A0CD-4401-BB55-1B994F4E85C6}" destId="{BBD0D27B-F46E-4972-8BA5-39CD8DB3D6A2}" srcOrd="0" destOrd="0" presId="urn:microsoft.com/office/officeart/2005/8/layout/default"/>
    <dgm:cxn modelId="{3DC7F5CD-2EB4-4B80-B2FB-CF14F58E8FB5}" srcId="{EAFB6470-1E9D-47E3-8A7D-E1E01CD2B2C4}" destId="{9AF64D4A-0A16-4735-A438-EEAF172BD1EF}" srcOrd="1" destOrd="0" parTransId="{C5D98C3F-B461-4EC6-8927-802A46E55A12}" sibTransId="{DE31B0EA-382A-4971-9811-513860A0DB61}"/>
    <dgm:cxn modelId="{8921A7D1-3B29-4E9E-A805-A147394A07AD}" type="presOf" srcId="{F10703A5-2029-48EB-99FA-80703E8393E5}" destId="{E5680E46-7922-4533-9378-C0EE0172E802}" srcOrd="0" destOrd="0" presId="urn:microsoft.com/office/officeart/2005/8/layout/default"/>
    <dgm:cxn modelId="{6B5700FC-2EC3-415D-A187-EB666D612B7D}" srcId="{EAFB6470-1E9D-47E3-8A7D-E1E01CD2B2C4}" destId="{F10703A5-2029-48EB-99FA-80703E8393E5}" srcOrd="2" destOrd="0" parTransId="{59377EDB-F0EC-4581-8C2A-DF7CE721F575}" sibTransId="{22D5E059-78EA-4726-988A-E215D67A831A}"/>
    <dgm:cxn modelId="{2EF59A1A-2EE7-4A38-9068-72EDC187F379}" type="presParOf" srcId="{47525269-78FE-4963-8F96-F4525A833564}" destId="{EB0A9BCB-5E12-4F03-934A-3B9295ED404F}" srcOrd="0" destOrd="0" presId="urn:microsoft.com/office/officeart/2005/8/layout/default"/>
    <dgm:cxn modelId="{55FC1CFD-68E4-435A-93FC-AA4675E78355}" type="presParOf" srcId="{47525269-78FE-4963-8F96-F4525A833564}" destId="{ADFA58BB-B31F-4477-BF09-59EBF5E696DA}" srcOrd="1" destOrd="0" presId="urn:microsoft.com/office/officeart/2005/8/layout/default"/>
    <dgm:cxn modelId="{CDDFF00E-51FF-47FE-826F-63D3235588D3}" type="presParOf" srcId="{47525269-78FE-4963-8F96-F4525A833564}" destId="{7E444C07-ED91-4104-9567-36C345EA2ECE}" srcOrd="2" destOrd="0" presId="urn:microsoft.com/office/officeart/2005/8/layout/default"/>
    <dgm:cxn modelId="{C558B058-FE92-4633-9797-34665262A41D}" type="presParOf" srcId="{47525269-78FE-4963-8F96-F4525A833564}" destId="{B94AAB52-4522-4776-A37D-E4F5CABE45F9}" srcOrd="3" destOrd="0" presId="urn:microsoft.com/office/officeart/2005/8/layout/default"/>
    <dgm:cxn modelId="{A0640048-C1EC-40FD-BA2D-3FAB81413231}" type="presParOf" srcId="{47525269-78FE-4963-8F96-F4525A833564}" destId="{E5680E46-7922-4533-9378-C0EE0172E802}" srcOrd="4" destOrd="0" presId="urn:microsoft.com/office/officeart/2005/8/layout/default"/>
    <dgm:cxn modelId="{A30DCB33-78CE-4F77-983C-B36988D5752D}" type="presParOf" srcId="{47525269-78FE-4963-8F96-F4525A833564}" destId="{4DE9F92A-539A-4CB2-95B6-8A9ED425083A}" srcOrd="5" destOrd="0" presId="urn:microsoft.com/office/officeart/2005/8/layout/default"/>
    <dgm:cxn modelId="{EB552A21-5311-42F6-85D5-99E9A14EA763}" type="presParOf" srcId="{47525269-78FE-4963-8F96-F4525A833564}" destId="{BBD0D27B-F46E-4972-8BA5-39CD8DB3D6A2}" srcOrd="6" destOrd="0" presId="urn:microsoft.com/office/officeart/2005/8/layout/default"/>
    <dgm:cxn modelId="{BFA630F2-9E97-4DD3-A327-A3D067BC87AC}" type="presParOf" srcId="{47525269-78FE-4963-8F96-F4525A833564}" destId="{41B14CB3-2826-4416-909F-39297A015FE5}" srcOrd="7" destOrd="0" presId="urn:microsoft.com/office/officeart/2005/8/layout/default"/>
    <dgm:cxn modelId="{DE88921E-E8FB-42A2-B792-48166D716F4F}" type="presParOf" srcId="{47525269-78FE-4963-8F96-F4525A833564}" destId="{2574DF9A-F219-445E-9771-32782F760F3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36B3FC-2D01-47DF-A747-553B963885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162FAF-B3A9-4E36-BD9A-CA2F9AD561F7}">
      <dgm:prSet/>
      <dgm:spPr/>
      <dgm:t>
        <a:bodyPr/>
        <a:lstStyle/>
        <a:p>
          <a:r>
            <a:rPr lang="en-US"/>
            <a:t>Clearly labeled downtime devices</a:t>
          </a:r>
        </a:p>
      </dgm:t>
    </dgm:pt>
    <dgm:pt modelId="{8A02F698-4EA0-48F0-BA05-40A68F9A598F}" type="parTrans" cxnId="{6F602601-2BF0-4017-A88D-BA093A474036}">
      <dgm:prSet/>
      <dgm:spPr/>
      <dgm:t>
        <a:bodyPr/>
        <a:lstStyle/>
        <a:p>
          <a:endParaRPr lang="en-US"/>
        </a:p>
      </dgm:t>
    </dgm:pt>
    <dgm:pt modelId="{23434010-5199-4F91-B0B6-D54C145E22AF}" type="sibTrans" cxnId="{6F602601-2BF0-4017-A88D-BA093A474036}">
      <dgm:prSet/>
      <dgm:spPr/>
      <dgm:t>
        <a:bodyPr/>
        <a:lstStyle/>
        <a:p>
          <a:endParaRPr lang="en-US"/>
        </a:p>
      </dgm:t>
    </dgm:pt>
    <dgm:pt modelId="{A2272370-9896-486B-ADCE-9A4F4379698A}">
      <dgm:prSet/>
      <dgm:spPr/>
      <dgm:t>
        <a:bodyPr/>
        <a:lstStyle/>
        <a:p>
          <a:r>
            <a:rPr lang="en-US"/>
            <a:t>Computers, outlets, phones</a:t>
          </a:r>
        </a:p>
      </dgm:t>
    </dgm:pt>
    <dgm:pt modelId="{40AF253D-9BEA-42A8-B9E2-F5138D293972}" type="parTrans" cxnId="{A34AC1FF-A154-4B7A-9240-C8F73C3C79DF}">
      <dgm:prSet/>
      <dgm:spPr/>
      <dgm:t>
        <a:bodyPr/>
        <a:lstStyle/>
        <a:p>
          <a:endParaRPr lang="en-US"/>
        </a:p>
      </dgm:t>
    </dgm:pt>
    <dgm:pt modelId="{284F9FCF-3FBD-46C1-A7F5-65F0B1BEDAF5}" type="sibTrans" cxnId="{A34AC1FF-A154-4B7A-9240-C8F73C3C79DF}">
      <dgm:prSet/>
      <dgm:spPr/>
      <dgm:t>
        <a:bodyPr/>
        <a:lstStyle/>
        <a:p>
          <a:endParaRPr lang="en-US"/>
        </a:p>
      </dgm:t>
    </dgm:pt>
    <dgm:pt modelId="{D94FB270-5559-445A-BEE8-832D63F1F8D6}">
      <dgm:prSet/>
      <dgm:spPr/>
      <dgm:t>
        <a:bodyPr/>
        <a:lstStyle/>
        <a:p>
          <a:r>
            <a:rPr lang="en-US"/>
            <a:t>Downtime committees</a:t>
          </a:r>
        </a:p>
      </dgm:t>
    </dgm:pt>
    <dgm:pt modelId="{4DCABD7B-AD81-4899-8632-1CE9092F35BE}" type="parTrans" cxnId="{D00193F2-C860-4D95-AB0B-2201C33FB852}">
      <dgm:prSet/>
      <dgm:spPr/>
      <dgm:t>
        <a:bodyPr/>
        <a:lstStyle/>
        <a:p>
          <a:endParaRPr lang="en-US"/>
        </a:p>
      </dgm:t>
    </dgm:pt>
    <dgm:pt modelId="{76354C97-0FF1-4D0D-BE54-514C2A1A4CD8}" type="sibTrans" cxnId="{D00193F2-C860-4D95-AB0B-2201C33FB852}">
      <dgm:prSet/>
      <dgm:spPr/>
      <dgm:t>
        <a:bodyPr/>
        <a:lstStyle/>
        <a:p>
          <a:endParaRPr lang="en-US"/>
        </a:p>
      </dgm:t>
    </dgm:pt>
    <dgm:pt modelId="{6464244B-F200-4C0E-939C-3E1A086E06F4}">
      <dgm:prSet/>
      <dgm:spPr/>
      <dgm:t>
        <a:bodyPr/>
        <a:lstStyle/>
        <a:p>
          <a:r>
            <a:rPr lang="en-US"/>
            <a:t>Discuss planned and unplanned downtimes, communication information, etc.</a:t>
          </a:r>
        </a:p>
      </dgm:t>
    </dgm:pt>
    <dgm:pt modelId="{B668D269-A330-4E52-8CF5-EB5F9977F920}" type="parTrans" cxnId="{25B31F97-DBD6-4FB2-9679-00539CCE10FB}">
      <dgm:prSet/>
      <dgm:spPr/>
      <dgm:t>
        <a:bodyPr/>
        <a:lstStyle/>
        <a:p>
          <a:endParaRPr lang="en-US"/>
        </a:p>
      </dgm:t>
    </dgm:pt>
    <dgm:pt modelId="{BE887066-0B28-4C44-9B96-D0960955858E}" type="sibTrans" cxnId="{25B31F97-DBD6-4FB2-9679-00539CCE10FB}">
      <dgm:prSet/>
      <dgm:spPr/>
      <dgm:t>
        <a:bodyPr/>
        <a:lstStyle/>
        <a:p>
          <a:endParaRPr lang="en-US"/>
        </a:p>
      </dgm:t>
    </dgm:pt>
    <dgm:pt modelId="{E1872094-6A4F-445A-B750-2D2D662A84D8}">
      <dgm:prSet/>
      <dgm:spPr/>
      <dgm:t>
        <a:bodyPr/>
        <a:lstStyle/>
        <a:p>
          <a:r>
            <a:rPr lang="en-US"/>
            <a:t>Standardization</a:t>
          </a:r>
        </a:p>
      </dgm:t>
    </dgm:pt>
    <dgm:pt modelId="{AE96A34E-5443-460B-9CB3-951C4DD01876}" type="parTrans" cxnId="{36A77494-DB2B-4FB5-AF51-178A5894D41A}">
      <dgm:prSet/>
      <dgm:spPr/>
      <dgm:t>
        <a:bodyPr/>
        <a:lstStyle/>
        <a:p>
          <a:endParaRPr lang="en-US"/>
        </a:p>
      </dgm:t>
    </dgm:pt>
    <dgm:pt modelId="{4141B0CF-996B-4F29-8D92-5F2DD4C76DCD}" type="sibTrans" cxnId="{36A77494-DB2B-4FB5-AF51-178A5894D41A}">
      <dgm:prSet/>
      <dgm:spPr/>
      <dgm:t>
        <a:bodyPr/>
        <a:lstStyle/>
        <a:p>
          <a:endParaRPr lang="en-US"/>
        </a:p>
      </dgm:t>
    </dgm:pt>
    <dgm:pt modelId="{02C683B8-F667-4F9C-9FCD-2EA980DBD057}">
      <dgm:prSet/>
      <dgm:spPr/>
      <dgm:t>
        <a:bodyPr/>
        <a:lstStyle/>
        <a:p>
          <a:r>
            <a:rPr lang="en-US"/>
            <a:t>Downtime procedures/process should be standard across the organization</a:t>
          </a:r>
        </a:p>
      </dgm:t>
    </dgm:pt>
    <dgm:pt modelId="{B84D3A0A-8EC3-43DB-9DA8-A5709099DF51}" type="parTrans" cxnId="{BA991AD3-3374-4983-8974-49E44D939548}">
      <dgm:prSet/>
      <dgm:spPr/>
      <dgm:t>
        <a:bodyPr/>
        <a:lstStyle/>
        <a:p>
          <a:endParaRPr lang="en-US"/>
        </a:p>
      </dgm:t>
    </dgm:pt>
    <dgm:pt modelId="{916AEBBA-D8D8-4B7D-A21F-8F630A26FF08}" type="sibTrans" cxnId="{BA991AD3-3374-4983-8974-49E44D939548}">
      <dgm:prSet/>
      <dgm:spPr/>
      <dgm:t>
        <a:bodyPr/>
        <a:lstStyle/>
        <a:p>
          <a:endParaRPr lang="en-US"/>
        </a:p>
      </dgm:t>
    </dgm:pt>
    <dgm:pt modelId="{216C8151-4995-4F41-960D-C68B06F78262}" type="pres">
      <dgm:prSet presAssocID="{D536B3FC-2D01-47DF-A747-553B96388548}" presName="linear" presStyleCnt="0">
        <dgm:presLayoutVars>
          <dgm:dir/>
          <dgm:animLvl val="lvl"/>
          <dgm:resizeHandles val="exact"/>
        </dgm:presLayoutVars>
      </dgm:prSet>
      <dgm:spPr/>
    </dgm:pt>
    <dgm:pt modelId="{6B1B51E7-7EB6-4BDF-9EDE-B920AA8AE480}" type="pres">
      <dgm:prSet presAssocID="{B4162FAF-B3A9-4E36-BD9A-CA2F9AD561F7}" presName="parentLin" presStyleCnt="0"/>
      <dgm:spPr/>
    </dgm:pt>
    <dgm:pt modelId="{98A7CE63-346B-4C42-82AA-A5CB96CF661F}" type="pres">
      <dgm:prSet presAssocID="{B4162FAF-B3A9-4E36-BD9A-CA2F9AD561F7}" presName="parentLeftMargin" presStyleLbl="node1" presStyleIdx="0" presStyleCnt="3"/>
      <dgm:spPr/>
    </dgm:pt>
    <dgm:pt modelId="{9A263019-3C5F-4751-B3AC-FE58D6B61956}" type="pres">
      <dgm:prSet presAssocID="{B4162FAF-B3A9-4E36-BD9A-CA2F9AD561F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E2CCF55-D757-4101-8450-01E62043A554}" type="pres">
      <dgm:prSet presAssocID="{B4162FAF-B3A9-4E36-BD9A-CA2F9AD561F7}" presName="negativeSpace" presStyleCnt="0"/>
      <dgm:spPr/>
    </dgm:pt>
    <dgm:pt modelId="{F0523680-CAC5-4070-90E8-B93197A60F53}" type="pres">
      <dgm:prSet presAssocID="{B4162FAF-B3A9-4E36-BD9A-CA2F9AD561F7}" presName="childText" presStyleLbl="conFgAcc1" presStyleIdx="0" presStyleCnt="3">
        <dgm:presLayoutVars>
          <dgm:bulletEnabled val="1"/>
        </dgm:presLayoutVars>
      </dgm:prSet>
      <dgm:spPr/>
    </dgm:pt>
    <dgm:pt modelId="{30AABF0E-EB2C-4A68-9F66-533BE8704F32}" type="pres">
      <dgm:prSet presAssocID="{23434010-5199-4F91-B0B6-D54C145E22AF}" presName="spaceBetweenRectangles" presStyleCnt="0"/>
      <dgm:spPr/>
    </dgm:pt>
    <dgm:pt modelId="{388C71CA-6DD8-4EF5-90A2-F9E4A897B5E5}" type="pres">
      <dgm:prSet presAssocID="{D94FB270-5559-445A-BEE8-832D63F1F8D6}" presName="parentLin" presStyleCnt="0"/>
      <dgm:spPr/>
    </dgm:pt>
    <dgm:pt modelId="{D74CCF12-D39C-4C34-81EC-8957809E32F3}" type="pres">
      <dgm:prSet presAssocID="{D94FB270-5559-445A-BEE8-832D63F1F8D6}" presName="parentLeftMargin" presStyleLbl="node1" presStyleIdx="0" presStyleCnt="3"/>
      <dgm:spPr/>
    </dgm:pt>
    <dgm:pt modelId="{6F8B7234-0DF9-471D-B0E5-8E4818962C82}" type="pres">
      <dgm:prSet presAssocID="{D94FB270-5559-445A-BEE8-832D63F1F8D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84AAD88-B6D1-4247-B65B-A06D2ED7DF6F}" type="pres">
      <dgm:prSet presAssocID="{D94FB270-5559-445A-BEE8-832D63F1F8D6}" presName="negativeSpace" presStyleCnt="0"/>
      <dgm:spPr/>
    </dgm:pt>
    <dgm:pt modelId="{9A6191C3-F7E0-454D-AF42-2C60119B7876}" type="pres">
      <dgm:prSet presAssocID="{D94FB270-5559-445A-BEE8-832D63F1F8D6}" presName="childText" presStyleLbl="conFgAcc1" presStyleIdx="1" presStyleCnt="3">
        <dgm:presLayoutVars>
          <dgm:bulletEnabled val="1"/>
        </dgm:presLayoutVars>
      </dgm:prSet>
      <dgm:spPr/>
    </dgm:pt>
    <dgm:pt modelId="{28F96031-B4A7-4391-8D90-3B5883EBA9BC}" type="pres">
      <dgm:prSet presAssocID="{76354C97-0FF1-4D0D-BE54-514C2A1A4CD8}" presName="spaceBetweenRectangles" presStyleCnt="0"/>
      <dgm:spPr/>
    </dgm:pt>
    <dgm:pt modelId="{C72C7972-2377-446B-85E8-D627362C2700}" type="pres">
      <dgm:prSet presAssocID="{E1872094-6A4F-445A-B750-2D2D662A84D8}" presName="parentLin" presStyleCnt="0"/>
      <dgm:spPr/>
    </dgm:pt>
    <dgm:pt modelId="{DB5259A9-7DA8-4432-A2D2-1D2755906368}" type="pres">
      <dgm:prSet presAssocID="{E1872094-6A4F-445A-B750-2D2D662A84D8}" presName="parentLeftMargin" presStyleLbl="node1" presStyleIdx="1" presStyleCnt="3"/>
      <dgm:spPr/>
    </dgm:pt>
    <dgm:pt modelId="{8936CBD8-1432-435F-80A0-2A5FEDC8CDEC}" type="pres">
      <dgm:prSet presAssocID="{E1872094-6A4F-445A-B750-2D2D662A84D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2612247-5DB6-4C7F-8034-E1BA6E4D5924}" type="pres">
      <dgm:prSet presAssocID="{E1872094-6A4F-445A-B750-2D2D662A84D8}" presName="negativeSpace" presStyleCnt="0"/>
      <dgm:spPr/>
    </dgm:pt>
    <dgm:pt modelId="{CD196FF9-6CFB-42D2-8359-45FE726F7657}" type="pres">
      <dgm:prSet presAssocID="{E1872094-6A4F-445A-B750-2D2D662A84D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F602601-2BF0-4017-A88D-BA093A474036}" srcId="{D536B3FC-2D01-47DF-A747-553B96388548}" destId="{B4162FAF-B3A9-4E36-BD9A-CA2F9AD561F7}" srcOrd="0" destOrd="0" parTransId="{8A02F698-4EA0-48F0-BA05-40A68F9A598F}" sibTransId="{23434010-5199-4F91-B0B6-D54C145E22AF}"/>
    <dgm:cxn modelId="{10CA5060-3C3E-4231-997A-BC70324256E0}" type="presOf" srcId="{B4162FAF-B3A9-4E36-BD9A-CA2F9AD561F7}" destId="{98A7CE63-346B-4C42-82AA-A5CB96CF661F}" srcOrd="0" destOrd="0" presId="urn:microsoft.com/office/officeart/2005/8/layout/list1"/>
    <dgm:cxn modelId="{A72EA469-339E-41DB-8FCE-28E600CA6FAB}" type="presOf" srcId="{D94FB270-5559-445A-BEE8-832D63F1F8D6}" destId="{D74CCF12-D39C-4C34-81EC-8957809E32F3}" srcOrd="0" destOrd="0" presId="urn:microsoft.com/office/officeart/2005/8/layout/list1"/>
    <dgm:cxn modelId="{F635A76B-E039-4DB2-ADC1-69B2C063542C}" type="presOf" srcId="{B4162FAF-B3A9-4E36-BD9A-CA2F9AD561F7}" destId="{9A263019-3C5F-4751-B3AC-FE58D6B61956}" srcOrd="1" destOrd="0" presId="urn:microsoft.com/office/officeart/2005/8/layout/list1"/>
    <dgm:cxn modelId="{36A77494-DB2B-4FB5-AF51-178A5894D41A}" srcId="{D536B3FC-2D01-47DF-A747-553B96388548}" destId="{E1872094-6A4F-445A-B750-2D2D662A84D8}" srcOrd="2" destOrd="0" parTransId="{AE96A34E-5443-460B-9CB3-951C4DD01876}" sibTransId="{4141B0CF-996B-4F29-8D92-5F2DD4C76DCD}"/>
    <dgm:cxn modelId="{25B31F97-DBD6-4FB2-9679-00539CCE10FB}" srcId="{D94FB270-5559-445A-BEE8-832D63F1F8D6}" destId="{6464244B-F200-4C0E-939C-3E1A086E06F4}" srcOrd="0" destOrd="0" parTransId="{B668D269-A330-4E52-8CF5-EB5F9977F920}" sibTransId="{BE887066-0B28-4C44-9B96-D0960955858E}"/>
    <dgm:cxn modelId="{1DFA35A0-FC84-4864-999E-41F9DB319357}" type="presOf" srcId="{D536B3FC-2D01-47DF-A747-553B96388548}" destId="{216C8151-4995-4F41-960D-C68B06F78262}" srcOrd="0" destOrd="0" presId="urn:microsoft.com/office/officeart/2005/8/layout/list1"/>
    <dgm:cxn modelId="{906FA3A0-994B-4CC3-B5DF-EF953DCC3C45}" type="presOf" srcId="{02C683B8-F667-4F9C-9FCD-2EA980DBD057}" destId="{CD196FF9-6CFB-42D2-8359-45FE726F7657}" srcOrd="0" destOrd="0" presId="urn:microsoft.com/office/officeart/2005/8/layout/list1"/>
    <dgm:cxn modelId="{5A75C1A1-1E49-40E7-AA64-893CDDDB9724}" type="presOf" srcId="{6464244B-F200-4C0E-939C-3E1A086E06F4}" destId="{9A6191C3-F7E0-454D-AF42-2C60119B7876}" srcOrd="0" destOrd="0" presId="urn:microsoft.com/office/officeart/2005/8/layout/list1"/>
    <dgm:cxn modelId="{8EAD52A5-C9D0-4031-9F89-0C8874959D82}" type="presOf" srcId="{D94FB270-5559-445A-BEE8-832D63F1F8D6}" destId="{6F8B7234-0DF9-471D-B0E5-8E4818962C82}" srcOrd="1" destOrd="0" presId="urn:microsoft.com/office/officeart/2005/8/layout/list1"/>
    <dgm:cxn modelId="{D907A7C9-8D65-4454-B983-D4BCE00145F6}" type="presOf" srcId="{A2272370-9896-486B-ADCE-9A4F4379698A}" destId="{F0523680-CAC5-4070-90E8-B93197A60F53}" srcOrd="0" destOrd="0" presId="urn:microsoft.com/office/officeart/2005/8/layout/list1"/>
    <dgm:cxn modelId="{BA991AD3-3374-4983-8974-49E44D939548}" srcId="{E1872094-6A4F-445A-B750-2D2D662A84D8}" destId="{02C683B8-F667-4F9C-9FCD-2EA980DBD057}" srcOrd="0" destOrd="0" parTransId="{B84D3A0A-8EC3-43DB-9DA8-A5709099DF51}" sibTransId="{916AEBBA-D8D8-4B7D-A21F-8F630A26FF08}"/>
    <dgm:cxn modelId="{D00193F2-C860-4D95-AB0B-2201C33FB852}" srcId="{D536B3FC-2D01-47DF-A747-553B96388548}" destId="{D94FB270-5559-445A-BEE8-832D63F1F8D6}" srcOrd="1" destOrd="0" parTransId="{4DCABD7B-AD81-4899-8632-1CE9092F35BE}" sibTransId="{76354C97-0FF1-4D0D-BE54-514C2A1A4CD8}"/>
    <dgm:cxn modelId="{A80745FB-F777-4D1C-859F-F2BD781BC33F}" type="presOf" srcId="{E1872094-6A4F-445A-B750-2D2D662A84D8}" destId="{8936CBD8-1432-435F-80A0-2A5FEDC8CDEC}" srcOrd="1" destOrd="0" presId="urn:microsoft.com/office/officeart/2005/8/layout/list1"/>
    <dgm:cxn modelId="{CF223AFE-4EAE-4F50-BA0D-3C6DBEB4D79C}" type="presOf" srcId="{E1872094-6A4F-445A-B750-2D2D662A84D8}" destId="{DB5259A9-7DA8-4432-A2D2-1D2755906368}" srcOrd="0" destOrd="0" presId="urn:microsoft.com/office/officeart/2005/8/layout/list1"/>
    <dgm:cxn modelId="{A34AC1FF-A154-4B7A-9240-C8F73C3C79DF}" srcId="{B4162FAF-B3A9-4E36-BD9A-CA2F9AD561F7}" destId="{A2272370-9896-486B-ADCE-9A4F4379698A}" srcOrd="0" destOrd="0" parTransId="{40AF253D-9BEA-42A8-B9E2-F5138D293972}" sibTransId="{284F9FCF-3FBD-46C1-A7F5-65F0B1BEDAF5}"/>
    <dgm:cxn modelId="{207500A1-971A-4935-8CEF-C66C108DC66B}" type="presParOf" srcId="{216C8151-4995-4F41-960D-C68B06F78262}" destId="{6B1B51E7-7EB6-4BDF-9EDE-B920AA8AE480}" srcOrd="0" destOrd="0" presId="urn:microsoft.com/office/officeart/2005/8/layout/list1"/>
    <dgm:cxn modelId="{1BFAA7E7-2C6F-43A5-9801-7CD21B9754A6}" type="presParOf" srcId="{6B1B51E7-7EB6-4BDF-9EDE-B920AA8AE480}" destId="{98A7CE63-346B-4C42-82AA-A5CB96CF661F}" srcOrd="0" destOrd="0" presId="urn:microsoft.com/office/officeart/2005/8/layout/list1"/>
    <dgm:cxn modelId="{9D09E789-AB09-4C77-B4AD-96B3540317EF}" type="presParOf" srcId="{6B1B51E7-7EB6-4BDF-9EDE-B920AA8AE480}" destId="{9A263019-3C5F-4751-B3AC-FE58D6B61956}" srcOrd="1" destOrd="0" presId="urn:microsoft.com/office/officeart/2005/8/layout/list1"/>
    <dgm:cxn modelId="{91058D38-8BED-4EB2-9E8E-4F51A036C3EA}" type="presParOf" srcId="{216C8151-4995-4F41-960D-C68B06F78262}" destId="{4E2CCF55-D757-4101-8450-01E62043A554}" srcOrd="1" destOrd="0" presId="urn:microsoft.com/office/officeart/2005/8/layout/list1"/>
    <dgm:cxn modelId="{3C0F4E52-A867-48A2-B2F0-B7A8B1A32DBA}" type="presParOf" srcId="{216C8151-4995-4F41-960D-C68B06F78262}" destId="{F0523680-CAC5-4070-90E8-B93197A60F53}" srcOrd="2" destOrd="0" presId="urn:microsoft.com/office/officeart/2005/8/layout/list1"/>
    <dgm:cxn modelId="{A86E4725-C69E-4E4E-96C4-579F48CC9DA5}" type="presParOf" srcId="{216C8151-4995-4F41-960D-C68B06F78262}" destId="{30AABF0E-EB2C-4A68-9F66-533BE8704F32}" srcOrd="3" destOrd="0" presId="urn:microsoft.com/office/officeart/2005/8/layout/list1"/>
    <dgm:cxn modelId="{39E202A0-ABD4-4CE8-AC08-80449C580D3A}" type="presParOf" srcId="{216C8151-4995-4F41-960D-C68B06F78262}" destId="{388C71CA-6DD8-4EF5-90A2-F9E4A897B5E5}" srcOrd="4" destOrd="0" presId="urn:microsoft.com/office/officeart/2005/8/layout/list1"/>
    <dgm:cxn modelId="{614A08ED-BC94-4848-9374-A93A1EB7967F}" type="presParOf" srcId="{388C71CA-6DD8-4EF5-90A2-F9E4A897B5E5}" destId="{D74CCF12-D39C-4C34-81EC-8957809E32F3}" srcOrd="0" destOrd="0" presId="urn:microsoft.com/office/officeart/2005/8/layout/list1"/>
    <dgm:cxn modelId="{4A5891AB-0AFE-432F-8DF3-63EC8C625366}" type="presParOf" srcId="{388C71CA-6DD8-4EF5-90A2-F9E4A897B5E5}" destId="{6F8B7234-0DF9-471D-B0E5-8E4818962C82}" srcOrd="1" destOrd="0" presId="urn:microsoft.com/office/officeart/2005/8/layout/list1"/>
    <dgm:cxn modelId="{37BFB26C-90BD-4805-88E2-86B21DD75677}" type="presParOf" srcId="{216C8151-4995-4F41-960D-C68B06F78262}" destId="{884AAD88-B6D1-4247-B65B-A06D2ED7DF6F}" srcOrd="5" destOrd="0" presId="urn:microsoft.com/office/officeart/2005/8/layout/list1"/>
    <dgm:cxn modelId="{13A966B8-8229-452A-AEE9-4D3151835168}" type="presParOf" srcId="{216C8151-4995-4F41-960D-C68B06F78262}" destId="{9A6191C3-F7E0-454D-AF42-2C60119B7876}" srcOrd="6" destOrd="0" presId="urn:microsoft.com/office/officeart/2005/8/layout/list1"/>
    <dgm:cxn modelId="{FE037539-ABEC-4744-BECA-82129E6A1E84}" type="presParOf" srcId="{216C8151-4995-4F41-960D-C68B06F78262}" destId="{28F96031-B4A7-4391-8D90-3B5883EBA9BC}" srcOrd="7" destOrd="0" presId="urn:microsoft.com/office/officeart/2005/8/layout/list1"/>
    <dgm:cxn modelId="{AF87F2CA-37EC-4531-93D4-F00E29CDA9AC}" type="presParOf" srcId="{216C8151-4995-4F41-960D-C68B06F78262}" destId="{C72C7972-2377-446B-85E8-D627362C2700}" srcOrd="8" destOrd="0" presId="urn:microsoft.com/office/officeart/2005/8/layout/list1"/>
    <dgm:cxn modelId="{170BA72E-51D4-4F7A-A594-126F5CD54E94}" type="presParOf" srcId="{C72C7972-2377-446B-85E8-D627362C2700}" destId="{DB5259A9-7DA8-4432-A2D2-1D2755906368}" srcOrd="0" destOrd="0" presId="urn:microsoft.com/office/officeart/2005/8/layout/list1"/>
    <dgm:cxn modelId="{DD49086C-092D-4A06-82D0-8E5791635535}" type="presParOf" srcId="{C72C7972-2377-446B-85E8-D627362C2700}" destId="{8936CBD8-1432-435F-80A0-2A5FEDC8CDEC}" srcOrd="1" destOrd="0" presId="urn:microsoft.com/office/officeart/2005/8/layout/list1"/>
    <dgm:cxn modelId="{52CC2822-30A9-43FB-A921-80FDC4F83290}" type="presParOf" srcId="{216C8151-4995-4F41-960D-C68B06F78262}" destId="{32612247-5DB6-4C7F-8034-E1BA6E4D5924}" srcOrd="9" destOrd="0" presId="urn:microsoft.com/office/officeart/2005/8/layout/list1"/>
    <dgm:cxn modelId="{329EA59B-C77E-4C11-92A3-8A3A1BE6DBEC}" type="presParOf" srcId="{216C8151-4995-4F41-960D-C68B06F78262}" destId="{CD196FF9-6CFB-42D2-8359-45FE726F76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46973B-3379-4FC0-A6F9-0CBC46382C98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1CAE41F-FA48-4919-8728-0502DD7E0631}">
      <dgm:prSet/>
      <dgm:spPr/>
      <dgm:t>
        <a:bodyPr/>
        <a:lstStyle/>
        <a:p>
          <a:r>
            <a:rPr lang="en-US" dirty="0"/>
            <a:t>Chapter Discussion Board: </a:t>
          </a:r>
          <a:r>
            <a:rPr lang="en-US" dirty="0">
              <a:hlinkClick xmlns:r="http://schemas.openxmlformats.org/officeDocument/2006/relationships" r:id="rId1"/>
            </a:rPr>
            <a:t>Chapter Discussions - </a:t>
          </a:r>
          <a:r>
            <a:rPr lang="en-US" dirty="0" err="1">
              <a:hlinkClick xmlns:r="http://schemas.openxmlformats.org/officeDocument/2006/relationships" r:id="rId1"/>
            </a:rPr>
            <a:t>NorthwestANIAChapter</a:t>
          </a:r>
          <a:endParaRPr lang="en-US" dirty="0"/>
        </a:p>
      </dgm:t>
    </dgm:pt>
    <dgm:pt modelId="{7FE24ADA-F151-44F7-B75D-B57A27CDEB4B}" type="parTrans" cxnId="{307DE484-F6BC-4CF1-9C40-83FAE2782A98}">
      <dgm:prSet/>
      <dgm:spPr/>
      <dgm:t>
        <a:bodyPr/>
        <a:lstStyle/>
        <a:p>
          <a:endParaRPr lang="en-US"/>
        </a:p>
      </dgm:t>
    </dgm:pt>
    <dgm:pt modelId="{F5D02AB7-A306-4DD2-BA35-01D2E5F7478A}" type="sibTrans" cxnId="{307DE484-F6BC-4CF1-9C40-83FAE2782A98}">
      <dgm:prSet/>
      <dgm:spPr/>
      <dgm:t>
        <a:bodyPr/>
        <a:lstStyle/>
        <a:p>
          <a:endParaRPr lang="en-US"/>
        </a:p>
      </dgm:t>
    </dgm:pt>
    <dgm:pt modelId="{4564DA3F-D989-49A7-8FE4-100115CDC5C8}">
      <dgm:prSet/>
      <dgm:spPr/>
      <dgm:t>
        <a:bodyPr/>
        <a:lstStyle/>
        <a:p>
          <a:r>
            <a:rPr lang="en-US" dirty="0"/>
            <a:t>Rachael Clagett - President: </a:t>
          </a:r>
          <a:r>
            <a:rPr lang="en-US" dirty="0">
              <a:hlinkClick xmlns:r="http://schemas.openxmlformats.org/officeDocument/2006/relationships" r:id="rId2"/>
            </a:rPr>
            <a:t>Rbclagett@gmail.com</a:t>
          </a:r>
          <a:endParaRPr lang="en-US" dirty="0"/>
        </a:p>
      </dgm:t>
    </dgm:pt>
    <dgm:pt modelId="{F52EAEF2-BAC6-43C6-BF48-DAD32B228CDF}" type="parTrans" cxnId="{07CEEADD-7DBC-4DAD-A7CD-403C9D205213}">
      <dgm:prSet/>
      <dgm:spPr/>
      <dgm:t>
        <a:bodyPr/>
        <a:lstStyle/>
        <a:p>
          <a:endParaRPr lang="en-US"/>
        </a:p>
      </dgm:t>
    </dgm:pt>
    <dgm:pt modelId="{C84D4361-A612-4567-B152-5726C7681C35}" type="sibTrans" cxnId="{07CEEADD-7DBC-4DAD-A7CD-403C9D205213}">
      <dgm:prSet/>
      <dgm:spPr/>
      <dgm:t>
        <a:bodyPr/>
        <a:lstStyle/>
        <a:p>
          <a:endParaRPr lang="en-US"/>
        </a:p>
      </dgm:t>
    </dgm:pt>
    <dgm:pt modelId="{0286ECD8-BEA4-46B1-8C4C-31DF98AF5BDE}">
      <dgm:prSet/>
      <dgm:spPr/>
      <dgm:t>
        <a:bodyPr/>
        <a:lstStyle/>
        <a:p>
          <a:r>
            <a:rPr lang="en-US" dirty="0"/>
            <a:t>Diane Humbrecht – Former BOD Member/Founding Member: </a:t>
          </a:r>
          <a:r>
            <a:rPr lang="en-US" dirty="0">
              <a:hlinkClick xmlns:r="http://schemas.openxmlformats.org/officeDocument/2006/relationships" r:id="rId3"/>
            </a:rPr>
            <a:t>Diane.Humbrecht@vmfh.org</a:t>
          </a:r>
          <a:endParaRPr lang="en-US" dirty="0"/>
        </a:p>
      </dgm:t>
    </dgm:pt>
    <dgm:pt modelId="{DA70E858-8737-4584-8025-1A3FAAD5E8DB}" type="parTrans" cxnId="{087E5B52-5BC0-4177-AC3A-0AAE93593DF0}">
      <dgm:prSet/>
      <dgm:spPr/>
      <dgm:t>
        <a:bodyPr/>
        <a:lstStyle/>
        <a:p>
          <a:endParaRPr lang="en-US"/>
        </a:p>
      </dgm:t>
    </dgm:pt>
    <dgm:pt modelId="{2F3B17F5-39E8-4F20-94A2-942D64CE7622}" type="sibTrans" cxnId="{087E5B52-5BC0-4177-AC3A-0AAE93593DF0}">
      <dgm:prSet/>
      <dgm:spPr/>
      <dgm:t>
        <a:bodyPr/>
        <a:lstStyle/>
        <a:p>
          <a:endParaRPr lang="en-US"/>
        </a:p>
      </dgm:t>
    </dgm:pt>
    <dgm:pt modelId="{468779F4-D5EE-44B3-96A0-CC330337D72A}">
      <dgm:prSet/>
      <dgm:spPr/>
      <dgm:t>
        <a:bodyPr/>
        <a:lstStyle/>
        <a:p>
          <a:r>
            <a:rPr lang="en-US" dirty="0"/>
            <a:t>Carina Manchester - Secretary: </a:t>
          </a:r>
          <a:r>
            <a:rPr lang="en-US" dirty="0">
              <a:hlinkClick xmlns:r="http://schemas.openxmlformats.org/officeDocument/2006/relationships" r:id="rId4"/>
            </a:rPr>
            <a:t>carinamanchester@gmail.com</a:t>
          </a:r>
          <a:endParaRPr lang="en-US" dirty="0"/>
        </a:p>
      </dgm:t>
    </dgm:pt>
    <dgm:pt modelId="{34922EAE-F063-4217-A75E-BBA77BFBFAF1}" type="parTrans" cxnId="{B248BB8B-39AB-4F55-AFAE-8ECF3DD3F288}">
      <dgm:prSet/>
      <dgm:spPr/>
      <dgm:t>
        <a:bodyPr/>
        <a:lstStyle/>
        <a:p>
          <a:endParaRPr lang="en-US"/>
        </a:p>
      </dgm:t>
    </dgm:pt>
    <dgm:pt modelId="{124B8A10-9A70-45A1-8FD8-764723C6F4A8}" type="sibTrans" cxnId="{B248BB8B-39AB-4F55-AFAE-8ECF3DD3F288}">
      <dgm:prSet/>
      <dgm:spPr/>
      <dgm:t>
        <a:bodyPr/>
        <a:lstStyle/>
        <a:p>
          <a:endParaRPr lang="en-US"/>
        </a:p>
      </dgm:t>
    </dgm:pt>
    <dgm:pt modelId="{AE9112F2-6633-4A97-AB3F-0F4C2460C030}">
      <dgm:prSet/>
      <dgm:spPr/>
      <dgm:t>
        <a:bodyPr/>
        <a:lstStyle/>
        <a:p>
          <a:r>
            <a:rPr lang="en-US" dirty="0"/>
            <a:t>Christina Reynolds – Vice President: </a:t>
          </a:r>
          <a:r>
            <a:rPr lang="en-US" dirty="0">
              <a:hlinkClick xmlns:r="http://schemas.openxmlformats.org/officeDocument/2006/relationships" r:id="rId5"/>
            </a:rPr>
            <a:t>CReynolds@bozemanhealth.org</a:t>
          </a:r>
          <a:endParaRPr lang="en-US" dirty="0"/>
        </a:p>
      </dgm:t>
    </dgm:pt>
    <dgm:pt modelId="{4C058278-8A7C-4EB3-9260-CDEDB6A59222}" type="parTrans" cxnId="{25366782-AAA7-4765-8E28-2B73B6A54B8E}">
      <dgm:prSet/>
      <dgm:spPr/>
      <dgm:t>
        <a:bodyPr/>
        <a:lstStyle/>
        <a:p>
          <a:endParaRPr lang="en-US"/>
        </a:p>
      </dgm:t>
    </dgm:pt>
    <dgm:pt modelId="{5AD71776-B09D-4010-B8C4-CC56A0848043}" type="sibTrans" cxnId="{25366782-AAA7-4765-8E28-2B73B6A54B8E}">
      <dgm:prSet/>
      <dgm:spPr/>
      <dgm:t>
        <a:bodyPr/>
        <a:lstStyle/>
        <a:p>
          <a:endParaRPr lang="en-US"/>
        </a:p>
      </dgm:t>
    </dgm:pt>
    <dgm:pt modelId="{FC2BAEA9-AA89-4A10-A42D-4BFBEB06384C}" type="pres">
      <dgm:prSet presAssocID="{D246973B-3379-4FC0-A6F9-0CBC46382C98}" presName="vert0" presStyleCnt="0">
        <dgm:presLayoutVars>
          <dgm:dir/>
          <dgm:animOne val="branch"/>
          <dgm:animLvl val="lvl"/>
        </dgm:presLayoutVars>
      </dgm:prSet>
      <dgm:spPr/>
    </dgm:pt>
    <dgm:pt modelId="{65B2062A-E402-4A20-8612-F8D4DDC970FC}" type="pres">
      <dgm:prSet presAssocID="{D1CAE41F-FA48-4919-8728-0502DD7E0631}" presName="thickLine" presStyleLbl="alignNode1" presStyleIdx="0" presStyleCnt="5"/>
      <dgm:spPr/>
    </dgm:pt>
    <dgm:pt modelId="{93107B6F-A442-4C49-B37B-13F9BD73683A}" type="pres">
      <dgm:prSet presAssocID="{D1CAE41F-FA48-4919-8728-0502DD7E0631}" presName="horz1" presStyleCnt="0"/>
      <dgm:spPr/>
    </dgm:pt>
    <dgm:pt modelId="{5D520987-13B8-4B9E-9A9D-307995395564}" type="pres">
      <dgm:prSet presAssocID="{D1CAE41F-FA48-4919-8728-0502DD7E0631}" presName="tx1" presStyleLbl="revTx" presStyleIdx="0" presStyleCnt="5"/>
      <dgm:spPr/>
    </dgm:pt>
    <dgm:pt modelId="{90E30192-FAFA-447B-93D0-F2684CF7F3B1}" type="pres">
      <dgm:prSet presAssocID="{D1CAE41F-FA48-4919-8728-0502DD7E0631}" presName="vert1" presStyleCnt="0"/>
      <dgm:spPr/>
    </dgm:pt>
    <dgm:pt modelId="{B71D4A3C-4BD3-4A01-97E1-201AF1CF9134}" type="pres">
      <dgm:prSet presAssocID="{4564DA3F-D989-49A7-8FE4-100115CDC5C8}" presName="thickLine" presStyleLbl="alignNode1" presStyleIdx="1" presStyleCnt="5"/>
      <dgm:spPr/>
    </dgm:pt>
    <dgm:pt modelId="{8389331D-D5DB-4337-98B1-DDB4A984005E}" type="pres">
      <dgm:prSet presAssocID="{4564DA3F-D989-49A7-8FE4-100115CDC5C8}" presName="horz1" presStyleCnt="0"/>
      <dgm:spPr/>
    </dgm:pt>
    <dgm:pt modelId="{0C0A8666-B2DE-413B-8DF2-52A4B3707098}" type="pres">
      <dgm:prSet presAssocID="{4564DA3F-D989-49A7-8FE4-100115CDC5C8}" presName="tx1" presStyleLbl="revTx" presStyleIdx="1" presStyleCnt="5"/>
      <dgm:spPr/>
    </dgm:pt>
    <dgm:pt modelId="{DE63E16F-5D95-46F2-9A84-6061AD83277C}" type="pres">
      <dgm:prSet presAssocID="{4564DA3F-D989-49A7-8FE4-100115CDC5C8}" presName="vert1" presStyleCnt="0"/>
      <dgm:spPr/>
    </dgm:pt>
    <dgm:pt modelId="{B85B8257-5A2D-4B88-B681-401ADB06C983}" type="pres">
      <dgm:prSet presAssocID="{0286ECD8-BEA4-46B1-8C4C-31DF98AF5BDE}" presName="thickLine" presStyleLbl="alignNode1" presStyleIdx="2" presStyleCnt="5"/>
      <dgm:spPr/>
    </dgm:pt>
    <dgm:pt modelId="{7099F85F-1EA4-4C6E-8C93-BB723BFF47A8}" type="pres">
      <dgm:prSet presAssocID="{0286ECD8-BEA4-46B1-8C4C-31DF98AF5BDE}" presName="horz1" presStyleCnt="0"/>
      <dgm:spPr/>
    </dgm:pt>
    <dgm:pt modelId="{3F4D048A-4425-4BE1-B00A-5108BCF9D279}" type="pres">
      <dgm:prSet presAssocID="{0286ECD8-BEA4-46B1-8C4C-31DF98AF5BDE}" presName="tx1" presStyleLbl="revTx" presStyleIdx="2" presStyleCnt="5" custScaleX="99671"/>
      <dgm:spPr/>
    </dgm:pt>
    <dgm:pt modelId="{9B42D6CE-F020-48F2-9629-EED5ED2A7BEF}" type="pres">
      <dgm:prSet presAssocID="{0286ECD8-BEA4-46B1-8C4C-31DF98AF5BDE}" presName="vert1" presStyleCnt="0"/>
      <dgm:spPr/>
    </dgm:pt>
    <dgm:pt modelId="{677363B2-65BC-4716-A2E7-3FFB1D3CD6D8}" type="pres">
      <dgm:prSet presAssocID="{468779F4-D5EE-44B3-96A0-CC330337D72A}" presName="thickLine" presStyleLbl="alignNode1" presStyleIdx="3" presStyleCnt="5"/>
      <dgm:spPr/>
    </dgm:pt>
    <dgm:pt modelId="{9B236939-4FD3-499F-A52E-E025F11656D4}" type="pres">
      <dgm:prSet presAssocID="{468779F4-D5EE-44B3-96A0-CC330337D72A}" presName="horz1" presStyleCnt="0"/>
      <dgm:spPr/>
    </dgm:pt>
    <dgm:pt modelId="{A5F71442-853E-4AAB-ACAF-A943DB1AB9B2}" type="pres">
      <dgm:prSet presAssocID="{468779F4-D5EE-44B3-96A0-CC330337D72A}" presName="tx1" presStyleLbl="revTx" presStyleIdx="3" presStyleCnt="5"/>
      <dgm:spPr/>
    </dgm:pt>
    <dgm:pt modelId="{B86521AE-82F6-4E8A-97A6-540772F19C97}" type="pres">
      <dgm:prSet presAssocID="{468779F4-D5EE-44B3-96A0-CC330337D72A}" presName="vert1" presStyleCnt="0"/>
      <dgm:spPr/>
    </dgm:pt>
    <dgm:pt modelId="{F1F5787C-B0E9-499C-A758-4A4C9486381A}" type="pres">
      <dgm:prSet presAssocID="{AE9112F2-6633-4A97-AB3F-0F4C2460C030}" presName="thickLine" presStyleLbl="alignNode1" presStyleIdx="4" presStyleCnt="5"/>
      <dgm:spPr/>
    </dgm:pt>
    <dgm:pt modelId="{CBBBD08F-3AC9-4CD9-AC8F-2B3F9CAD81AC}" type="pres">
      <dgm:prSet presAssocID="{AE9112F2-6633-4A97-AB3F-0F4C2460C030}" presName="horz1" presStyleCnt="0"/>
      <dgm:spPr/>
    </dgm:pt>
    <dgm:pt modelId="{42424260-A5BD-452A-B1B9-27CB5FCE7501}" type="pres">
      <dgm:prSet presAssocID="{AE9112F2-6633-4A97-AB3F-0F4C2460C030}" presName="tx1" presStyleLbl="revTx" presStyleIdx="4" presStyleCnt="5"/>
      <dgm:spPr/>
    </dgm:pt>
    <dgm:pt modelId="{C30C6FCA-A5E1-4035-88F9-0EA6C6FDE58D}" type="pres">
      <dgm:prSet presAssocID="{AE9112F2-6633-4A97-AB3F-0F4C2460C030}" presName="vert1" presStyleCnt="0"/>
      <dgm:spPr/>
    </dgm:pt>
  </dgm:ptLst>
  <dgm:cxnLst>
    <dgm:cxn modelId="{BE23B00B-1943-4995-88B4-EBCC3C5E329E}" type="presOf" srcId="{D1CAE41F-FA48-4919-8728-0502DD7E0631}" destId="{5D520987-13B8-4B9E-9A9D-307995395564}" srcOrd="0" destOrd="0" presId="urn:microsoft.com/office/officeart/2008/layout/LinedList"/>
    <dgm:cxn modelId="{087E5B52-5BC0-4177-AC3A-0AAE93593DF0}" srcId="{D246973B-3379-4FC0-A6F9-0CBC46382C98}" destId="{0286ECD8-BEA4-46B1-8C4C-31DF98AF5BDE}" srcOrd="2" destOrd="0" parTransId="{DA70E858-8737-4584-8025-1A3FAAD5E8DB}" sibTransId="{2F3B17F5-39E8-4F20-94A2-942D64CE7622}"/>
    <dgm:cxn modelId="{D1DD6977-8275-42D7-84D4-0840DFA80717}" type="presOf" srcId="{D246973B-3379-4FC0-A6F9-0CBC46382C98}" destId="{FC2BAEA9-AA89-4A10-A42D-4BFBEB06384C}" srcOrd="0" destOrd="0" presId="urn:microsoft.com/office/officeart/2008/layout/LinedList"/>
    <dgm:cxn modelId="{A957DE59-83D9-4247-8E0E-F779D01F92BB}" type="presOf" srcId="{4564DA3F-D989-49A7-8FE4-100115CDC5C8}" destId="{0C0A8666-B2DE-413B-8DF2-52A4B3707098}" srcOrd="0" destOrd="0" presId="urn:microsoft.com/office/officeart/2008/layout/LinedList"/>
    <dgm:cxn modelId="{25366782-AAA7-4765-8E28-2B73B6A54B8E}" srcId="{D246973B-3379-4FC0-A6F9-0CBC46382C98}" destId="{AE9112F2-6633-4A97-AB3F-0F4C2460C030}" srcOrd="4" destOrd="0" parTransId="{4C058278-8A7C-4EB3-9260-CDEDB6A59222}" sibTransId="{5AD71776-B09D-4010-B8C4-CC56A0848043}"/>
    <dgm:cxn modelId="{307DE484-F6BC-4CF1-9C40-83FAE2782A98}" srcId="{D246973B-3379-4FC0-A6F9-0CBC46382C98}" destId="{D1CAE41F-FA48-4919-8728-0502DD7E0631}" srcOrd="0" destOrd="0" parTransId="{7FE24ADA-F151-44F7-B75D-B57A27CDEB4B}" sibTransId="{F5D02AB7-A306-4DD2-BA35-01D2E5F7478A}"/>
    <dgm:cxn modelId="{B248BB8B-39AB-4F55-AFAE-8ECF3DD3F288}" srcId="{D246973B-3379-4FC0-A6F9-0CBC46382C98}" destId="{468779F4-D5EE-44B3-96A0-CC330337D72A}" srcOrd="3" destOrd="0" parTransId="{34922EAE-F063-4217-A75E-BBA77BFBFAF1}" sibTransId="{124B8A10-9A70-45A1-8FD8-764723C6F4A8}"/>
    <dgm:cxn modelId="{E4B2719B-5950-4820-88DD-A0F9EEF30461}" type="presOf" srcId="{AE9112F2-6633-4A97-AB3F-0F4C2460C030}" destId="{42424260-A5BD-452A-B1B9-27CB5FCE7501}" srcOrd="0" destOrd="0" presId="urn:microsoft.com/office/officeart/2008/layout/LinedList"/>
    <dgm:cxn modelId="{C2CCE9A0-2045-44F5-93B2-7F9EDDDF1C28}" type="presOf" srcId="{468779F4-D5EE-44B3-96A0-CC330337D72A}" destId="{A5F71442-853E-4AAB-ACAF-A943DB1AB9B2}" srcOrd="0" destOrd="0" presId="urn:microsoft.com/office/officeart/2008/layout/LinedList"/>
    <dgm:cxn modelId="{C9DE22C9-F1FF-486E-BE8D-443541F3AC16}" type="presOf" srcId="{0286ECD8-BEA4-46B1-8C4C-31DF98AF5BDE}" destId="{3F4D048A-4425-4BE1-B00A-5108BCF9D279}" srcOrd="0" destOrd="0" presId="urn:microsoft.com/office/officeart/2008/layout/LinedList"/>
    <dgm:cxn modelId="{07CEEADD-7DBC-4DAD-A7CD-403C9D205213}" srcId="{D246973B-3379-4FC0-A6F9-0CBC46382C98}" destId="{4564DA3F-D989-49A7-8FE4-100115CDC5C8}" srcOrd="1" destOrd="0" parTransId="{F52EAEF2-BAC6-43C6-BF48-DAD32B228CDF}" sibTransId="{C84D4361-A612-4567-B152-5726C7681C35}"/>
    <dgm:cxn modelId="{E471AFFA-97DF-497F-A42B-E2E9F7C0301E}" type="presParOf" srcId="{FC2BAEA9-AA89-4A10-A42D-4BFBEB06384C}" destId="{65B2062A-E402-4A20-8612-F8D4DDC970FC}" srcOrd="0" destOrd="0" presId="urn:microsoft.com/office/officeart/2008/layout/LinedList"/>
    <dgm:cxn modelId="{A563FDC5-9279-4F75-803D-7B644DEC1744}" type="presParOf" srcId="{FC2BAEA9-AA89-4A10-A42D-4BFBEB06384C}" destId="{93107B6F-A442-4C49-B37B-13F9BD73683A}" srcOrd="1" destOrd="0" presId="urn:microsoft.com/office/officeart/2008/layout/LinedList"/>
    <dgm:cxn modelId="{C0806148-5C0F-4996-80D6-4A0C5CC55007}" type="presParOf" srcId="{93107B6F-A442-4C49-B37B-13F9BD73683A}" destId="{5D520987-13B8-4B9E-9A9D-307995395564}" srcOrd="0" destOrd="0" presId="urn:microsoft.com/office/officeart/2008/layout/LinedList"/>
    <dgm:cxn modelId="{D5044FC2-54A1-4449-BF45-CC7B9E93927D}" type="presParOf" srcId="{93107B6F-A442-4C49-B37B-13F9BD73683A}" destId="{90E30192-FAFA-447B-93D0-F2684CF7F3B1}" srcOrd="1" destOrd="0" presId="urn:microsoft.com/office/officeart/2008/layout/LinedList"/>
    <dgm:cxn modelId="{5E41AB88-E620-4F94-BCD3-07CBD448086E}" type="presParOf" srcId="{FC2BAEA9-AA89-4A10-A42D-4BFBEB06384C}" destId="{B71D4A3C-4BD3-4A01-97E1-201AF1CF9134}" srcOrd="2" destOrd="0" presId="urn:microsoft.com/office/officeart/2008/layout/LinedList"/>
    <dgm:cxn modelId="{5D154F55-43F2-40C4-8761-1C2A177C7942}" type="presParOf" srcId="{FC2BAEA9-AA89-4A10-A42D-4BFBEB06384C}" destId="{8389331D-D5DB-4337-98B1-DDB4A984005E}" srcOrd="3" destOrd="0" presId="urn:microsoft.com/office/officeart/2008/layout/LinedList"/>
    <dgm:cxn modelId="{F413B17F-F81A-40BA-B56A-0974D70F62F1}" type="presParOf" srcId="{8389331D-D5DB-4337-98B1-DDB4A984005E}" destId="{0C0A8666-B2DE-413B-8DF2-52A4B3707098}" srcOrd="0" destOrd="0" presId="urn:microsoft.com/office/officeart/2008/layout/LinedList"/>
    <dgm:cxn modelId="{7C19FCB8-D5B9-4B81-A2C2-87908FE0F06B}" type="presParOf" srcId="{8389331D-D5DB-4337-98B1-DDB4A984005E}" destId="{DE63E16F-5D95-46F2-9A84-6061AD83277C}" srcOrd="1" destOrd="0" presId="urn:microsoft.com/office/officeart/2008/layout/LinedList"/>
    <dgm:cxn modelId="{589FB30E-137A-4C7C-9C48-6A8593B863C1}" type="presParOf" srcId="{FC2BAEA9-AA89-4A10-A42D-4BFBEB06384C}" destId="{B85B8257-5A2D-4B88-B681-401ADB06C983}" srcOrd="4" destOrd="0" presId="urn:microsoft.com/office/officeart/2008/layout/LinedList"/>
    <dgm:cxn modelId="{0D7E2EC4-5E7A-4A14-B36A-088D43EE7777}" type="presParOf" srcId="{FC2BAEA9-AA89-4A10-A42D-4BFBEB06384C}" destId="{7099F85F-1EA4-4C6E-8C93-BB723BFF47A8}" srcOrd="5" destOrd="0" presId="urn:microsoft.com/office/officeart/2008/layout/LinedList"/>
    <dgm:cxn modelId="{D53AA8B1-99B8-416B-92DB-0F84BB3F36B1}" type="presParOf" srcId="{7099F85F-1EA4-4C6E-8C93-BB723BFF47A8}" destId="{3F4D048A-4425-4BE1-B00A-5108BCF9D279}" srcOrd="0" destOrd="0" presId="urn:microsoft.com/office/officeart/2008/layout/LinedList"/>
    <dgm:cxn modelId="{7510F8FE-9CD9-4279-AC5B-A15C9D9ED4DC}" type="presParOf" srcId="{7099F85F-1EA4-4C6E-8C93-BB723BFF47A8}" destId="{9B42D6CE-F020-48F2-9629-EED5ED2A7BEF}" srcOrd="1" destOrd="0" presId="urn:microsoft.com/office/officeart/2008/layout/LinedList"/>
    <dgm:cxn modelId="{AD4383E7-77AB-4369-B73A-43CE7BA2BF6F}" type="presParOf" srcId="{FC2BAEA9-AA89-4A10-A42D-4BFBEB06384C}" destId="{677363B2-65BC-4716-A2E7-3FFB1D3CD6D8}" srcOrd="6" destOrd="0" presId="urn:microsoft.com/office/officeart/2008/layout/LinedList"/>
    <dgm:cxn modelId="{8F02BF00-4575-41F0-A6B4-594CA118BB0A}" type="presParOf" srcId="{FC2BAEA9-AA89-4A10-A42D-4BFBEB06384C}" destId="{9B236939-4FD3-499F-A52E-E025F11656D4}" srcOrd="7" destOrd="0" presId="urn:microsoft.com/office/officeart/2008/layout/LinedList"/>
    <dgm:cxn modelId="{8128DC2C-7EC6-46B2-A1AC-B11FD3E305A4}" type="presParOf" srcId="{9B236939-4FD3-499F-A52E-E025F11656D4}" destId="{A5F71442-853E-4AAB-ACAF-A943DB1AB9B2}" srcOrd="0" destOrd="0" presId="urn:microsoft.com/office/officeart/2008/layout/LinedList"/>
    <dgm:cxn modelId="{98202F8D-A3B2-4032-8EDA-499D2A13BB0C}" type="presParOf" srcId="{9B236939-4FD3-499F-A52E-E025F11656D4}" destId="{B86521AE-82F6-4E8A-97A6-540772F19C97}" srcOrd="1" destOrd="0" presId="urn:microsoft.com/office/officeart/2008/layout/LinedList"/>
    <dgm:cxn modelId="{39CCE69A-CB50-4BA2-A122-2CDEE1018342}" type="presParOf" srcId="{FC2BAEA9-AA89-4A10-A42D-4BFBEB06384C}" destId="{F1F5787C-B0E9-499C-A758-4A4C9486381A}" srcOrd="8" destOrd="0" presId="urn:microsoft.com/office/officeart/2008/layout/LinedList"/>
    <dgm:cxn modelId="{BF843C98-0EF5-4702-99C7-E5BA1DE9DE67}" type="presParOf" srcId="{FC2BAEA9-AA89-4A10-A42D-4BFBEB06384C}" destId="{CBBBD08F-3AC9-4CD9-AC8F-2B3F9CAD81AC}" srcOrd="9" destOrd="0" presId="urn:microsoft.com/office/officeart/2008/layout/LinedList"/>
    <dgm:cxn modelId="{5C2D06E1-C5BE-4817-8631-A93F8DDD5B8C}" type="presParOf" srcId="{CBBBD08F-3AC9-4CD9-AC8F-2B3F9CAD81AC}" destId="{42424260-A5BD-452A-B1B9-27CB5FCE7501}" srcOrd="0" destOrd="0" presId="urn:microsoft.com/office/officeart/2008/layout/LinedList"/>
    <dgm:cxn modelId="{BB041F17-3C5D-4568-9074-18F43633D808}" type="presParOf" srcId="{CBBBD08F-3AC9-4CD9-AC8F-2B3F9CAD81AC}" destId="{C30C6FCA-A5E1-4035-88F9-0EA6C6FDE5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7E47C-5BB0-42D6-AF27-ECBA8A9C26A9}">
      <dsp:nvSpPr>
        <dsp:cNvPr id="0" name=""/>
        <dsp:cNvSpPr/>
      </dsp:nvSpPr>
      <dsp:spPr>
        <a:xfrm>
          <a:off x="0" y="32124"/>
          <a:ext cx="10288693" cy="82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Rachael Clagett DNP, RN-BC - President</a:t>
          </a:r>
        </a:p>
      </dsp:txBody>
      <dsp:txXfrm>
        <a:off x="40094" y="72218"/>
        <a:ext cx="10208505" cy="741151"/>
      </dsp:txXfrm>
    </dsp:sp>
    <dsp:sp modelId="{06D0B751-5F4E-496D-AE80-DC359C1DBAD8}">
      <dsp:nvSpPr>
        <dsp:cNvPr id="0" name=""/>
        <dsp:cNvSpPr/>
      </dsp:nvSpPr>
      <dsp:spPr>
        <a:xfrm>
          <a:off x="0" y="957144"/>
          <a:ext cx="10288693" cy="82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Diane Humbrecht DNP, RN-BC – Founding Member</a:t>
          </a:r>
        </a:p>
      </dsp:txBody>
      <dsp:txXfrm>
        <a:off x="40094" y="997238"/>
        <a:ext cx="10208505" cy="741151"/>
      </dsp:txXfrm>
    </dsp:sp>
    <dsp:sp modelId="{7BFB3C44-E7A6-4E6B-A06F-D3DA4B496205}">
      <dsp:nvSpPr>
        <dsp:cNvPr id="0" name=""/>
        <dsp:cNvSpPr/>
      </dsp:nvSpPr>
      <dsp:spPr>
        <a:xfrm>
          <a:off x="0" y="1882164"/>
          <a:ext cx="10288693" cy="82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Carina Manchester MSN, RN-BC - Secretary</a:t>
          </a:r>
        </a:p>
      </dsp:txBody>
      <dsp:txXfrm>
        <a:off x="40094" y="1922258"/>
        <a:ext cx="10208505" cy="741151"/>
      </dsp:txXfrm>
    </dsp:sp>
    <dsp:sp modelId="{7CDD1115-75E1-4BA8-A16C-207FA6A4FC7B}">
      <dsp:nvSpPr>
        <dsp:cNvPr id="0" name=""/>
        <dsp:cNvSpPr/>
      </dsp:nvSpPr>
      <dsp:spPr>
        <a:xfrm>
          <a:off x="0" y="2807184"/>
          <a:ext cx="10288693" cy="821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Christina Reynolds BSN, RN-BC, PMP – Vice President</a:t>
          </a:r>
        </a:p>
      </dsp:txBody>
      <dsp:txXfrm>
        <a:off x="40094" y="2847278"/>
        <a:ext cx="10208505" cy="741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B4CED-0A54-476A-BBEB-92C3580B60E5}">
      <dsp:nvSpPr>
        <dsp:cNvPr id="0" name=""/>
        <dsp:cNvSpPr/>
      </dsp:nvSpPr>
      <dsp:spPr>
        <a:xfrm>
          <a:off x="0" y="0"/>
          <a:ext cx="8745389" cy="109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Downtime increases the risk to patient safety</a:t>
          </a:r>
        </a:p>
      </dsp:txBody>
      <dsp:txXfrm>
        <a:off x="32165" y="32165"/>
        <a:ext cx="7560351" cy="1033864"/>
      </dsp:txXfrm>
    </dsp:sp>
    <dsp:sp modelId="{078A7313-9AA8-4B4C-9A99-DBC5662A526E}">
      <dsp:nvSpPr>
        <dsp:cNvPr id="0" name=""/>
        <dsp:cNvSpPr/>
      </dsp:nvSpPr>
      <dsp:spPr>
        <a:xfrm>
          <a:off x="771651" y="1281226"/>
          <a:ext cx="8745389" cy="109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Downtime unpreparedness can lead to decreased care efficiency</a:t>
          </a:r>
        </a:p>
      </dsp:txBody>
      <dsp:txXfrm>
        <a:off x="803816" y="1313391"/>
        <a:ext cx="7195580" cy="1033864"/>
      </dsp:txXfrm>
    </dsp:sp>
    <dsp:sp modelId="{9575167A-F265-4EAB-A11F-2830C9D3F022}">
      <dsp:nvSpPr>
        <dsp:cNvPr id="0" name=""/>
        <dsp:cNvSpPr/>
      </dsp:nvSpPr>
      <dsp:spPr>
        <a:xfrm>
          <a:off x="1543303" y="2562453"/>
          <a:ext cx="8745389" cy="109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Unpreparedness can lead to just-in-time education </a:t>
          </a:r>
        </a:p>
      </dsp:txBody>
      <dsp:txXfrm>
        <a:off x="1575468" y="2594618"/>
        <a:ext cx="7195580" cy="1033864"/>
      </dsp:txXfrm>
    </dsp:sp>
    <dsp:sp modelId="{B64D3787-82C3-43E9-B4D4-6AE16D524888}">
      <dsp:nvSpPr>
        <dsp:cNvPr id="0" name=""/>
        <dsp:cNvSpPr/>
      </dsp:nvSpPr>
      <dsp:spPr>
        <a:xfrm>
          <a:off x="8031562" y="832797"/>
          <a:ext cx="713826" cy="7138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192173" y="832797"/>
        <a:ext cx="392604" cy="537154"/>
      </dsp:txXfrm>
    </dsp:sp>
    <dsp:sp modelId="{3A4E8432-68CF-4776-B047-3620CAE67D2D}">
      <dsp:nvSpPr>
        <dsp:cNvPr id="0" name=""/>
        <dsp:cNvSpPr/>
      </dsp:nvSpPr>
      <dsp:spPr>
        <a:xfrm>
          <a:off x="8803214" y="2106702"/>
          <a:ext cx="713826" cy="7138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963825" y="2106702"/>
        <a:ext cx="392604" cy="537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7CF4A-CFCC-4BE0-9BEF-7F1E88EA67EB}">
      <dsp:nvSpPr>
        <dsp:cNvPr id="0" name=""/>
        <dsp:cNvSpPr/>
      </dsp:nvSpPr>
      <dsp:spPr>
        <a:xfrm>
          <a:off x="11138" y="66566"/>
          <a:ext cx="11403620" cy="7982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Unplanned downtime can be chaotic, but with easy access to paper forms and memory of utilizing the forms can decrease the chaos</a:t>
          </a:r>
        </a:p>
      </dsp:txBody>
      <dsp:txXfrm>
        <a:off x="50107" y="105535"/>
        <a:ext cx="11325682" cy="720344"/>
      </dsp:txXfrm>
    </dsp:sp>
    <dsp:sp modelId="{4AAAB7C9-10A3-4640-BD1A-E44F1A822688}">
      <dsp:nvSpPr>
        <dsp:cNvPr id="0" name=""/>
        <dsp:cNvSpPr/>
      </dsp:nvSpPr>
      <dsp:spPr>
        <a:xfrm rot="5400000">
          <a:off x="7442723" y="-2413558"/>
          <a:ext cx="638626" cy="730544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Documentation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Amount of time spent caring for patients/families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Documentation</a:t>
          </a:r>
        </a:p>
      </dsp:txBody>
      <dsp:txXfrm rot="-5400000">
        <a:off x="4109314" y="951026"/>
        <a:ext cx="7274270" cy="576276"/>
      </dsp:txXfrm>
    </dsp:sp>
    <dsp:sp modelId="{C6246E67-4B95-4C2B-B304-C32DFAE69A51}">
      <dsp:nvSpPr>
        <dsp:cNvPr id="0" name=""/>
        <dsp:cNvSpPr/>
      </dsp:nvSpPr>
      <dsp:spPr>
        <a:xfrm>
          <a:off x="0" y="840022"/>
          <a:ext cx="4109313" cy="7982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Downtime changes workflows</a:t>
          </a:r>
        </a:p>
      </dsp:txBody>
      <dsp:txXfrm>
        <a:off x="38969" y="878991"/>
        <a:ext cx="4031375" cy="720344"/>
      </dsp:txXfrm>
    </dsp:sp>
    <dsp:sp modelId="{D26C29B0-5F32-4B9A-8CF1-C542F75BE0A5}">
      <dsp:nvSpPr>
        <dsp:cNvPr id="0" name=""/>
        <dsp:cNvSpPr/>
      </dsp:nvSpPr>
      <dsp:spPr>
        <a:xfrm rot="5400000">
          <a:off x="7442723" y="-1575361"/>
          <a:ext cx="638626" cy="730544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In person communication increased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Downtime highlights leadership skills of each team member</a:t>
          </a:r>
        </a:p>
      </dsp:txBody>
      <dsp:txXfrm rot="-5400000">
        <a:off x="4109314" y="1789223"/>
        <a:ext cx="7274270" cy="576276"/>
      </dsp:txXfrm>
    </dsp:sp>
    <dsp:sp modelId="{695AB67A-D457-4B87-AA0D-6A8BFDAD9B57}">
      <dsp:nvSpPr>
        <dsp:cNvPr id="0" name=""/>
        <dsp:cNvSpPr/>
      </dsp:nvSpPr>
      <dsp:spPr>
        <a:xfrm>
          <a:off x="0" y="1678219"/>
          <a:ext cx="4109313" cy="7982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Teamwork is paramount</a:t>
          </a:r>
        </a:p>
      </dsp:txBody>
      <dsp:txXfrm>
        <a:off x="38969" y="1717188"/>
        <a:ext cx="4031375" cy="720344"/>
      </dsp:txXfrm>
    </dsp:sp>
    <dsp:sp modelId="{2E776E70-399F-4CA8-B83F-3DBF24F28241}">
      <dsp:nvSpPr>
        <dsp:cNvPr id="0" name=""/>
        <dsp:cNvSpPr/>
      </dsp:nvSpPr>
      <dsp:spPr>
        <a:xfrm rot="5400000">
          <a:off x="7442723" y="-737164"/>
          <a:ext cx="638626" cy="730544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Hypervigilance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Moral Distress</a:t>
          </a:r>
        </a:p>
      </dsp:txBody>
      <dsp:txXfrm rot="-5400000">
        <a:off x="4109314" y="2627420"/>
        <a:ext cx="7274270" cy="576276"/>
      </dsp:txXfrm>
    </dsp:sp>
    <dsp:sp modelId="{E77612D4-3869-4D2D-B439-065F2EFF96AB}">
      <dsp:nvSpPr>
        <dsp:cNvPr id="0" name=""/>
        <dsp:cNvSpPr/>
      </dsp:nvSpPr>
      <dsp:spPr>
        <a:xfrm>
          <a:off x="0" y="2516416"/>
          <a:ext cx="4109313" cy="7982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Safety</a:t>
          </a:r>
        </a:p>
      </dsp:txBody>
      <dsp:txXfrm>
        <a:off x="38969" y="2555385"/>
        <a:ext cx="4031375" cy="720344"/>
      </dsp:txXfrm>
    </dsp:sp>
    <dsp:sp modelId="{935B66EE-068F-4C9E-ADB7-858BFFA68948}">
      <dsp:nvSpPr>
        <dsp:cNvPr id="0" name=""/>
        <dsp:cNvSpPr/>
      </dsp:nvSpPr>
      <dsp:spPr>
        <a:xfrm rot="5400000">
          <a:off x="7442723" y="101031"/>
          <a:ext cx="638626" cy="730544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Simple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Pride in resilience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Back-up plan is necessary</a:t>
          </a:r>
        </a:p>
      </dsp:txBody>
      <dsp:txXfrm rot="-5400000">
        <a:off x="4109314" y="3465616"/>
        <a:ext cx="7274270" cy="576276"/>
      </dsp:txXfrm>
    </dsp:sp>
    <dsp:sp modelId="{88C406B3-8242-4DCC-8F77-A79B98542F61}">
      <dsp:nvSpPr>
        <dsp:cNvPr id="0" name=""/>
        <dsp:cNvSpPr/>
      </dsp:nvSpPr>
      <dsp:spPr>
        <a:xfrm>
          <a:off x="0" y="3354613"/>
          <a:ext cx="4109313" cy="7982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Transitioning back to EHR use</a:t>
          </a:r>
        </a:p>
      </dsp:txBody>
      <dsp:txXfrm>
        <a:off x="38969" y="3393582"/>
        <a:ext cx="4031375" cy="7203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38C5A-F476-4899-A80C-444C520A6E96}">
      <dsp:nvSpPr>
        <dsp:cNvPr id="0" name=""/>
        <dsp:cNvSpPr/>
      </dsp:nvSpPr>
      <dsp:spPr>
        <a:xfrm>
          <a:off x="1019857" y="759590"/>
          <a:ext cx="1469964" cy="1469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7A56C-DF2D-4368-8067-B24D9DEA3F90}">
      <dsp:nvSpPr>
        <dsp:cNvPr id="0" name=""/>
        <dsp:cNvSpPr/>
      </dsp:nvSpPr>
      <dsp:spPr>
        <a:xfrm>
          <a:off x="121545" y="2616171"/>
          <a:ext cx="32665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Comprehensive Policies and Procedures are necessary</a:t>
          </a:r>
        </a:p>
      </dsp:txBody>
      <dsp:txXfrm>
        <a:off x="121545" y="2616171"/>
        <a:ext cx="3266587" cy="720000"/>
      </dsp:txXfrm>
    </dsp:sp>
    <dsp:sp modelId="{EA66008A-C2E0-4E67-9BEF-9CC1AFE40753}">
      <dsp:nvSpPr>
        <dsp:cNvPr id="0" name=""/>
        <dsp:cNvSpPr/>
      </dsp:nvSpPr>
      <dsp:spPr>
        <a:xfrm>
          <a:off x="4858097" y="759590"/>
          <a:ext cx="1469964" cy="1469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76DC1-4DD1-4021-ACCA-CB49B98483F8}">
      <dsp:nvSpPr>
        <dsp:cNvPr id="0" name=""/>
        <dsp:cNvSpPr/>
      </dsp:nvSpPr>
      <dsp:spPr>
        <a:xfrm>
          <a:off x="3959786" y="2616171"/>
          <a:ext cx="32665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Appropriate education on utilizing downtime policies and procedures</a:t>
          </a:r>
        </a:p>
      </dsp:txBody>
      <dsp:txXfrm>
        <a:off x="3959786" y="2616171"/>
        <a:ext cx="3266587" cy="720000"/>
      </dsp:txXfrm>
    </dsp:sp>
    <dsp:sp modelId="{D2AACE5D-3AC7-4679-8BD9-12341FEAF1B0}">
      <dsp:nvSpPr>
        <dsp:cNvPr id="0" name=""/>
        <dsp:cNvSpPr/>
      </dsp:nvSpPr>
      <dsp:spPr>
        <a:xfrm>
          <a:off x="8696338" y="759590"/>
          <a:ext cx="1469964" cy="1469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5DE0A-D59B-4631-B93F-354B9B5C7B70}">
      <dsp:nvSpPr>
        <dsp:cNvPr id="0" name=""/>
        <dsp:cNvSpPr/>
      </dsp:nvSpPr>
      <dsp:spPr>
        <a:xfrm>
          <a:off x="7798026" y="2616171"/>
          <a:ext cx="32665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Ensure a plan is in place in the event of a downtime</a:t>
          </a:r>
        </a:p>
      </dsp:txBody>
      <dsp:txXfrm>
        <a:off x="7798026" y="2616171"/>
        <a:ext cx="3266587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A9BCB-5E12-4F03-934A-3B9295ED404F}">
      <dsp:nvSpPr>
        <dsp:cNvPr id="0" name=""/>
        <dsp:cNvSpPr/>
      </dsp:nvSpPr>
      <dsp:spPr>
        <a:xfrm>
          <a:off x="643043" y="1669"/>
          <a:ext cx="2813314" cy="1687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Stakeholders</a:t>
          </a:r>
        </a:p>
      </dsp:txBody>
      <dsp:txXfrm>
        <a:off x="643043" y="1669"/>
        <a:ext cx="2813314" cy="1687988"/>
      </dsp:txXfrm>
    </dsp:sp>
    <dsp:sp modelId="{7E444C07-ED91-4104-9567-36C345EA2ECE}">
      <dsp:nvSpPr>
        <dsp:cNvPr id="0" name=""/>
        <dsp:cNvSpPr/>
      </dsp:nvSpPr>
      <dsp:spPr>
        <a:xfrm>
          <a:off x="3737689" y="1669"/>
          <a:ext cx="2813314" cy="1687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Party Responsible for Activating System Downtime</a:t>
          </a:r>
        </a:p>
      </dsp:txBody>
      <dsp:txXfrm>
        <a:off x="3737689" y="1669"/>
        <a:ext cx="2813314" cy="1687988"/>
      </dsp:txXfrm>
    </dsp:sp>
    <dsp:sp modelId="{E5680E46-7922-4533-9378-C0EE0172E802}">
      <dsp:nvSpPr>
        <dsp:cNvPr id="0" name=""/>
        <dsp:cNvSpPr/>
      </dsp:nvSpPr>
      <dsp:spPr>
        <a:xfrm>
          <a:off x="6832335" y="1669"/>
          <a:ext cx="2813314" cy="1687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Policy Location/Availability</a:t>
          </a:r>
        </a:p>
      </dsp:txBody>
      <dsp:txXfrm>
        <a:off x="6832335" y="1669"/>
        <a:ext cx="2813314" cy="1687988"/>
      </dsp:txXfrm>
    </dsp:sp>
    <dsp:sp modelId="{BBD0D27B-F46E-4972-8BA5-39CD8DB3D6A2}">
      <dsp:nvSpPr>
        <dsp:cNvPr id="0" name=""/>
        <dsp:cNvSpPr/>
      </dsp:nvSpPr>
      <dsp:spPr>
        <a:xfrm>
          <a:off x="2190366" y="1970989"/>
          <a:ext cx="2813314" cy="1687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Reactivation and Recovery Process</a:t>
          </a:r>
        </a:p>
      </dsp:txBody>
      <dsp:txXfrm>
        <a:off x="2190366" y="1970989"/>
        <a:ext cx="2813314" cy="1687988"/>
      </dsp:txXfrm>
    </dsp:sp>
    <dsp:sp modelId="{2574DF9A-F219-445E-9771-32782F760F36}">
      <dsp:nvSpPr>
        <dsp:cNvPr id="0" name=""/>
        <dsp:cNvSpPr/>
      </dsp:nvSpPr>
      <dsp:spPr>
        <a:xfrm>
          <a:off x="5285012" y="1970989"/>
          <a:ext cx="2813314" cy="1687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Regular Policy Review</a:t>
          </a:r>
        </a:p>
      </dsp:txBody>
      <dsp:txXfrm>
        <a:off x="5285012" y="1970989"/>
        <a:ext cx="2813314" cy="16879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23680-CAC5-4070-90E8-B93197A60F53}">
      <dsp:nvSpPr>
        <dsp:cNvPr id="0" name=""/>
        <dsp:cNvSpPr/>
      </dsp:nvSpPr>
      <dsp:spPr>
        <a:xfrm>
          <a:off x="0" y="346224"/>
          <a:ext cx="10288693" cy="81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517" tIns="416560" rIns="79851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Computers, outlets, phones</a:t>
          </a:r>
        </a:p>
      </dsp:txBody>
      <dsp:txXfrm>
        <a:off x="0" y="346224"/>
        <a:ext cx="10288693" cy="819000"/>
      </dsp:txXfrm>
    </dsp:sp>
    <dsp:sp modelId="{9A263019-3C5F-4751-B3AC-FE58D6B61956}">
      <dsp:nvSpPr>
        <dsp:cNvPr id="0" name=""/>
        <dsp:cNvSpPr/>
      </dsp:nvSpPr>
      <dsp:spPr>
        <a:xfrm>
          <a:off x="514434" y="51023"/>
          <a:ext cx="720208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222" tIns="0" rIns="2722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Clearly labeled downtime devices</a:t>
          </a:r>
        </a:p>
      </dsp:txBody>
      <dsp:txXfrm>
        <a:off x="543255" y="79844"/>
        <a:ext cx="7144443" cy="532758"/>
      </dsp:txXfrm>
    </dsp:sp>
    <dsp:sp modelId="{9A6191C3-F7E0-454D-AF42-2C60119B7876}">
      <dsp:nvSpPr>
        <dsp:cNvPr id="0" name=""/>
        <dsp:cNvSpPr/>
      </dsp:nvSpPr>
      <dsp:spPr>
        <a:xfrm>
          <a:off x="0" y="1568424"/>
          <a:ext cx="10288693" cy="81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517" tIns="416560" rIns="79851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Discuss planned and unplanned downtimes, communication information, etc.</a:t>
          </a:r>
        </a:p>
      </dsp:txBody>
      <dsp:txXfrm>
        <a:off x="0" y="1568424"/>
        <a:ext cx="10288693" cy="819000"/>
      </dsp:txXfrm>
    </dsp:sp>
    <dsp:sp modelId="{6F8B7234-0DF9-471D-B0E5-8E4818962C82}">
      <dsp:nvSpPr>
        <dsp:cNvPr id="0" name=""/>
        <dsp:cNvSpPr/>
      </dsp:nvSpPr>
      <dsp:spPr>
        <a:xfrm>
          <a:off x="514434" y="1273224"/>
          <a:ext cx="720208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222" tIns="0" rIns="2722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Downtime committees</a:t>
          </a:r>
        </a:p>
      </dsp:txBody>
      <dsp:txXfrm>
        <a:off x="543255" y="1302045"/>
        <a:ext cx="7144443" cy="532758"/>
      </dsp:txXfrm>
    </dsp:sp>
    <dsp:sp modelId="{CD196FF9-6CFB-42D2-8359-45FE726F7657}">
      <dsp:nvSpPr>
        <dsp:cNvPr id="0" name=""/>
        <dsp:cNvSpPr/>
      </dsp:nvSpPr>
      <dsp:spPr>
        <a:xfrm>
          <a:off x="0" y="2790624"/>
          <a:ext cx="10288693" cy="81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517" tIns="416560" rIns="79851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Downtime procedures/process should be standard across the organization</a:t>
          </a:r>
        </a:p>
      </dsp:txBody>
      <dsp:txXfrm>
        <a:off x="0" y="2790624"/>
        <a:ext cx="10288693" cy="819000"/>
      </dsp:txXfrm>
    </dsp:sp>
    <dsp:sp modelId="{8936CBD8-1432-435F-80A0-2A5FEDC8CDEC}">
      <dsp:nvSpPr>
        <dsp:cNvPr id="0" name=""/>
        <dsp:cNvSpPr/>
      </dsp:nvSpPr>
      <dsp:spPr>
        <a:xfrm>
          <a:off x="514434" y="2495424"/>
          <a:ext cx="720208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222" tIns="0" rIns="2722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Standardization</a:t>
          </a:r>
        </a:p>
      </dsp:txBody>
      <dsp:txXfrm>
        <a:off x="543255" y="2524245"/>
        <a:ext cx="7144443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2062A-E402-4A20-8612-F8D4DDC970FC}">
      <dsp:nvSpPr>
        <dsp:cNvPr id="0" name=""/>
        <dsp:cNvSpPr/>
      </dsp:nvSpPr>
      <dsp:spPr>
        <a:xfrm>
          <a:off x="0" y="558"/>
          <a:ext cx="11338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20987-13B8-4B9E-9A9D-307995395564}">
      <dsp:nvSpPr>
        <dsp:cNvPr id="0" name=""/>
        <dsp:cNvSpPr/>
      </dsp:nvSpPr>
      <dsp:spPr>
        <a:xfrm>
          <a:off x="0" y="558"/>
          <a:ext cx="11338560" cy="91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Chapter Discussion Board: </a:t>
          </a:r>
          <a:r>
            <a:rPr lang="en-US" sz="2800" kern="1200" dirty="0">
              <a:hlinkClick xmlns:r="http://schemas.openxmlformats.org/officeDocument/2006/relationships" r:id="rId1"/>
            </a:rPr>
            <a:t>Chapter Discussions - </a:t>
          </a:r>
          <a:r>
            <a:rPr lang="en-US" sz="2800" kern="1200" dirty="0" err="1">
              <a:hlinkClick xmlns:r="http://schemas.openxmlformats.org/officeDocument/2006/relationships" r:id="rId1"/>
            </a:rPr>
            <a:t>NorthwestANIAChapter</a:t>
          </a:r>
          <a:endParaRPr lang="en-US" sz="2800" kern="1200" dirty="0"/>
        </a:p>
      </dsp:txBody>
      <dsp:txXfrm>
        <a:off x="0" y="558"/>
        <a:ext cx="11338560" cy="914786"/>
      </dsp:txXfrm>
    </dsp:sp>
    <dsp:sp modelId="{B71D4A3C-4BD3-4A01-97E1-201AF1CF9134}">
      <dsp:nvSpPr>
        <dsp:cNvPr id="0" name=""/>
        <dsp:cNvSpPr/>
      </dsp:nvSpPr>
      <dsp:spPr>
        <a:xfrm>
          <a:off x="0" y="915344"/>
          <a:ext cx="11338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A8666-B2DE-413B-8DF2-52A4B3707098}">
      <dsp:nvSpPr>
        <dsp:cNvPr id="0" name=""/>
        <dsp:cNvSpPr/>
      </dsp:nvSpPr>
      <dsp:spPr>
        <a:xfrm>
          <a:off x="0" y="915344"/>
          <a:ext cx="11338560" cy="91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Rachael Clagett - President: </a:t>
          </a:r>
          <a:r>
            <a:rPr lang="en-US" sz="2800" kern="1200" dirty="0">
              <a:hlinkClick xmlns:r="http://schemas.openxmlformats.org/officeDocument/2006/relationships" r:id="rId2"/>
            </a:rPr>
            <a:t>Rbclagett@gmail.com</a:t>
          </a:r>
          <a:endParaRPr lang="en-US" sz="2800" kern="1200" dirty="0"/>
        </a:p>
      </dsp:txBody>
      <dsp:txXfrm>
        <a:off x="0" y="915344"/>
        <a:ext cx="11338560" cy="914786"/>
      </dsp:txXfrm>
    </dsp:sp>
    <dsp:sp modelId="{B85B8257-5A2D-4B88-B681-401ADB06C983}">
      <dsp:nvSpPr>
        <dsp:cNvPr id="0" name=""/>
        <dsp:cNvSpPr/>
      </dsp:nvSpPr>
      <dsp:spPr>
        <a:xfrm>
          <a:off x="0" y="1830130"/>
          <a:ext cx="11338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D048A-4425-4BE1-B00A-5108BCF9D279}">
      <dsp:nvSpPr>
        <dsp:cNvPr id="0" name=""/>
        <dsp:cNvSpPr/>
      </dsp:nvSpPr>
      <dsp:spPr>
        <a:xfrm>
          <a:off x="0" y="1830130"/>
          <a:ext cx="11301256" cy="91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Diane Humbrecht – Former BOD Member/Founding Member: </a:t>
          </a:r>
          <a:r>
            <a:rPr lang="en-US" sz="2800" kern="1200" dirty="0">
              <a:hlinkClick xmlns:r="http://schemas.openxmlformats.org/officeDocument/2006/relationships" r:id="rId3"/>
            </a:rPr>
            <a:t>Diane.Humbrecht@vmfh.org</a:t>
          </a:r>
          <a:endParaRPr lang="en-US" sz="2800" kern="1200" dirty="0"/>
        </a:p>
      </dsp:txBody>
      <dsp:txXfrm>
        <a:off x="0" y="1830130"/>
        <a:ext cx="11301256" cy="914786"/>
      </dsp:txXfrm>
    </dsp:sp>
    <dsp:sp modelId="{677363B2-65BC-4716-A2E7-3FFB1D3CD6D8}">
      <dsp:nvSpPr>
        <dsp:cNvPr id="0" name=""/>
        <dsp:cNvSpPr/>
      </dsp:nvSpPr>
      <dsp:spPr>
        <a:xfrm>
          <a:off x="0" y="2744917"/>
          <a:ext cx="11338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71442-853E-4AAB-ACAF-A943DB1AB9B2}">
      <dsp:nvSpPr>
        <dsp:cNvPr id="0" name=""/>
        <dsp:cNvSpPr/>
      </dsp:nvSpPr>
      <dsp:spPr>
        <a:xfrm>
          <a:off x="0" y="2744917"/>
          <a:ext cx="11338560" cy="91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Carina Manchester - Secretary: </a:t>
          </a:r>
          <a:r>
            <a:rPr lang="en-US" sz="2800" kern="1200" dirty="0">
              <a:hlinkClick xmlns:r="http://schemas.openxmlformats.org/officeDocument/2006/relationships" r:id="rId4"/>
            </a:rPr>
            <a:t>carinamanchester@gmail.com</a:t>
          </a:r>
          <a:endParaRPr lang="en-US" sz="2800" kern="1200" dirty="0"/>
        </a:p>
      </dsp:txBody>
      <dsp:txXfrm>
        <a:off x="0" y="2744917"/>
        <a:ext cx="11338560" cy="914786"/>
      </dsp:txXfrm>
    </dsp:sp>
    <dsp:sp modelId="{F1F5787C-B0E9-499C-A758-4A4C9486381A}">
      <dsp:nvSpPr>
        <dsp:cNvPr id="0" name=""/>
        <dsp:cNvSpPr/>
      </dsp:nvSpPr>
      <dsp:spPr>
        <a:xfrm>
          <a:off x="0" y="3659703"/>
          <a:ext cx="11338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24260-A5BD-452A-B1B9-27CB5FCE7501}">
      <dsp:nvSpPr>
        <dsp:cNvPr id="0" name=""/>
        <dsp:cNvSpPr/>
      </dsp:nvSpPr>
      <dsp:spPr>
        <a:xfrm>
          <a:off x="0" y="3659703"/>
          <a:ext cx="11338560" cy="91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Christina Reynolds – Vice President: </a:t>
          </a:r>
          <a:r>
            <a:rPr lang="en-US" sz="2800" kern="1200" dirty="0">
              <a:hlinkClick xmlns:r="http://schemas.openxmlformats.org/officeDocument/2006/relationships" r:id="rId5"/>
            </a:rPr>
            <a:t>CReynolds@bozemanhealth.org</a:t>
          </a:r>
          <a:endParaRPr lang="en-US" sz="2800" kern="1200" dirty="0"/>
        </a:p>
      </dsp:txBody>
      <dsp:txXfrm>
        <a:off x="0" y="3659703"/>
        <a:ext cx="11338560" cy="914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11/19/2022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11/19/2022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2400" y="-15240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rgbClr val="43467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blipFill>
            <a:blip r:embed="rId2"/>
            <a:stretch>
              <a:fillRect/>
            </a:stretch>
          </a:blip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1" y="3913658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b="1" kern="1200" cap="all" spc="100" baseline="0" dirty="0">
                <a:ln w="12700" cmpd="sng">
                  <a:solidFill>
                    <a:srgbClr val="43467B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2107" y="5760720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078D19-A804-7B4C-49BC-9C917E84D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6855D9-65EE-D107-28EC-C858E7E7E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BAF3AB-F340-57D6-8770-A9B1972F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D39668-65BE-ED9C-FCFD-E976463054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CDAECD-B666-9D3B-5BED-910930228E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396F2C-2B6C-9BBF-D71C-115C849C0D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5E621B-EB6B-216C-47F8-FBD3242B51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33D43D-1B01-DAA1-BD97-68F814ECE9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74F3F0-91AE-DAEE-7B9E-55942BBC6E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9553" y="4046411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b="1" kern="1200" cap="all" spc="100" baseline="0" dirty="0">
                <a:ln w="12700">
                  <a:solidFill>
                    <a:schemeClr val="accent1"/>
                  </a:solidFill>
                </a:ln>
                <a:solidFill>
                  <a:schemeClr val="bg1">
                    <a:alpha val="92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5451" y="5858305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C8D2F6-6038-BBCB-FE45-735DD145D8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85C3A1-0A2D-2971-E622-7A898508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5ADB23-4AC5-F73D-06F8-E630C8F8C7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83370F-4211-884E-CD1A-69C97C995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91935-8977-0D94-D690-AE5C09D95A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C56FE2-9336-C288-8148-053781D43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D32E30-FD01-EB4B-E3B8-4E6D3DF33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387BAF-0C65-7AA2-FEE5-03AA38FEE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93FD07-9D7D-5745-A3C4-BE6270501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90F1F8-9E5E-D63D-F08C-CA251B2BD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09FCBF-B15F-7420-6E36-0E98937363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5A0DE77-5234-2466-9F39-009335AF11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B0D207B-D82F-A1FC-39A6-54053716D0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D5E74A-0BDE-35CD-FEB6-51D7349A12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44CE942-23B6-332B-FCEC-CEE38CC66D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FE502AE-AFCD-8E66-5D41-12FE09114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ABC1CD-6FA3-64AF-5F01-D8C2E0BEC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8256679-35F5-5253-6BDB-9F09573172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7792D02-9D64-CDB8-DC47-6A1988D387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93C624D-01C2-4550-0489-48CE709359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7409B3E-6408-28B2-891E-8C5E8BB4CB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71F4C9-3F65-3FE4-0E70-5A5ABF6EE7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B86CAAF-80FA-B4E3-E8CE-FE67B1695C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11EC2E-9CF8-4EF6-5E1C-6536B779D6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6C06EE7-ADE3-ADEC-C1BA-3C2578B0E9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6292806"/>
            <a:ext cx="161493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737C90-C0EA-BB64-489A-90DEC432EC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0E4223-C2FB-2B4F-E72F-BBAC51AD7D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CF53C6-37BB-9F97-DCF5-2E4193334A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200" y="6309345"/>
            <a:ext cx="1615580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2" r:id="rId2"/>
    <p:sldLayoutId id="2147483955" r:id="rId3"/>
    <p:sldLayoutId id="2147483959" r:id="rId4"/>
    <p:sldLayoutId id="2147483961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C017BFD-149F-4D86-7330-6C05D31458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83EF1-4C93-62D3-35A9-A5043BCF28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EE593-E015-ED5A-61F0-5AEB17D1EB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BBA4E-2CF0-0F5B-1994-E7C827E277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9E4A69E-3ACB-950C-7FB6-B3AE65470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6393" y="3733800"/>
            <a:ext cx="6781799" cy="1104899"/>
          </a:xfrm>
        </p:spPr>
        <p:txBody>
          <a:bodyPr>
            <a:normAutofit/>
          </a:bodyPr>
          <a:lstStyle/>
          <a:p>
            <a:r>
              <a:rPr lang="en-US" dirty="0"/>
              <a:t>Downtime Process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47774ED-3A7E-CAE0-BA71-BB5AB0E7F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0999" y="4838699"/>
            <a:ext cx="4072586" cy="952502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ln>
                  <a:solidFill>
                    <a:srgbClr val="43467B"/>
                  </a:solidFill>
                </a:ln>
              </a:rPr>
              <a:t>Presented by: Northwest Chapter of ANIA Board of Directors</a:t>
            </a:r>
          </a:p>
        </p:txBody>
      </p:sp>
    </p:spTree>
    <p:extLst>
      <p:ext uri="{BB962C8B-B14F-4D97-AF65-F5344CB8AC3E}">
        <p14:creationId xmlns:p14="http://schemas.microsoft.com/office/powerpoint/2010/main" val="130817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4AB9-C140-0F75-CEAD-1A5C8EA5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8C99EF7D-06A4-1D90-1476-41E5FAD6EB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</p:spPr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243ACA-AB6C-4E30-0EFF-14D08584D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10</a:t>
            </a:fld>
            <a:endParaRPr lang="en-US" noProof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E4478B4-10E6-DB80-B649-70E4702633F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496964"/>
              </p:ext>
            </p:extLst>
          </p:nvPr>
        </p:nvGraphicFramePr>
        <p:xfrm>
          <a:off x="548640" y="1752600"/>
          <a:ext cx="11338560" cy="457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19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DC59C0-117C-356E-D0C1-A95D0D34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C37644-3FA3-28CF-6C3B-276BA8892B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805160" cy="36606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American Nursing Informatics Association, (2022). Nursing downtime preparedness: From SAFER guides to practice.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Dewolf</a:t>
            </a:r>
            <a:r>
              <a:rPr lang="en-US" dirty="0"/>
              <a:t> </a:t>
            </a:r>
            <a:r>
              <a:rPr lang="en-US" dirty="0" err="1"/>
              <a:t>Bosek</a:t>
            </a:r>
            <a:r>
              <a:rPr lang="en-US" dirty="0"/>
              <a:t>, M.S., &amp; Snow, A. (2022). The lived experience of providing nursing care without computer assisted technology following a malware attack. </a:t>
            </a:r>
            <a:r>
              <a:rPr lang="en-US" i="1" dirty="0"/>
              <a:t>Journal of Nursing Informatics, 7</a:t>
            </a:r>
            <a:r>
              <a:rPr lang="en-US" dirty="0"/>
              <a:t>(3). 6-12 ania.org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Sano, J. &amp; Alexander S. (2020). Using an evidence-based approach for electronic health record downtime education in nurse onboarding. </a:t>
            </a:r>
            <a:r>
              <a:rPr lang="en-US" i="1" dirty="0"/>
              <a:t>Computers, Informatics, Nursing, 38(</a:t>
            </a:r>
            <a:r>
              <a:rPr lang="en-US" dirty="0"/>
              <a:t>1), 36-44. 10.1097/CIN.</a:t>
            </a:r>
            <a:r>
              <a:rPr lang="en-US" b="0" i="0" dirty="0">
                <a:solidFill>
                  <a:srgbClr val="0070C0"/>
                </a:solidFill>
                <a:effectLst/>
                <a:latin typeface="Fira Sans" panose="020B0503050000020004" pitchFamily="34" charset="0"/>
              </a:rPr>
              <a:t>0000000000000582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6CF9BFB-AACC-89B5-D75C-9FD0BBC5AFB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solidFill>
            <a:srgbClr val="43467B"/>
          </a:solidFill>
        </p:spPr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C470B-E125-6768-972B-E81C99BE6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2585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21A4F7F-8DD4-2F26-145A-6873996B75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9911F-F515-F255-60B9-3BAF2E468E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2DC1F-927E-4CD9-F96F-BA4A7AAF74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083D5-454A-FE1E-22D6-3569FE0445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AB91FC1-57FE-EAA8-FF78-D37E1344AA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1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B928C8E-76D1-0BF6-F2E7-63C47A61C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Presenter Introductions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E5978CF8-4F29-7EC5-87B5-94BB6750AD1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  <a:solidFill>
            <a:srgbClr val="43467B"/>
          </a:solidFill>
        </p:spPr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DD164C5-981E-5159-52AE-98F172C69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2</a:t>
            </a:fld>
            <a:endParaRPr lang="en-US" noProof="0"/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C9B10FD9-8E18-779A-0736-848890BD015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7596612"/>
              </p:ext>
            </p:extLst>
          </p:nvPr>
        </p:nvGraphicFramePr>
        <p:xfrm>
          <a:off x="548640" y="2195207"/>
          <a:ext cx="10288693" cy="366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56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830E16-AFBA-33EB-A54A-6D8ADE05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kern="1200" cap="all" spc="100" baseline="0" dirty="0">
                <a:latin typeface="+mj-lt"/>
                <a:ea typeface="+mj-ea"/>
                <a:cs typeface="+mj-cs"/>
              </a:rPr>
              <a:t>Importance of Downtime Preparedness</a:t>
            </a:r>
            <a:endParaRPr lang="en-US" b="0" kern="1200" cap="all" spc="100" baseline="-250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4D6C0D8-8AA2-3E1A-5755-F0B55318FAE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</p:spPr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DAFA5-F3FA-047E-24E6-BE4E9839F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10" name="TextBox 1">
            <a:extLst>
              <a:ext uri="{FF2B5EF4-FFF2-40B4-BE49-F238E27FC236}">
                <a16:creationId xmlns:a16="http://schemas.microsoft.com/office/drawing/2014/main" id="{DAE67DF3-F7F2-9834-9D23-A4FD2C249E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202678"/>
              </p:ext>
            </p:extLst>
          </p:nvPr>
        </p:nvGraphicFramePr>
        <p:xfrm>
          <a:off x="548640" y="2667000"/>
          <a:ext cx="10288693" cy="366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A112CA7-9DD8-9345-CB9C-A138A805457C}"/>
              </a:ext>
            </a:extLst>
          </p:cNvPr>
          <p:cNvSpPr txBox="1"/>
          <p:nvPr/>
        </p:nvSpPr>
        <p:spPr>
          <a:xfrm>
            <a:off x="710268" y="1617077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Sano &amp; Alexander (2020)</a:t>
            </a:r>
          </a:p>
        </p:txBody>
      </p:sp>
    </p:spTree>
    <p:extLst>
      <p:ext uri="{BB962C8B-B14F-4D97-AF65-F5344CB8AC3E}">
        <p14:creationId xmlns:p14="http://schemas.microsoft.com/office/powerpoint/2010/main" val="190983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D1F1-E64C-C4F1-3591-63556C948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/>
          <a:p>
            <a:r>
              <a:rPr lang="en-US" dirty="0"/>
              <a:t>Nurses Lived Experience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71C60-28CE-2F6B-ABFE-2776EED45F1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8640" y="1676400"/>
            <a:ext cx="10837333" cy="424732"/>
          </a:xfrm>
        </p:spPr>
        <p:txBody>
          <a:bodyPr wrap="square">
            <a:normAutofit/>
          </a:bodyPr>
          <a:lstStyle/>
          <a:p>
            <a:r>
              <a:rPr lang="en-US" dirty="0" err="1"/>
              <a:t>Dewolf</a:t>
            </a:r>
            <a:r>
              <a:rPr lang="en-US" dirty="0"/>
              <a:t> </a:t>
            </a:r>
            <a:r>
              <a:rPr lang="en-US" dirty="0" err="1"/>
              <a:t>Bosek</a:t>
            </a:r>
            <a:r>
              <a:rPr lang="en-US" dirty="0"/>
              <a:t> &amp; Snow, (2022).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EB7B1-EFB3-44B2-1796-7827B7551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4</a:t>
            </a:fld>
            <a:endParaRPr lang="en-US" noProof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C798B1A-0156-6E5D-8ACF-C8BDD7294B2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7741767"/>
              </p:ext>
            </p:extLst>
          </p:nvPr>
        </p:nvGraphicFramePr>
        <p:xfrm>
          <a:off x="548640" y="2143126"/>
          <a:ext cx="11414759" cy="4154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8ADD347-950C-3CA5-7F4F-E43CC12590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9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6A89-6BC3-45B4-5F94-7BBEB2C3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/>
          <a:p>
            <a:r>
              <a:rPr lang="en-US" dirty="0"/>
              <a:t>What is needed for Downtime Preparedness?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5CB4A163-4BE9-D5F1-E03F-02BA37A4252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</p:spPr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78E000F5-3443-3D0A-0AE4-27D97C23FC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0837333" cy="424732"/>
          </a:xfrm>
        </p:spPr>
        <p:txBody>
          <a:bodyPr wrap="square">
            <a:normAutofit/>
          </a:bodyPr>
          <a:lstStyle/>
          <a:p>
            <a:r>
              <a:rPr lang="en-US" dirty="0"/>
              <a:t>Sano &amp; Alexander (2020)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10300-C88F-3A34-D62E-D4298AC06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5</a:t>
            </a:fld>
            <a:endParaRPr lang="en-US" noProof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B373ED72-4BF8-B748-5D2E-D3527BEDF24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8180407"/>
              </p:ext>
            </p:extLst>
          </p:nvPr>
        </p:nvGraphicFramePr>
        <p:xfrm>
          <a:off x="548640" y="2231886"/>
          <a:ext cx="11186160" cy="40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64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EFFA-95D9-89EA-D27E-2E30CFE5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/>
          <a:p>
            <a:r>
              <a:rPr lang="en-US" dirty="0"/>
              <a:t>Policy &amp; Procedure elements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4DBEBCE-9DFD-7222-653E-8C1F5D67FD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41AB0-BAA3-AAB4-60BD-28E85A8159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0837333" cy="424732"/>
          </a:xfrm>
        </p:spPr>
        <p:txBody>
          <a:bodyPr wrap="square">
            <a:normAutofit/>
          </a:bodyPr>
          <a:lstStyle/>
          <a:p>
            <a:r>
              <a:rPr lang="en-US" dirty="0"/>
              <a:t>American Nursing Informatics Association, (2022).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91114-35AF-311C-1A03-F6C7AC5CC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6</a:t>
            </a:fld>
            <a:endParaRPr lang="en-US" noProof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BF7EBA8-2558-18D1-C9E3-BE6D4BC7038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904085"/>
              </p:ext>
            </p:extLst>
          </p:nvPr>
        </p:nvGraphicFramePr>
        <p:xfrm>
          <a:off x="548640" y="2667000"/>
          <a:ext cx="10288693" cy="366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951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FB64-2F0A-2880-9FA5-73571BEB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/>
          <a:p>
            <a:r>
              <a:rPr lang="en-US" dirty="0"/>
              <a:t>Education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A5DCA-EC84-0FCD-0633-05BD259A66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>
            <a:normAutofit/>
          </a:bodyPr>
          <a:lstStyle/>
          <a:p>
            <a:r>
              <a:rPr lang="en-US" dirty="0"/>
              <a:t>Develop a curriculum</a:t>
            </a:r>
            <a:r>
              <a:rPr lang="en-US" baseline="-25000" dirty="0"/>
              <a:t>3</a:t>
            </a:r>
          </a:p>
          <a:p>
            <a:r>
              <a:rPr lang="en-US" dirty="0"/>
              <a:t>Offer training opportunities/classes</a:t>
            </a:r>
            <a:r>
              <a:rPr lang="en-US" baseline="-25000" dirty="0"/>
              <a:t>3</a:t>
            </a:r>
          </a:p>
          <a:p>
            <a:r>
              <a:rPr lang="en-US" dirty="0"/>
              <a:t>Develop a competency assessment after initial training</a:t>
            </a:r>
            <a:r>
              <a:rPr lang="en-US" baseline="-25000" dirty="0"/>
              <a:t>3</a:t>
            </a:r>
            <a:r>
              <a:rPr lang="en-US" dirty="0"/>
              <a:t> and annually</a:t>
            </a:r>
            <a:r>
              <a:rPr lang="en-US" baseline="-25000" dirty="0"/>
              <a:t>1</a:t>
            </a:r>
          </a:p>
          <a:p>
            <a:r>
              <a:rPr lang="en-US" dirty="0"/>
              <a:t>Drills/Assessments</a:t>
            </a:r>
            <a:r>
              <a:rPr lang="en-US" baseline="-25000" dirty="0"/>
              <a:t>1</a:t>
            </a:r>
          </a:p>
          <a:p>
            <a:pPr lvl="1"/>
            <a:r>
              <a:rPr lang="en-US" sz="2000" dirty="0"/>
              <a:t>Include information on how to access downtime materials for documentation, results review, and how to reconcile the medical record when the system comes back 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1107C7D-1F06-1DA2-FCFA-00267B0982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71C65-9D0D-2BFD-CD1F-B2E0397388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0837333" cy="424732"/>
          </a:xfrm>
        </p:spPr>
        <p:txBody>
          <a:bodyPr wrap="square">
            <a:normAutofit/>
          </a:bodyPr>
          <a:lstStyle/>
          <a:p>
            <a:r>
              <a:rPr lang="en-US" dirty="0"/>
              <a:t>American Nursing Informatics Association, (2022); Sano &amp; Alexander (2020)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5189-47B8-365E-DF45-29B97C4D4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7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1971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EF045-5DF0-3EE4-ECF5-197A260C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/>
          <a:p>
            <a:r>
              <a:rPr lang="en-US" dirty="0"/>
              <a:t>Additional Downtime Preparedness Elements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96433228-E788-7E37-B816-75EF19B0F9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18EFD-90E9-44E6-CB0A-1642D0BA8C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8640" y="1676400"/>
            <a:ext cx="10837333" cy="424732"/>
          </a:xfrm>
        </p:spPr>
        <p:txBody>
          <a:bodyPr wrap="square">
            <a:normAutofit/>
          </a:bodyPr>
          <a:lstStyle/>
          <a:p>
            <a:r>
              <a:rPr lang="en-US" dirty="0"/>
              <a:t>American Nursing Informatics Association, (2022).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639FD-26BE-E5AB-3E9A-F765FA0C6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8</a:t>
            </a:fld>
            <a:endParaRPr lang="en-US" noProof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117A145-B5F1-A7FD-994A-8D8E0AEBF0B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7225764"/>
              </p:ext>
            </p:extLst>
          </p:nvPr>
        </p:nvGraphicFramePr>
        <p:xfrm>
          <a:off x="548640" y="2667000"/>
          <a:ext cx="10288693" cy="366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50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9335-4CF3-2980-3B24-7F76DBDA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American Nursing Informatics Association Downtime Preparedness Toolkit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56E84-A6D2-096C-9340-3A49C7A3CC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>
            <a:normAutofit/>
          </a:bodyPr>
          <a:lstStyle/>
          <a:p>
            <a:r>
              <a:rPr lang="en-US" sz="1700" dirty="0"/>
              <a:t>Downtime Drill Tool</a:t>
            </a:r>
          </a:p>
          <a:p>
            <a:r>
              <a:rPr lang="en-US" sz="1700" dirty="0"/>
              <a:t>EHR Downtime Form</a:t>
            </a:r>
          </a:p>
          <a:p>
            <a:r>
              <a:rPr lang="en-US" sz="1700" dirty="0"/>
              <a:t>Sample Text Message Master Template</a:t>
            </a:r>
          </a:p>
          <a:p>
            <a:r>
              <a:rPr lang="en-US" sz="1700" dirty="0"/>
              <a:t>Text Message Request Samples</a:t>
            </a:r>
          </a:p>
          <a:p>
            <a:r>
              <a:rPr lang="en-US" sz="1700" dirty="0"/>
              <a:t>Downtime and Recovery Charting</a:t>
            </a:r>
          </a:p>
          <a:p>
            <a:r>
              <a:rPr lang="en-US" sz="1700" dirty="0"/>
              <a:t>Post-Downtime Checklist</a:t>
            </a:r>
          </a:p>
          <a:p>
            <a:r>
              <a:rPr lang="en-US" sz="1700" dirty="0"/>
              <a:t>How to Estimate Hours Backload will Take</a:t>
            </a:r>
          </a:p>
          <a:p>
            <a:r>
              <a:rPr lang="en-US" sz="1700" dirty="0"/>
              <a:t>Post-Downtime Huddle</a:t>
            </a:r>
          </a:p>
          <a:p>
            <a:r>
              <a:rPr lang="en-US" sz="1700" dirty="0"/>
              <a:t>Can be found by visiting the online store at ania.org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04C49E81-5534-9A36-1405-5A253C6D84A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8329286" cy="457200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25A951-E062-C270-6055-12E56F9216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1" y="1676400"/>
            <a:ext cx="10837333" cy="424732"/>
          </a:xfrm>
        </p:spPr>
        <p:txBody>
          <a:bodyPr wrap="square">
            <a:normAutofit/>
          </a:bodyPr>
          <a:lstStyle/>
          <a:p>
            <a:r>
              <a:rPr lang="en-US" dirty="0"/>
              <a:t>American Nursing Informatics Association, (2022).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19E93-226A-E5BA-0C5F-197D7A42B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noProof="0" smtClean="0"/>
              <a:pPr>
                <a:spcAft>
                  <a:spcPts val="600"/>
                </a:spcAft>
              </a:pPr>
              <a:t>9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99186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ANIA">
      <a:dk1>
        <a:srgbClr val="0070C0"/>
      </a:dk1>
      <a:lt1>
        <a:sysClr val="window" lastClr="FFFFFF"/>
      </a:lt1>
      <a:dk2>
        <a:srgbClr val="17406D"/>
      </a:dk2>
      <a:lt2>
        <a:srgbClr val="DBEFF9"/>
      </a:lt2>
      <a:accent1>
        <a:srgbClr val="17406D"/>
      </a:accent1>
      <a:accent2>
        <a:srgbClr val="C00000"/>
      </a:accent2>
      <a:accent3>
        <a:srgbClr val="008000"/>
      </a:accent3>
      <a:accent4>
        <a:srgbClr val="92D050"/>
      </a:accent4>
      <a:accent5>
        <a:srgbClr val="FF0000"/>
      </a:accent5>
      <a:accent6>
        <a:srgbClr val="008000"/>
      </a:accent6>
      <a:hlink>
        <a:srgbClr val="0B5394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IA PowerPoint 6.22 Panel" id="{DC4EFB2C-8C1C-4F7F-AEF2-563985C04670}" vid="{B15939A5-6509-4171-BB2F-6224DD6741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ANIA PowerPoint 6.22 Panel[909]</Template>
  <TotalTime>1559</TotalTime>
  <Words>560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Fira Sans</vt:lpstr>
      <vt:lpstr>Tw Cen MT</vt:lpstr>
      <vt:lpstr>Tw Cen MT Condensed</vt:lpstr>
      <vt:lpstr>Wingdings 3</vt:lpstr>
      <vt:lpstr>ModernClassicBlock-3</vt:lpstr>
      <vt:lpstr>Downtime Process</vt:lpstr>
      <vt:lpstr>Presenter Introductions</vt:lpstr>
      <vt:lpstr>Importance of Downtime Preparedness</vt:lpstr>
      <vt:lpstr>Nurses Lived Experience</vt:lpstr>
      <vt:lpstr>What is needed for Downtime Preparedness?</vt:lpstr>
      <vt:lpstr>Policy &amp; Procedure elements</vt:lpstr>
      <vt:lpstr>Education Preparedness</vt:lpstr>
      <vt:lpstr>Additional Downtime Preparedness Elements</vt:lpstr>
      <vt:lpstr>American Nursing Informatics Association Downtime Preparedness Toolkit </vt:lpstr>
      <vt:lpstr>Contact information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Informatics Panel Presentation</dc:title>
  <dc:creator>Rachael</dc:creator>
  <cp:lastModifiedBy>Clagett, Rachael</cp:lastModifiedBy>
  <cp:revision>4</cp:revision>
  <dcterms:created xsi:type="dcterms:W3CDTF">2022-05-29T16:06:11Z</dcterms:created>
  <dcterms:modified xsi:type="dcterms:W3CDTF">2022-11-19T20:40:16Z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