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77" r:id="rId3"/>
    <p:sldId id="280" r:id="rId4"/>
    <p:sldId id="279" r:id="rId5"/>
    <p:sldId id="296" r:id="rId6"/>
    <p:sldId id="272" r:id="rId7"/>
    <p:sldId id="305" r:id="rId8"/>
    <p:sldId id="282" r:id="rId9"/>
    <p:sldId id="297" r:id="rId10"/>
    <p:sldId id="281" r:id="rId11"/>
    <p:sldId id="276" r:id="rId12"/>
    <p:sldId id="278" r:id="rId13"/>
    <p:sldId id="304" r:id="rId14"/>
    <p:sldId id="263" r:id="rId15"/>
    <p:sldId id="266" r:id="rId16"/>
    <p:sldId id="300" r:id="rId17"/>
    <p:sldId id="286" r:id="rId18"/>
    <p:sldId id="288" r:id="rId19"/>
    <p:sldId id="290" r:id="rId20"/>
    <p:sldId id="291" r:id="rId21"/>
    <p:sldId id="289" r:id="rId22"/>
    <p:sldId id="274" r:id="rId23"/>
    <p:sldId id="292" r:id="rId24"/>
    <p:sldId id="284" r:id="rId25"/>
    <p:sldId id="295" r:id="rId26"/>
    <p:sldId id="306" r:id="rId27"/>
    <p:sldId id="298" r:id="rId28"/>
    <p:sldId id="283"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2BFA7-678F-75D9-E56B-3800E309203C}" v="17" dt="2023-01-26T17:42:40.385"/>
    <p1510:client id="{D02F2278-560A-A5CB-FB7C-233AB36BEB07}" v="72" dt="2023-01-27T19:00:48.757"/>
    <p1510:client id="{E1A06067-93C5-4E34-B2D0-86C0223B34DE}" v="353" dt="2023-01-26T22:56:30.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7" autoAdjust="0"/>
  </p:normalViewPr>
  <p:slideViewPr>
    <p:cSldViewPr>
      <p:cViewPr varScale="1">
        <p:scale>
          <a:sx n="81" d="100"/>
          <a:sy n="81" d="100"/>
        </p:scale>
        <p:origin x="725"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old, Melissa (she/her/hers)" userId="S::maarnold@providence.org::3ce64f23-84bf-4ea1-9ad8-31ec69c701ba" providerId="AD" clId="Web-{D02F2278-560A-A5CB-FB7C-233AB36BEB07}"/>
    <pc:docChg chg="addSld modSld sldOrd">
      <pc:chgData name="Arnold, Melissa (she/her/hers)" userId="S::maarnold@providence.org::3ce64f23-84bf-4ea1-9ad8-31ec69c701ba" providerId="AD" clId="Web-{D02F2278-560A-A5CB-FB7C-233AB36BEB07}" dt="2023-01-27T19:00:46.070" v="63" actId="20577"/>
      <pc:docMkLst>
        <pc:docMk/>
      </pc:docMkLst>
      <pc:sldChg chg="modSp ord">
        <pc:chgData name="Arnold, Melissa (she/her/hers)" userId="S::maarnold@providence.org::3ce64f23-84bf-4ea1-9ad8-31ec69c701ba" providerId="AD" clId="Web-{D02F2278-560A-A5CB-FB7C-233AB36BEB07}" dt="2023-01-27T19:00:46.070" v="63" actId="20577"/>
        <pc:sldMkLst>
          <pc:docMk/>
          <pc:sldMk cId="3701254964" sldId="284"/>
        </pc:sldMkLst>
        <pc:spChg chg="mod">
          <ac:chgData name="Arnold, Melissa (she/her/hers)" userId="S::maarnold@providence.org::3ce64f23-84bf-4ea1-9ad8-31ec69c701ba" providerId="AD" clId="Web-{D02F2278-560A-A5CB-FB7C-233AB36BEB07}" dt="2023-01-27T19:00:37.694" v="60" actId="20577"/>
          <ac:spMkLst>
            <pc:docMk/>
            <pc:sldMk cId="3701254964" sldId="284"/>
            <ac:spMk id="7" creationId="{9A0CBA1F-A1E5-4A1E-B599-CCF329FBA95E}"/>
          </ac:spMkLst>
        </pc:spChg>
        <pc:spChg chg="mod">
          <ac:chgData name="Arnold, Melissa (she/her/hers)" userId="S::maarnold@providence.org::3ce64f23-84bf-4ea1-9ad8-31ec69c701ba" providerId="AD" clId="Web-{D02F2278-560A-A5CB-FB7C-233AB36BEB07}" dt="2023-01-27T19:00:46.070" v="63" actId="20577"/>
          <ac:spMkLst>
            <pc:docMk/>
            <pc:sldMk cId="3701254964" sldId="284"/>
            <ac:spMk id="9" creationId="{01216916-11D7-4037-BBF2-FF3FC8B34673}"/>
          </ac:spMkLst>
        </pc:spChg>
      </pc:sldChg>
      <pc:sldChg chg="addSp modSp">
        <pc:chgData name="Arnold, Melissa (she/her/hers)" userId="S::maarnold@providence.org::3ce64f23-84bf-4ea1-9ad8-31ec69c701ba" providerId="AD" clId="Web-{D02F2278-560A-A5CB-FB7C-233AB36BEB07}" dt="2023-01-27T18:43:40.816" v="23" actId="1076"/>
        <pc:sldMkLst>
          <pc:docMk/>
          <pc:sldMk cId="1279214037" sldId="286"/>
        </pc:sldMkLst>
        <pc:spChg chg="add mod">
          <ac:chgData name="Arnold, Melissa (she/her/hers)" userId="S::maarnold@providence.org::3ce64f23-84bf-4ea1-9ad8-31ec69c701ba" providerId="AD" clId="Web-{D02F2278-560A-A5CB-FB7C-233AB36BEB07}" dt="2023-01-27T18:40:09.302" v="15" actId="1076"/>
          <ac:spMkLst>
            <pc:docMk/>
            <pc:sldMk cId="1279214037" sldId="286"/>
            <ac:spMk id="2" creationId="{1D9D6A34-29EE-AF07-147C-7912B787D74D}"/>
          </ac:spMkLst>
        </pc:spChg>
        <pc:spChg chg="add mod">
          <ac:chgData name="Arnold, Melissa (she/her/hers)" userId="S::maarnold@providence.org::3ce64f23-84bf-4ea1-9ad8-31ec69c701ba" providerId="AD" clId="Web-{D02F2278-560A-A5CB-FB7C-233AB36BEB07}" dt="2023-01-27T18:43:40.816" v="23" actId="1076"/>
          <ac:spMkLst>
            <pc:docMk/>
            <pc:sldMk cId="1279214037" sldId="286"/>
            <ac:spMk id="3" creationId="{04849ED7-7119-94A9-3058-17FA1924CF64}"/>
          </ac:spMkLst>
        </pc:spChg>
        <pc:spChg chg="mod">
          <ac:chgData name="Arnold, Melissa (she/her/hers)" userId="S::maarnold@providence.org::3ce64f23-84bf-4ea1-9ad8-31ec69c701ba" providerId="AD" clId="Web-{D02F2278-560A-A5CB-FB7C-233AB36BEB07}" dt="2023-01-27T18:39:28.803" v="5" actId="20577"/>
          <ac:spMkLst>
            <pc:docMk/>
            <pc:sldMk cId="1279214037" sldId="286"/>
            <ac:spMk id="11" creationId="{0001431D-07E7-487C-8C10-AD149F821D69}"/>
          </ac:spMkLst>
        </pc:spChg>
        <pc:spChg chg="mod">
          <ac:chgData name="Arnold, Melissa (she/her/hers)" userId="S::maarnold@providence.org::3ce64f23-84bf-4ea1-9ad8-31ec69c701ba" providerId="AD" clId="Web-{D02F2278-560A-A5CB-FB7C-233AB36BEB07}" dt="2023-01-27T18:40:23.115" v="17" actId="1076"/>
          <ac:spMkLst>
            <pc:docMk/>
            <pc:sldMk cId="1279214037" sldId="286"/>
            <ac:spMk id="14" creationId="{CD6132DA-6D5D-4047-AF0E-19EC1E8DD1E0}"/>
          </ac:spMkLst>
        </pc:spChg>
        <pc:spChg chg="mod">
          <ac:chgData name="Arnold, Melissa (she/her/hers)" userId="S::maarnold@providence.org::3ce64f23-84bf-4ea1-9ad8-31ec69c701ba" providerId="AD" clId="Web-{D02F2278-560A-A5CB-FB7C-233AB36BEB07}" dt="2023-01-27T18:39:15.631" v="2" actId="20577"/>
          <ac:spMkLst>
            <pc:docMk/>
            <pc:sldMk cId="1279214037" sldId="286"/>
            <ac:spMk id="15" creationId="{3D4416E1-0AC8-4EF9-97DB-E6F5D9957A9B}"/>
          </ac:spMkLst>
        </pc:spChg>
      </pc:sldChg>
      <pc:sldChg chg="add replId">
        <pc:chgData name="Arnold, Melissa (she/her/hers)" userId="S::maarnold@providence.org::3ce64f23-84bf-4ea1-9ad8-31ec69c701ba" providerId="AD" clId="Web-{D02F2278-560A-A5CB-FB7C-233AB36BEB07}" dt="2023-01-27T19:00:05.756" v="24"/>
        <pc:sldMkLst>
          <pc:docMk/>
          <pc:sldMk cId="2184227386" sldId="306"/>
        </pc:sldMkLst>
      </pc:sldChg>
    </pc:docChg>
  </pc:docChgLst>
  <pc:docChgLst>
    <pc:chgData name="Arnold, Melissa (she/her/hers)" userId="S::maarnold@providence.org::3ce64f23-84bf-4ea1-9ad8-31ec69c701ba" providerId="AD" clId="Web-{B6532993-F902-BB91-8FBD-13546D86BF8A}"/>
    <pc:docChg chg="modSld">
      <pc:chgData name="Arnold, Melissa (she/her/hers)" userId="S::maarnold@providence.org::3ce64f23-84bf-4ea1-9ad8-31ec69c701ba" providerId="AD" clId="Web-{B6532993-F902-BB91-8FBD-13546D86BF8A}" dt="2023-01-23T16:45:19.437" v="61" actId="1076"/>
      <pc:docMkLst>
        <pc:docMk/>
      </pc:docMkLst>
      <pc:sldChg chg="addSp modSp">
        <pc:chgData name="Arnold, Melissa (she/her/hers)" userId="S::maarnold@providence.org::3ce64f23-84bf-4ea1-9ad8-31ec69c701ba" providerId="AD" clId="Web-{B6532993-F902-BB91-8FBD-13546D86BF8A}" dt="2023-01-23T16:45:19.437" v="61" actId="1076"/>
        <pc:sldMkLst>
          <pc:docMk/>
          <pc:sldMk cId="1156835346" sldId="271"/>
        </pc:sldMkLst>
        <pc:spChg chg="mod">
          <ac:chgData name="Arnold, Melissa (she/her/hers)" userId="S::maarnold@providence.org::3ce64f23-84bf-4ea1-9ad8-31ec69c701ba" providerId="AD" clId="Web-{B6532993-F902-BB91-8FBD-13546D86BF8A}" dt="2023-01-23T16:42:01.134" v="18" actId="14100"/>
          <ac:spMkLst>
            <pc:docMk/>
            <pc:sldMk cId="1156835346" sldId="271"/>
            <ac:spMk id="11" creationId="{A0505DF5-F939-4555-A6D6-F041EF7584AC}"/>
          </ac:spMkLst>
        </pc:spChg>
        <pc:spChg chg="mod">
          <ac:chgData name="Arnold, Melissa (she/her/hers)" userId="S::maarnold@providence.org::3ce64f23-84bf-4ea1-9ad8-31ec69c701ba" providerId="AD" clId="Web-{B6532993-F902-BB91-8FBD-13546D86BF8A}" dt="2023-01-23T16:43:29.996" v="46" actId="20577"/>
          <ac:spMkLst>
            <pc:docMk/>
            <pc:sldMk cId="1156835346" sldId="271"/>
            <ac:spMk id="14" creationId="{1DCC18F7-444D-4298-856E-BF50E228C0C2}"/>
          </ac:spMkLst>
        </pc:spChg>
        <pc:spChg chg="mod">
          <ac:chgData name="Arnold, Melissa (she/her/hers)" userId="S::maarnold@providence.org::3ce64f23-84bf-4ea1-9ad8-31ec69c701ba" providerId="AD" clId="Web-{B6532993-F902-BB91-8FBD-13546D86BF8A}" dt="2023-01-23T16:42:48.557" v="36" actId="1076"/>
          <ac:spMkLst>
            <pc:docMk/>
            <pc:sldMk cId="1156835346" sldId="271"/>
            <ac:spMk id="15" creationId="{C2CC6EE7-7623-4327-A713-D1317ED06DE2}"/>
          </ac:spMkLst>
        </pc:spChg>
        <pc:spChg chg="mod">
          <ac:chgData name="Arnold, Melissa (she/her/hers)" userId="S::maarnold@providence.org::3ce64f23-84bf-4ea1-9ad8-31ec69c701ba" providerId="AD" clId="Web-{B6532993-F902-BB91-8FBD-13546D86BF8A}" dt="2023-01-23T16:44:23.404" v="51" actId="20577"/>
          <ac:spMkLst>
            <pc:docMk/>
            <pc:sldMk cId="1156835346" sldId="271"/>
            <ac:spMk id="16" creationId="{757E41FC-6D45-46D2-B77C-FD1F91F98233}"/>
          </ac:spMkLst>
        </pc:spChg>
        <pc:picChg chg="add mod">
          <ac:chgData name="Arnold, Melissa (she/her/hers)" userId="S::maarnold@providence.org::3ce64f23-84bf-4ea1-9ad8-31ec69c701ba" providerId="AD" clId="Web-{B6532993-F902-BB91-8FBD-13546D86BF8A}" dt="2023-01-23T16:45:19.437" v="61" actId="1076"/>
          <ac:picMkLst>
            <pc:docMk/>
            <pc:sldMk cId="1156835346" sldId="271"/>
            <ac:picMk id="2" creationId="{DD67F0A0-E856-19D8-7F23-16B49634E046}"/>
          </ac:picMkLst>
        </pc:picChg>
        <pc:picChg chg="mod">
          <ac:chgData name="Arnold, Melissa (she/her/hers)" userId="S::maarnold@providence.org::3ce64f23-84bf-4ea1-9ad8-31ec69c701ba" providerId="AD" clId="Web-{B6532993-F902-BB91-8FBD-13546D86BF8A}" dt="2023-01-23T16:41:36.024" v="11" actId="1076"/>
          <ac:picMkLst>
            <pc:docMk/>
            <pc:sldMk cId="1156835346" sldId="271"/>
            <ac:picMk id="17" creationId="{14EEB910-A95E-4B46-BF34-F81D468236AA}"/>
          </ac:picMkLst>
        </pc:picChg>
        <pc:picChg chg="mod">
          <ac:chgData name="Arnold, Melissa (she/her/hers)" userId="S::maarnold@providence.org::3ce64f23-84bf-4ea1-9ad8-31ec69c701ba" providerId="AD" clId="Web-{B6532993-F902-BB91-8FBD-13546D86BF8A}" dt="2023-01-23T16:42:43.870" v="35" actId="1076"/>
          <ac:picMkLst>
            <pc:docMk/>
            <pc:sldMk cId="1156835346" sldId="271"/>
            <ac:picMk id="19" creationId="{9673F22F-F17C-4F7D-9C7C-2BDECE94BA36}"/>
          </ac:picMkLst>
        </pc:picChg>
      </pc:sldChg>
    </pc:docChg>
  </pc:docChgLst>
  <pc:docChgLst>
    <pc:chgData name="Arnold, Melissa (she/her/hers)" userId="S::maarnold@providence.org::3ce64f23-84bf-4ea1-9ad8-31ec69c701ba" providerId="AD" clId="Web-{8402BFA7-678F-75D9-E56B-3800E309203C}"/>
    <pc:docChg chg="addSld modSld sldOrd">
      <pc:chgData name="Arnold, Melissa (she/her/hers)" userId="S::maarnold@providence.org::3ce64f23-84bf-4ea1-9ad8-31ec69c701ba" providerId="AD" clId="Web-{8402BFA7-678F-75D9-E56B-3800E309203C}" dt="2023-01-26T17:42:40.385" v="16"/>
      <pc:docMkLst>
        <pc:docMk/>
      </pc:docMkLst>
      <pc:sldChg chg="ord">
        <pc:chgData name="Arnold, Melissa (she/her/hers)" userId="S::maarnold@providence.org::3ce64f23-84bf-4ea1-9ad8-31ec69c701ba" providerId="AD" clId="Web-{8402BFA7-678F-75D9-E56B-3800E309203C}" dt="2023-01-26T17:39:41.552" v="0"/>
        <pc:sldMkLst>
          <pc:docMk/>
          <pc:sldMk cId="1495903756" sldId="263"/>
        </pc:sldMkLst>
      </pc:sldChg>
      <pc:sldChg chg="ord">
        <pc:chgData name="Arnold, Melissa (she/her/hers)" userId="S::maarnold@providence.org::3ce64f23-84bf-4ea1-9ad8-31ec69c701ba" providerId="AD" clId="Web-{8402BFA7-678F-75D9-E56B-3800E309203C}" dt="2023-01-26T17:39:47.959" v="1"/>
        <pc:sldMkLst>
          <pc:docMk/>
          <pc:sldMk cId="206034954" sldId="266"/>
        </pc:sldMkLst>
      </pc:sldChg>
      <pc:sldChg chg="ord">
        <pc:chgData name="Arnold, Melissa (she/her/hers)" userId="S::maarnold@providence.org::3ce64f23-84bf-4ea1-9ad8-31ec69c701ba" providerId="AD" clId="Web-{8402BFA7-678F-75D9-E56B-3800E309203C}" dt="2023-01-26T17:41:06.805" v="9"/>
        <pc:sldMkLst>
          <pc:docMk/>
          <pc:sldMk cId="371835957" sldId="274"/>
        </pc:sldMkLst>
      </pc:sldChg>
      <pc:sldChg chg="ord">
        <pc:chgData name="Arnold, Melissa (she/her/hers)" userId="S::maarnold@providence.org::3ce64f23-84bf-4ea1-9ad8-31ec69c701ba" providerId="AD" clId="Web-{8402BFA7-678F-75D9-E56B-3800E309203C}" dt="2023-01-26T17:40:01.725" v="3"/>
        <pc:sldMkLst>
          <pc:docMk/>
          <pc:sldMk cId="1279214037" sldId="286"/>
        </pc:sldMkLst>
      </pc:sldChg>
      <pc:sldChg chg="modSp">
        <pc:chgData name="Arnold, Melissa (she/her/hers)" userId="S::maarnold@providence.org::3ce64f23-84bf-4ea1-9ad8-31ec69c701ba" providerId="AD" clId="Web-{8402BFA7-678F-75D9-E56B-3800E309203C}" dt="2023-01-26T17:41:01.132" v="8" actId="20577"/>
        <pc:sldMkLst>
          <pc:docMk/>
          <pc:sldMk cId="2510041070" sldId="288"/>
        </pc:sldMkLst>
        <pc:spChg chg="mod">
          <ac:chgData name="Arnold, Melissa (she/her/hers)" userId="S::maarnold@providence.org::3ce64f23-84bf-4ea1-9ad8-31ec69c701ba" providerId="AD" clId="Web-{8402BFA7-678F-75D9-E56B-3800E309203C}" dt="2023-01-26T17:41:01.132" v="8" actId="20577"/>
          <ac:spMkLst>
            <pc:docMk/>
            <pc:sldMk cId="2510041070" sldId="288"/>
            <ac:spMk id="6" creationId="{6BAB6D03-3C81-4A74-AD39-31D70F93E37D}"/>
          </ac:spMkLst>
        </pc:spChg>
      </pc:sldChg>
      <pc:sldChg chg="ord">
        <pc:chgData name="Arnold, Melissa (she/her/hers)" userId="S::maarnold@providence.org::3ce64f23-84bf-4ea1-9ad8-31ec69c701ba" providerId="AD" clId="Web-{8402BFA7-678F-75D9-E56B-3800E309203C}" dt="2023-01-26T17:39:55.928" v="2"/>
        <pc:sldMkLst>
          <pc:docMk/>
          <pc:sldMk cId="3474941108" sldId="300"/>
        </pc:sldMkLst>
      </pc:sldChg>
      <pc:sldChg chg="modSp add ord replId">
        <pc:chgData name="Arnold, Melissa (she/her/hers)" userId="S::maarnold@providence.org::3ce64f23-84bf-4ea1-9ad8-31ec69c701ba" providerId="AD" clId="Web-{8402BFA7-678F-75D9-E56B-3800E309203C}" dt="2023-01-26T17:42:39.994" v="15" actId="20577"/>
        <pc:sldMkLst>
          <pc:docMk/>
          <pc:sldMk cId="3409831234" sldId="301"/>
        </pc:sldMkLst>
        <pc:spChg chg="mod">
          <ac:chgData name="Arnold, Melissa (she/her/hers)" userId="S::maarnold@providence.org::3ce64f23-84bf-4ea1-9ad8-31ec69c701ba" providerId="AD" clId="Web-{8402BFA7-678F-75D9-E56B-3800E309203C}" dt="2023-01-26T17:42:39.994" v="15" actId="20577"/>
          <ac:spMkLst>
            <pc:docMk/>
            <pc:sldMk cId="3409831234" sldId="301"/>
            <ac:spMk id="6" creationId="{5015B77C-DF65-43A9-9B21-7365AB6A93CF}"/>
          </ac:spMkLst>
        </pc:spChg>
      </pc:sldChg>
      <pc:sldChg chg="new">
        <pc:chgData name="Arnold, Melissa (she/her/hers)" userId="S::maarnold@providence.org::3ce64f23-84bf-4ea1-9ad8-31ec69c701ba" providerId="AD" clId="Web-{8402BFA7-678F-75D9-E56B-3800E309203C}" dt="2023-01-26T17:42:40.385" v="16"/>
        <pc:sldMkLst>
          <pc:docMk/>
          <pc:sldMk cId="2234136061" sldId="302"/>
        </pc:sldMkLst>
      </pc:sldChg>
    </pc:docChg>
  </pc:docChgLst>
  <pc:docChgLst>
    <pc:chgData name="Arnold, Melissa (she/her/hers)" userId="3ce64f23-84bf-4ea1-9ad8-31ec69c701ba" providerId="ADAL" clId="{E1A06067-93C5-4E34-B2D0-86C0223B34DE}"/>
    <pc:docChg chg="undo custSel addSld delSld modSld sldOrd">
      <pc:chgData name="Arnold, Melissa (she/her/hers)" userId="3ce64f23-84bf-4ea1-9ad8-31ec69c701ba" providerId="ADAL" clId="{E1A06067-93C5-4E34-B2D0-86C0223B34DE}" dt="2023-01-27T01:11:03.224" v="2051" actId="2696"/>
      <pc:docMkLst>
        <pc:docMk/>
      </pc:docMkLst>
      <pc:sldChg chg="del">
        <pc:chgData name="Arnold, Melissa (she/her/hers)" userId="3ce64f23-84bf-4ea1-9ad8-31ec69c701ba" providerId="ADAL" clId="{E1A06067-93C5-4E34-B2D0-86C0223B34DE}" dt="2023-01-26T22:52:15.816" v="1948" actId="47"/>
        <pc:sldMkLst>
          <pc:docMk/>
          <pc:sldMk cId="1547329813" sldId="259"/>
        </pc:sldMkLst>
      </pc:sldChg>
      <pc:sldChg chg="del">
        <pc:chgData name="Arnold, Melissa (she/her/hers)" userId="3ce64f23-84bf-4ea1-9ad8-31ec69c701ba" providerId="ADAL" clId="{E1A06067-93C5-4E34-B2D0-86C0223B34DE}" dt="2023-01-26T22:52:06.387" v="1945" actId="47"/>
        <pc:sldMkLst>
          <pc:docMk/>
          <pc:sldMk cId="3398953174" sldId="261"/>
        </pc:sldMkLst>
      </pc:sldChg>
      <pc:sldChg chg="del">
        <pc:chgData name="Arnold, Melissa (she/her/hers)" userId="3ce64f23-84bf-4ea1-9ad8-31ec69c701ba" providerId="ADAL" clId="{E1A06067-93C5-4E34-B2D0-86C0223B34DE}" dt="2023-01-26T22:52:01.138" v="1944" actId="47"/>
        <pc:sldMkLst>
          <pc:docMk/>
          <pc:sldMk cId="1123271492" sldId="262"/>
        </pc:sldMkLst>
      </pc:sldChg>
      <pc:sldChg chg="addSp delSp modSp mod ord">
        <pc:chgData name="Arnold, Melissa (she/her/hers)" userId="3ce64f23-84bf-4ea1-9ad8-31ec69c701ba" providerId="ADAL" clId="{E1A06067-93C5-4E34-B2D0-86C0223B34DE}" dt="2023-01-21T01:19:07.805" v="1207"/>
        <pc:sldMkLst>
          <pc:docMk/>
          <pc:sldMk cId="1495903756" sldId="263"/>
        </pc:sldMkLst>
        <pc:spChg chg="mod">
          <ac:chgData name="Arnold, Melissa (she/her/hers)" userId="3ce64f23-84bf-4ea1-9ad8-31ec69c701ba" providerId="ADAL" clId="{E1A06067-93C5-4E34-B2D0-86C0223B34DE}" dt="2023-01-21T00:46:53.985" v="846" actId="20577"/>
          <ac:spMkLst>
            <pc:docMk/>
            <pc:sldMk cId="1495903756" sldId="263"/>
            <ac:spMk id="7" creationId="{63017623-C845-4FEC-9BC6-D058316213E4}"/>
          </ac:spMkLst>
        </pc:spChg>
        <pc:spChg chg="del mod">
          <ac:chgData name="Arnold, Melissa (she/her/hers)" userId="3ce64f23-84bf-4ea1-9ad8-31ec69c701ba" providerId="ADAL" clId="{E1A06067-93C5-4E34-B2D0-86C0223B34DE}" dt="2023-01-21T00:47:15.853" v="848" actId="3680"/>
          <ac:spMkLst>
            <pc:docMk/>
            <pc:sldMk cId="1495903756" sldId="263"/>
            <ac:spMk id="8" creationId="{685B0107-B8C4-4422-A424-91D551B8E7C3}"/>
          </ac:spMkLst>
        </pc:spChg>
        <pc:graphicFrameChg chg="add mod ord modGraphic">
          <ac:chgData name="Arnold, Melissa (she/her/hers)" userId="3ce64f23-84bf-4ea1-9ad8-31ec69c701ba" providerId="ADAL" clId="{E1A06067-93C5-4E34-B2D0-86C0223B34DE}" dt="2023-01-21T00:55:14.518" v="1061" actId="242"/>
          <ac:graphicFrameMkLst>
            <pc:docMk/>
            <pc:sldMk cId="1495903756" sldId="263"/>
            <ac:graphicFrameMk id="2" creationId="{7BCB5DFA-400B-63A1-7280-7921DF3EFFD3}"/>
          </ac:graphicFrameMkLst>
        </pc:graphicFrameChg>
      </pc:sldChg>
      <pc:sldChg chg="del">
        <pc:chgData name="Arnold, Melissa (she/her/hers)" userId="3ce64f23-84bf-4ea1-9ad8-31ec69c701ba" providerId="ADAL" clId="{E1A06067-93C5-4E34-B2D0-86C0223B34DE}" dt="2023-01-26T22:52:17.625" v="1949" actId="47"/>
        <pc:sldMkLst>
          <pc:docMk/>
          <pc:sldMk cId="513075492" sldId="264"/>
        </pc:sldMkLst>
      </pc:sldChg>
      <pc:sldChg chg="del ord">
        <pc:chgData name="Arnold, Melissa (she/her/hers)" userId="3ce64f23-84bf-4ea1-9ad8-31ec69c701ba" providerId="ADAL" clId="{E1A06067-93C5-4E34-B2D0-86C0223B34DE}" dt="2023-01-26T22:52:19.059" v="1950" actId="47"/>
        <pc:sldMkLst>
          <pc:docMk/>
          <pc:sldMk cId="2471223904" sldId="265"/>
        </pc:sldMkLst>
      </pc:sldChg>
      <pc:sldChg chg="addSp delSp modSp mod ord">
        <pc:chgData name="Arnold, Melissa (she/her/hers)" userId="3ce64f23-84bf-4ea1-9ad8-31ec69c701ba" providerId="ADAL" clId="{E1A06067-93C5-4E34-B2D0-86C0223B34DE}" dt="2023-01-21T01:19:16.375" v="1211"/>
        <pc:sldMkLst>
          <pc:docMk/>
          <pc:sldMk cId="206034954" sldId="266"/>
        </pc:sldMkLst>
        <pc:spChg chg="add del mod">
          <ac:chgData name="Arnold, Melissa (she/her/hers)" userId="3ce64f23-84bf-4ea1-9ad8-31ec69c701ba" providerId="ADAL" clId="{E1A06067-93C5-4E34-B2D0-86C0223B34DE}" dt="2023-01-21T00:33:36.412" v="252"/>
          <ac:spMkLst>
            <pc:docMk/>
            <pc:sldMk cId="206034954" sldId="266"/>
            <ac:spMk id="3" creationId="{53CA26DC-2353-E308-E360-4ACD05163465}"/>
          </ac:spMkLst>
        </pc:spChg>
        <pc:spChg chg="add del">
          <ac:chgData name="Arnold, Melissa (she/her/hers)" userId="3ce64f23-84bf-4ea1-9ad8-31ec69c701ba" providerId="ADAL" clId="{E1A06067-93C5-4E34-B2D0-86C0223B34DE}" dt="2023-01-21T00:33:37.173" v="253" actId="21"/>
          <ac:spMkLst>
            <pc:docMk/>
            <pc:sldMk cId="206034954" sldId="266"/>
            <ac:spMk id="5" creationId="{ABE91657-8933-4AC5-AC10-5B6CA2ADB1BC}"/>
          </ac:spMkLst>
        </pc:spChg>
        <pc:spChg chg="mod">
          <ac:chgData name="Arnold, Melissa (she/her/hers)" userId="3ce64f23-84bf-4ea1-9ad8-31ec69c701ba" providerId="ADAL" clId="{E1A06067-93C5-4E34-B2D0-86C0223B34DE}" dt="2023-01-21T00:27:47.904" v="211" actId="6549"/>
          <ac:spMkLst>
            <pc:docMk/>
            <pc:sldMk cId="206034954" sldId="266"/>
            <ac:spMk id="6" creationId="{D01133B3-2CED-48B2-A891-60716638BC13}"/>
          </ac:spMkLst>
        </pc:spChg>
        <pc:spChg chg="mod">
          <ac:chgData name="Arnold, Melissa (she/her/hers)" userId="3ce64f23-84bf-4ea1-9ad8-31ec69c701ba" providerId="ADAL" clId="{E1A06067-93C5-4E34-B2D0-86C0223B34DE}" dt="2023-01-21T00:43:03.456" v="799" actId="20577"/>
          <ac:spMkLst>
            <pc:docMk/>
            <pc:sldMk cId="206034954" sldId="266"/>
            <ac:spMk id="7" creationId="{50AED3F0-F159-4AD2-A1DC-17674ACCA20E}"/>
          </ac:spMkLst>
        </pc:spChg>
        <pc:graphicFrameChg chg="add del mod modGraphic">
          <ac:chgData name="Arnold, Melissa (she/her/hers)" userId="3ce64f23-84bf-4ea1-9ad8-31ec69c701ba" providerId="ADAL" clId="{E1A06067-93C5-4E34-B2D0-86C0223B34DE}" dt="2023-01-21T00:33:36.412" v="252"/>
          <ac:graphicFrameMkLst>
            <pc:docMk/>
            <pc:sldMk cId="206034954" sldId="266"/>
            <ac:graphicFrameMk id="2" creationId="{A2C062CC-03E2-8A0B-2008-2D402BC8E0F9}"/>
          </ac:graphicFrameMkLst>
        </pc:graphicFrameChg>
        <pc:graphicFrameChg chg="add mod modGraphic">
          <ac:chgData name="Arnold, Melissa (she/her/hers)" userId="3ce64f23-84bf-4ea1-9ad8-31ec69c701ba" providerId="ADAL" clId="{E1A06067-93C5-4E34-B2D0-86C0223B34DE}" dt="2023-01-21T00:58:03.360" v="1125" actId="20577"/>
          <ac:graphicFrameMkLst>
            <pc:docMk/>
            <pc:sldMk cId="206034954" sldId="266"/>
            <ac:graphicFrameMk id="9" creationId="{866C0A15-DB03-F149-3AB7-EABEF6150251}"/>
          </ac:graphicFrameMkLst>
        </pc:graphicFrameChg>
        <pc:picChg chg="add del">
          <ac:chgData name="Arnold, Melissa (she/her/hers)" userId="3ce64f23-84bf-4ea1-9ad8-31ec69c701ba" providerId="ADAL" clId="{E1A06067-93C5-4E34-B2D0-86C0223B34DE}" dt="2023-01-21T00:33:37.934" v="254"/>
          <ac:picMkLst>
            <pc:docMk/>
            <pc:sldMk cId="206034954" sldId="266"/>
            <ac:picMk id="2050" creationId="{1F33CA1B-5AA9-D8EB-6541-9FC4C6B11260}"/>
          </ac:picMkLst>
        </pc:picChg>
      </pc:sldChg>
      <pc:sldChg chg="modSp del mod">
        <pc:chgData name="Arnold, Melissa (she/her/hers)" userId="3ce64f23-84bf-4ea1-9ad8-31ec69c701ba" providerId="ADAL" clId="{E1A06067-93C5-4E34-B2D0-86C0223B34DE}" dt="2023-01-26T22:52:10.843" v="1946" actId="47"/>
        <pc:sldMkLst>
          <pc:docMk/>
          <pc:sldMk cId="2048728479" sldId="267"/>
        </pc:sldMkLst>
        <pc:spChg chg="mod">
          <ac:chgData name="Arnold, Melissa (she/her/hers)" userId="3ce64f23-84bf-4ea1-9ad8-31ec69c701ba" providerId="ADAL" clId="{E1A06067-93C5-4E34-B2D0-86C0223B34DE}" dt="2023-01-21T00:27:01.795" v="210" actId="20577"/>
          <ac:spMkLst>
            <pc:docMk/>
            <pc:sldMk cId="2048728479" sldId="267"/>
            <ac:spMk id="13" creationId="{314A6CF2-8FEE-4359-8272-E4050CFA153D}"/>
          </ac:spMkLst>
        </pc:spChg>
      </pc:sldChg>
      <pc:sldChg chg="del">
        <pc:chgData name="Arnold, Melissa (she/her/hers)" userId="3ce64f23-84bf-4ea1-9ad8-31ec69c701ba" providerId="ADAL" clId="{E1A06067-93C5-4E34-B2D0-86C0223B34DE}" dt="2023-01-26T22:52:20.737" v="1951" actId="47"/>
        <pc:sldMkLst>
          <pc:docMk/>
          <pc:sldMk cId="1783087942" sldId="268"/>
        </pc:sldMkLst>
      </pc:sldChg>
      <pc:sldChg chg="del">
        <pc:chgData name="Arnold, Melissa (she/her/hers)" userId="3ce64f23-84bf-4ea1-9ad8-31ec69c701ba" providerId="ADAL" clId="{E1A06067-93C5-4E34-B2D0-86C0223B34DE}" dt="2023-01-26T22:52:23.690" v="1953" actId="47"/>
        <pc:sldMkLst>
          <pc:docMk/>
          <pc:sldMk cId="49290010" sldId="269"/>
        </pc:sldMkLst>
      </pc:sldChg>
      <pc:sldChg chg="modSp del mod ord">
        <pc:chgData name="Arnold, Melissa (she/her/hers)" userId="3ce64f23-84bf-4ea1-9ad8-31ec69c701ba" providerId="ADAL" clId="{E1A06067-93C5-4E34-B2D0-86C0223B34DE}" dt="2023-01-27T01:11:03.224" v="2051" actId="2696"/>
        <pc:sldMkLst>
          <pc:docMk/>
          <pc:sldMk cId="2114401875" sldId="270"/>
        </pc:sldMkLst>
        <pc:spChg chg="mod">
          <ac:chgData name="Arnold, Melissa (she/her/hers)" userId="3ce64f23-84bf-4ea1-9ad8-31ec69c701ba" providerId="ADAL" clId="{E1A06067-93C5-4E34-B2D0-86C0223B34DE}" dt="2023-01-26T22:57:01.258" v="2041" actId="20577"/>
          <ac:spMkLst>
            <pc:docMk/>
            <pc:sldMk cId="2114401875" sldId="270"/>
            <ac:spMk id="7" creationId="{9A0CBA1F-A1E5-4A1E-B599-CCF329FBA95E}"/>
          </ac:spMkLst>
        </pc:spChg>
        <pc:spChg chg="mod">
          <ac:chgData name="Arnold, Melissa (she/her/hers)" userId="3ce64f23-84bf-4ea1-9ad8-31ec69c701ba" providerId="ADAL" clId="{E1A06067-93C5-4E34-B2D0-86C0223B34DE}" dt="2023-01-26T22:57:13.656" v="2050" actId="20577"/>
          <ac:spMkLst>
            <pc:docMk/>
            <pc:sldMk cId="2114401875" sldId="270"/>
            <ac:spMk id="9" creationId="{01216916-11D7-4037-BBF2-FF3FC8B34673}"/>
          </ac:spMkLst>
        </pc:spChg>
      </pc:sldChg>
      <pc:sldChg chg="modSp mod ord">
        <pc:chgData name="Arnold, Melissa (she/her/hers)" userId="3ce64f23-84bf-4ea1-9ad8-31ec69c701ba" providerId="ADAL" clId="{E1A06067-93C5-4E34-B2D0-86C0223B34DE}" dt="2023-01-21T01:18:57.006" v="1203"/>
        <pc:sldMkLst>
          <pc:docMk/>
          <pc:sldMk cId="3064259830" sldId="272"/>
        </pc:sldMkLst>
        <pc:spChg chg="mod">
          <ac:chgData name="Arnold, Melissa (she/her/hers)" userId="3ce64f23-84bf-4ea1-9ad8-31ec69c701ba" providerId="ADAL" clId="{E1A06067-93C5-4E34-B2D0-86C0223B34DE}" dt="2023-01-21T01:18:10.423" v="1153" actId="20577"/>
          <ac:spMkLst>
            <pc:docMk/>
            <pc:sldMk cId="3064259830" sldId="272"/>
            <ac:spMk id="7" creationId="{9A0CBA1F-A1E5-4A1E-B599-CCF329FBA95E}"/>
          </ac:spMkLst>
        </pc:spChg>
        <pc:spChg chg="mod">
          <ac:chgData name="Arnold, Melissa (she/her/hers)" userId="3ce64f23-84bf-4ea1-9ad8-31ec69c701ba" providerId="ADAL" clId="{E1A06067-93C5-4E34-B2D0-86C0223B34DE}" dt="2023-01-21T01:18:45.356" v="1201" actId="20577"/>
          <ac:spMkLst>
            <pc:docMk/>
            <pc:sldMk cId="3064259830" sldId="272"/>
            <ac:spMk id="9" creationId="{01216916-11D7-4037-BBF2-FF3FC8B34673}"/>
          </ac:spMkLst>
        </pc:spChg>
      </pc:sldChg>
      <pc:sldChg chg="del">
        <pc:chgData name="Arnold, Melissa (she/her/hers)" userId="3ce64f23-84bf-4ea1-9ad8-31ec69c701ba" providerId="ADAL" clId="{E1A06067-93C5-4E34-B2D0-86C0223B34DE}" dt="2023-01-26T22:52:24.881" v="1954" actId="47"/>
        <pc:sldMkLst>
          <pc:docMk/>
          <pc:sldMk cId="3959245066" sldId="273"/>
        </pc:sldMkLst>
      </pc:sldChg>
      <pc:sldChg chg="addSp delSp modSp mod ord">
        <pc:chgData name="Arnold, Melissa (she/her/hers)" userId="3ce64f23-84bf-4ea1-9ad8-31ec69c701ba" providerId="ADAL" clId="{E1A06067-93C5-4E34-B2D0-86C0223B34DE}" dt="2023-01-21T01:19:26.206" v="1215"/>
        <pc:sldMkLst>
          <pc:docMk/>
          <pc:sldMk cId="371835957" sldId="274"/>
        </pc:sldMkLst>
        <pc:spChg chg="mod">
          <ac:chgData name="Arnold, Melissa (she/her/hers)" userId="3ce64f23-84bf-4ea1-9ad8-31ec69c701ba" providerId="ADAL" clId="{E1A06067-93C5-4E34-B2D0-86C0223B34DE}" dt="2023-01-21T00:24:24.571" v="83" actId="1076"/>
          <ac:spMkLst>
            <pc:docMk/>
            <pc:sldMk cId="371835957" sldId="274"/>
            <ac:spMk id="6" creationId="{1CC597C5-C6A7-419F-A844-3A7EC903345B}"/>
          </ac:spMkLst>
        </pc:spChg>
        <pc:spChg chg="add del mod">
          <ac:chgData name="Arnold, Melissa (she/her/hers)" userId="3ce64f23-84bf-4ea1-9ad8-31ec69c701ba" providerId="ADAL" clId="{E1A06067-93C5-4E34-B2D0-86C0223B34DE}" dt="2023-01-21T00:22:15.412" v="60" actId="1076"/>
          <ac:spMkLst>
            <pc:docMk/>
            <pc:sldMk cId="371835957" sldId="274"/>
            <ac:spMk id="8" creationId="{D35E2902-6414-4518-9AF3-764FD214BBCE}"/>
          </ac:spMkLst>
        </pc:spChg>
        <pc:spChg chg="mod">
          <ac:chgData name="Arnold, Melissa (she/her/hers)" userId="3ce64f23-84bf-4ea1-9ad8-31ec69c701ba" providerId="ADAL" clId="{E1A06067-93C5-4E34-B2D0-86C0223B34DE}" dt="2023-01-21T00:23:49.496" v="79" actId="1076"/>
          <ac:spMkLst>
            <pc:docMk/>
            <pc:sldMk cId="371835957" sldId="274"/>
            <ac:spMk id="18" creationId="{52F9A0F3-538B-4120-AEE1-8EA623972848}"/>
          </ac:spMkLst>
        </pc:spChg>
        <pc:spChg chg="mod">
          <ac:chgData name="Arnold, Melissa (she/her/hers)" userId="3ce64f23-84bf-4ea1-9ad8-31ec69c701ba" providerId="ADAL" clId="{E1A06067-93C5-4E34-B2D0-86C0223B34DE}" dt="2023-01-21T00:23:43.800" v="78" actId="20577"/>
          <ac:spMkLst>
            <pc:docMk/>
            <pc:sldMk cId="371835957" sldId="274"/>
            <ac:spMk id="19" creationId="{EB472774-F16C-4EAE-99CA-573C4990DD24}"/>
          </ac:spMkLst>
        </pc:spChg>
        <pc:spChg chg="mod">
          <ac:chgData name="Arnold, Melissa (she/her/hers)" userId="3ce64f23-84bf-4ea1-9ad8-31ec69c701ba" providerId="ADAL" clId="{E1A06067-93C5-4E34-B2D0-86C0223B34DE}" dt="2023-01-21T00:23:53.039" v="80" actId="1076"/>
          <ac:spMkLst>
            <pc:docMk/>
            <pc:sldMk cId="371835957" sldId="274"/>
            <ac:spMk id="20" creationId="{88980B67-E3B9-4EE3-99A9-C9DFF4FF7BA6}"/>
          </ac:spMkLst>
        </pc:spChg>
        <pc:picChg chg="mod">
          <ac:chgData name="Arnold, Melissa (she/her/hers)" userId="3ce64f23-84bf-4ea1-9ad8-31ec69c701ba" providerId="ADAL" clId="{E1A06067-93C5-4E34-B2D0-86C0223B34DE}" dt="2023-01-21T00:23:59.889" v="81" actId="14100"/>
          <ac:picMkLst>
            <pc:docMk/>
            <pc:sldMk cId="371835957" sldId="274"/>
            <ac:picMk id="4" creationId="{1F9B5A2E-D2C7-40A2-8060-13312C200AA4}"/>
          </ac:picMkLst>
        </pc:picChg>
        <pc:picChg chg="add del">
          <ac:chgData name="Arnold, Melissa (she/her/hers)" userId="3ce64f23-84bf-4ea1-9ad8-31ec69c701ba" providerId="ADAL" clId="{E1A06067-93C5-4E34-B2D0-86C0223B34DE}" dt="2023-01-21T00:22:16.460" v="62" actId="21"/>
          <ac:picMkLst>
            <pc:docMk/>
            <pc:sldMk cId="371835957" sldId="274"/>
            <ac:picMk id="12" creationId="{C2890957-1FDD-4B08-89A4-704D4C8BF504}"/>
          </ac:picMkLst>
        </pc:picChg>
        <pc:picChg chg="add del">
          <ac:chgData name="Arnold, Melissa (she/her/hers)" userId="3ce64f23-84bf-4ea1-9ad8-31ec69c701ba" providerId="ADAL" clId="{E1A06067-93C5-4E34-B2D0-86C0223B34DE}" dt="2023-01-21T00:22:17.206" v="63"/>
          <ac:picMkLst>
            <pc:docMk/>
            <pc:sldMk cId="371835957" sldId="274"/>
            <ac:picMk id="1026" creationId="{4523923D-D6CF-3FF3-3A16-FF3CCE862D49}"/>
          </ac:picMkLst>
        </pc:picChg>
        <pc:picChg chg="add del mod">
          <ac:chgData name="Arnold, Melissa (she/her/hers)" userId="3ce64f23-84bf-4ea1-9ad8-31ec69c701ba" providerId="ADAL" clId="{E1A06067-93C5-4E34-B2D0-86C0223B34DE}" dt="2023-01-21T00:22:15.941" v="61"/>
          <ac:picMkLst>
            <pc:docMk/>
            <pc:sldMk cId="371835957" sldId="274"/>
            <ac:picMk id="1028" creationId="{752DEA82-B3DE-C1BD-E1C1-A5EA0282AFCD}"/>
          </ac:picMkLst>
        </pc:picChg>
        <pc:picChg chg="add del mod">
          <ac:chgData name="Arnold, Melissa (she/her/hers)" userId="3ce64f23-84bf-4ea1-9ad8-31ec69c701ba" providerId="ADAL" clId="{E1A06067-93C5-4E34-B2D0-86C0223B34DE}" dt="2023-01-21T00:22:00.326" v="55"/>
          <ac:picMkLst>
            <pc:docMk/>
            <pc:sldMk cId="371835957" sldId="274"/>
            <ac:picMk id="1030" creationId="{75624288-D201-C18F-DC0F-B209E87EF4C0}"/>
          </ac:picMkLst>
        </pc:picChg>
        <pc:picChg chg="add mod">
          <ac:chgData name="Arnold, Melissa (she/her/hers)" userId="3ce64f23-84bf-4ea1-9ad8-31ec69c701ba" providerId="ADAL" clId="{E1A06067-93C5-4E34-B2D0-86C0223B34DE}" dt="2023-01-21T00:24:17.346" v="82" actId="14100"/>
          <ac:picMkLst>
            <pc:docMk/>
            <pc:sldMk cId="371835957" sldId="274"/>
            <ac:picMk id="1032" creationId="{D9489D84-AEBE-BCE7-0788-5525C0EF5554}"/>
          </ac:picMkLst>
        </pc:picChg>
        <pc:picChg chg="add del mod">
          <ac:chgData name="Arnold, Melissa (she/her/hers)" userId="3ce64f23-84bf-4ea1-9ad8-31ec69c701ba" providerId="ADAL" clId="{E1A06067-93C5-4E34-B2D0-86C0223B34DE}" dt="2023-01-21T00:22:57.851" v="71"/>
          <ac:picMkLst>
            <pc:docMk/>
            <pc:sldMk cId="371835957" sldId="274"/>
            <ac:picMk id="1034" creationId="{5D644224-917B-B301-C57C-CD65AA1A5C9C}"/>
          </ac:picMkLst>
        </pc:picChg>
        <pc:picChg chg="add mod">
          <ac:chgData name="Arnold, Melissa (she/her/hers)" userId="3ce64f23-84bf-4ea1-9ad8-31ec69c701ba" providerId="ADAL" clId="{E1A06067-93C5-4E34-B2D0-86C0223B34DE}" dt="2023-01-21T00:23:35.740" v="76" actId="14100"/>
          <ac:picMkLst>
            <pc:docMk/>
            <pc:sldMk cId="371835957" sldId="274"/>
            <ac:picMk id="1036" creationId="{80911E1A-87E2-5F0D-E6E5-82B3560C33A4}"/>
          </ac:picMkLst>
        </pc:picChg>
        <pc:picChg chg="add mod">
          <ac:chgData name="Arnold, Melissa (she/her/hers)" userId="3ce64f23-84bf-4ea1-9ad8-31ec69c701ba" providerId="ADAL" clId="{E1A06067-93C5-4E34-B2D0-86C0223B34DE}" dt="2023-01-21T00:23:28.537" v="75" actId="1076"/>
          <ac:picMkLst>
            <pc:docMk/>
            <pc:sldMk cId="371835957" sldId="274"/>
            <ac:picMk id="1038" creationId="{AC07AE39-9489-D5E4-6C50-553EF73401A9}"/>
          </ac:picMkLst>
        </pc:picChg>
      </pc:sldChg>
      <pc:sldChg chg="del">
        <pc:chgData name="Arnold, Melissa (she/her/hers)" userId="3ce64f23-84bf-4ea1-9ad8-31ec69c701ba" providerId="ADAL" clId="{E1A06067-93C5-4E34-B2D0-86C0223B34DE}" dt="2023-01-26T22:52:29.672" v="1956" actId="47"/>
        <pc:sldMkLst>
          <pc:docMk/>
          <pc:sldMk cId="3686609288" sldId="275"/>
        </pc:sldMkLst>
      </pc:sldChg>
      <pc:sldChg chg="addSp delSp modSp add mod ord">
        <pc:chgData name="Arnold, Melissa (she/her/hers)" userId="3ce64f23-84bf-4ea1-9ad8-31ec69c701ba" providerId="ADAL" clId="{E1A06067-93C5-4E34-B2D0-86C0223B34DE}" dt="2023-01-26T19:20:30.165" v="1939" actId="122"/>
        <pc:sldMkLst>
          <pc:docMk/>
          <pc:sldMk cId="1637585983" sldId="276"/>
        </pc:sldMkLst>
        <pc:spChg chg="add del">
          <ac:chgData name="Arnold, Melissa (she/her/hers)" userId="3ce64f23-84bf-4ea1-9ad8-31ec69c701ba" providerId="ADAL" clId="{E1A06067-93C5-4E34-B2D0-86C0223B34DE}" dt="2023-01-21T01:24:59.808" v="1369" actId="11529"/>
          <ac:spMkLst>
            <pc:docMk/>
            <pc:sldMk cId="1637585983" sldId="276"/>
            <ac:spMk id="2" creationId="{E191DA33-5F9E-0469-95B0-ABED49887045}"/>
          </ac:spMkLst>
        </pc:spChg>
        <pc:spChg chg="mod">
          <ac:chgData name="Arnold, Melissa (she/her/hers)" userId="3ce64f23-84bf-4ea1-9ad8-31ec69c701ba" providerId="ADAL" clId="{E1A06067-93C5-4E34-B2D0-86C0223B34DE}" dt="2023-01-21T01:25:01.176" v="1370" actId="20577"/>
          <ac:spMkLst>
            <pc:docMk/>
            <pc:sldMk cId="1637585983" sldId="276"/>
            <ac:spMk id="9" creationId="{3BF49CAA-9012-45BC-9DBD-A1A578C9AB8A}"/>
          </ac:spMkLst>
        </pc:spChg>
        <pc:spChg chg="mod">
          <ac:chgData name="Arnold, Melissa (she/her/hers)" userId="3ce64f23-84bf-4ea1-9ad8-31ec69c701ba" providerId="ADAL" clId="{E1A06067-93C5-4E34-B2D0-86C0223B34DE}" dt="2023-01-21T01:22:04.922" v="1344" actId="113"/>
          <ac:spMkLst>
            <pc:docMk/>
            <pc:sldMk cId="1637585983" sldId="276"/>
            <ac:spMk id="19" creationId="{24672AE9-A6C4-4998-8827-6B480D919457}"/>
          </ac:spMkLst>
        </pc:spChg>
        <pc:spChg chg="mod">
          <ac:chgData name="Arnold, Melissa (she/her/hers)" userId="3ce64f23-84bf-4ea1-9ad8-31ec69c701ba" providerId="ADAL" clId="{E1A06067-93C5-4E34-B2D0-86C0223B34DE}" dt="2023-01-21T01:22:07.601" v="1345" actId="113"/>
          <ac:spMkLst>
            <pc:docMk/>
            <pc:sldMk cId="1637585983" sldId="276"/>
            <ac:spMk id="20" creationId="{4B748CA6-F842-4074-805E-A1A4442884C2}"/>
          </ac:spMkLst>
        </pc:spChg>
        <pc:spChg chg="mod">
          <ac:chgData name="Arnold, Melissa (she/her/hers)" userId="3ce64f23-84bf-4ea1-9ad8-31ec69c701ba" providerId="ADAL" clId="{E1A06067-93C5-4E34-B2D0-86C0223B34DE}" dt="2023-01-21T01:22:16.228" v="1348" actId="113"/>
          <ac:spMkLst>
            <pc:docMk/>
            <pc:sldMk cId="1637585983" sldId="276"/>
            <ac:spMk id="21" creationId="{FB01A5A8-7983-4F61-A134-DFFEFA6B865C}"/>
          </ac:spMkLst>
        </pc:spChg>
        <pc:spChg chg="mod">
          <ac:chgData name="Arnold, Melissa (she/her/hers)" userId="3ce64f23-84bf-4ea1-9ad8-31ec69c701ba" providerId="ADAL" clId="{E1A06067-93C5-4E34-B2D0-86C0223B34DE}" dt="2023-01-21T01:22:22.117" v="1349" actId="113"/>
          <ac:spMkLst>
            <pc:docMk/>
            <pc:sldMk cId="1637585983" sldId="276"/>
            <ac:spMk id="22" creationId="{47E3B28A-C2F6-445B-A9E8-0297D5215191}"/>
          </ac:spMkLst>
        </pc:spChg>
        <pc:spChg chg="mod">
          <ac:chgData name="Arnold, Melissa (she/her/hers)" userId="3ce64f23-84bf-4ea1-9ad8-31ec69c701ba" providerId="ADAL" clId="{E1A06067-93C5-4E34-B2D0-86C0223B34DE}" dt="2023-01-26T19:20:30.165" v="1939" actId="122"/>
          <ac:spMkLst>
            <pc:docMk/>
            <pc:sldMk cId="1637585983" sldId="276"/>
            <ac:spMk id="25" creationId="{19630C1B-CDE5-0A5C-D0A6-E1B876A80F8F}"/>
          </ac:spMkLst>
        </pc:spChg>
        <pc:picChg chg="add del mod">
          <ac:chgData name="Arnold, Melissa (she/her/hers)" userId="3ce64f23-84bf-4ea1-9ad8-31ec69c701ba" providerId="ADAL" clId="{E1A06067-93C5-4E34-B2D0-86C0223B34DE}" dt="2023-01-21T01:25:10" v="1378"/>
          <ac:picMkLst>
            <pc:docMk/>
            <pc:sldMk cId="1637585983" sldId="276"/>
            <ac:picMk id="3074" creationId="{1A5B9EFB-884D-D9D4-1F86-0522990141E5}"/>
          </ac:picMkLst>
        </pc:picChg>
      </pc:sldChg>
      <pc:sldChg chg="ord">
        <pc:chgData name="Arnold, Melissa (she/her/hers)" userId="3ce64f23-84bf-4ea1-9ad8-31ec69c701ba" providerId="ADAL" clId="{E1A06067-93C5-4E34-B2D0-86C0223B34DE}" dt="2023-01-26T19:21:22.884" v="1941"/>
        <pc:sldMkLst>
          <pc:docMk/>
          <pc:sldMk cId="3250005521" sldId="278"/>
        </pc:sldMkLst>
      </pc:sldChg>
      <pc:sldChg chg="ord">
        <pc:chgData name="Arnold, Melissa (she/her/hers)" userId="3ce64f23-84bf-4ea1-9ad8-31ec69c701ba" providerId="ADAL" clId="{E1A06067-93C5-4E34-B2D0-86C0223B34DE}" dt="2023-01-26T22:36:33.777" v="1943"/>
        <pc:sldMkLst>
          <pc:docMk/>
          <pc:sldMk cId="2028615855" sldId="280"/>
        </pc:sldMkLst>
      </pc:sldChg>
      <pc:sldChg chg="del">
        <pc:chgData name="Arnold, Melissa (she/her/hers)" userId="3ce64f23-84bf-4ea1-9ad8-31ec69c701ba" providerId="ADAL" clId="{E1A06067-93C5-4E34-B2D0-86C0223B34DE}" dt="2023-01-26T22:52:26.152" v="1955" actId="47"/>
        <pc:sldMkLst>
          <pc:docMk/>
          <pc:sldMk cId="4127392971" sldId="287"/>
        </pc:sldMkLst>
      </pc:sldChg>
      <pc:sldChg chg="del">
        <pc:chgData name="Arnold, Melissa (she/her/hers)" userId="3ce64f23-84bf-4ea1-9ad8-31ec69c701ba" providerId="ADAL" clId="{E1A06067-93C5-4E34-B2D0-86C0223B34DE}" dt="2023-01-26T22:52:12.874" v="1947" actId="47"/>
        <pc:sldMkLst>
          <pc:docMk/>
          <pc:sldMk cId="1876135486" sldId="293"/>
        </pc:sldMkLst>
      </pc:sldChg>
      <pc:sldChg chg="modSp mod">
        <pc:chgData name="Arnold, Melissa (she/her/hers)" userId="3ce64f23-84bf-4ea1-9ad8-31ec69c701ba" providerId="ADAL" clId="{E1A06067-93C5-4E34-B2D0-86C0223B34DE}" dt="2023-01-26T22:55:19.370" v="1999" actId="20577"/>
        <pc:sldMkLst>
          <pc:docMk/>
          <pc:sldMk cId="2521044724" sldId="295"/>
        </pc:sldMkLst>
        <pc:spChg chg="mod">
          <ac:chgData name="Arnold, Melissa (she/her/hers)" userId="3ce64f23-84bf-4ea1-9ad8-31ec69c701ba" providerId="ADAL" clId="{E1A06067-93C5-4E34-B2D0-86C0223B34DE}" dt="2023-01-26T22:55:19.370" v="1999" actId="20577"/>
          <ac:spMkLst>
            <pc:docMk/>
            <pc:sldMk cId="2521044724" sldId="295"/>
            <ac:spMk id="5" creationId="{08365D53-7280-4E95-A80C-330DC1D6DCA9}"/>
          </ac:spMkLst>
        </pc:spChg>
      </pc:sldChg>
      <pc:sldChg chg="modSp mod ord">
        <pc:chgData name="Arnold, Melissa (she/her/hers)" userId="3ce64f23-84bf-4ea1-9ad8-31ec69c701ba" providerId="ADAL" clId="{E1A06067-93C5-4E34-B2D0-86C0223B34DE}" dt="2023-01-26T22:56:42.296" v="2033" actId="20577"/>
        <pc:sldMkLst>
          <pc:docMk/>
          <pc:sldMk cId="2170339156" sldId="296"/>
        </pc:sldMkLst>
        <pc:spChg chg="mod">
          <ac:chgData name="Arnold, Melissa (she/her/hers)" userId="3ce64f23-84bf-4ea1-9ad8-31ec69c701ba" providerId="ADAL" clId="{E1A06067-93C5-4E34-B2D0-86C0223B34DE}" dt="2023-01-26T22:56:42.296" v="2033" actId="20577"/>
          <ac:spMkLst>
            <pc:docMk/>
            <pc:sldMk cId="2170339156" sldId="296"/>
            <ac:spMk id="5" creationId="{08365D53-7280-4E95-A80C-330DC1D6DCA9}"/>
          </ac:spMkLst>
        </pc:spChg>
      </pc:sldChg>
      <pc:sldChg chg="modSp mod">
        <pc:chgData name="Arnold, Melissa (she/her/hers)" userId="3ce64f23-84bf-4ea1-9ad8-31ec69c701ba" providerId="ADAL" clId="{E1A06067-93C5-4E34-B2D0-86C0223B34DE}" dt="2023-01-26T22:55:02.414" v="1991" actId="20577"/>
        <pc:sldMkLst>
          <pc:docMk/>
          <pc:sldMk cId="3294957438" sldId="297"/>
        </pc:sldMkLst>
        <pc:spChg chg="mod">
          <ac:chgData name="Arnold, Melissa (she/her/hers)" userId="3ce64f23-84bf-4ea1-9ad8-31ec69c701ba" providerId="ADAL" clId="{E1A06067-93C5-4E34-B2D0-86C0223B34DE}" dt="2023-01-26T22:55:02.414" v="1991" actId="20577"/>
          <ac:spMkLst>
            <pc:docMk/>
            <pc:sldMk cId="3294957438" sldId="297"/>
            <ac:spMk id="5" creationId="{08365D53-7280-4E95-A80C-330DC1D6DCA9}"/>
          </ac:spMkLst>
        </pc:spChg>
      </pc:sldChg>
      <pc:sldChg chg="modSp mod">
        <pc:chgData name="Arnold, Melissa (she/her/hers)" userId="3ce64f23-84bf-4ea1-9ad8-31ec69c701ba" providerId="ADAL" clId="{E1A06067-93C5-4E34-B2D0-86C0223B34DE}" dt="2023-01-26T22:55:42.229" v="2016" actId="20577"/>
        <pc:sldMkLst>
          <pc:docMk/>
          <pc:sldMk cId="635210818" sldId="298"/>
        </pc:sldMkLst>
        <pc:spChg chg="mod">
          <ac:chgData name="Arnold, Melissa (she/her/hers)" userId="3ce64f23-84bf-4ea1-9ad8-31ec69c701ba" providerId="ADAL" clId="{E1A06067-93C5-4E34-B2D0-86C0223B34DE}" dt="2023-01-26T22:55:42.229" v="2016" actId="20577"/>
          <ac:spMkLst>
            <pc:docMk/>
            <pc:sldMk cId="635210818" sldId="298"/>
            <ac:spMk id="5" creationId="{08365D53-7280-4E95-A80C-330DC1D6DCA9}"/>
          </ac:spMkLst>
        </pc:spChg>
      </pc:sldChg>
      <pc:sldChg chg="addSp delSp modSp del mod">
        <pc:chgData name="Arnold, Melissa (she/her/hers)" userId="3ce64f23-84bf-4ea1-9ad8-31ec69c701ba" providerId="ADAL" clId="{E1A06067-93C5-4E34-B2D0-86C0223B34DE}" dt="2023-01-26T18:02:44.675" v="1669" actId="2696"/>
        <pc:sldMkLst>
          <pc:docMk/>
          <pc:sldMk cId="3409831234" sldId="301"/>
        </pc:sldMkLst>
        <pc:spChg chg="add del mod">
          <ac:chgData name="Arnold, Melissa (she/her/hers)" userId="3ce64f23-84bf-4ea1-9ad8-31ec69c701ba" providerId="ADAL" clId="{E1A06067-93C5-4E34-B2D0-86C0223B34DE}" dt="2023-01-26T17:50:14.855" v="1495" actId="11529"/>
          <ac:spMkLst>
            <pc:docMk/>
            <pc:sldMk cId="3409831234" sldId="301"/>
            <ac:spMk id="11" creationId="{F1D1D892-C81E-5770-BB51-B5841DBBC138}"/>
          </ac:spMkLst>
        </pc:spChg>
        <pc:graphicFrameChg chg="add del mod modGraphic">
          <ac:chgData name="Arnold, Melissa (she/her/hers)" userId="3ce64f23-84bf-4ea1-9ad8-31ec69c701ba" providerId="ADAL" clId="{E1A06067-93C5-4E34-B2D0-86C0223B34DE}" dt="2023-01-26T17:50:19.107" v="1496" actId="1032"/>
          <ac:graphicFrameMkLst>
            <pc:docMk/>
            <pc:sldMk cId="3409831234" sldId="301"/>
            <ac:graphicFrameMk id="10" creationId="{9D6E11BD-767F-6108-66EE-CA47564D6B97}"/>
          </ac:graphicFrameMkLst>
        </pc:graphicFrameChg>
      </pc:sldChg>
      <pc:sldChg chg="addSp delSp modSp del mod setBg modAnim">
        <pc:chgData name="Arnold, Melissa (she/her/hers)" userId="3ce64f23-84bf-4ea1-9ad8-31ec69c701ba" providerId="ADAL" clId="{E1A06067-93C5-4E34-B2D0-86C0223B34DE}" dt="2023-01-26T19:20:13.206" v="1938" actId="2696"/>
        <pc:sldMkLst>
          <pc:docMk/>
          <pc:sldMk cId="2234136061" sldId="302"/>
        </pc:sldMkLst>
        <pc:spChg chg="mod">
          <ac:chgData name="Arnold, Melissa (she/her/hers)" userId="3ce64f23-84bf-4ea1-9ad8-31ec69c701ba" providerId="ADAL" clId="{E1A06067-93C5-4E34-B2D0-86C0223B34DE}" dt="2023-01-26T17:52:07.434" v="1540" actId="20577"/>
          <ac:spMkLst>
            <pc:docMk/>
            <pc:sldMk cId="2234136061" sldId="302"/>
            <ac:spMk id="2" creationId="{38E4A109-5CD1-4D2B-29D8-4375AEBF24B6}"/>
          </ac:spMkLst>
        </pc:spChg>
        <pc:spChg chg="del">
          <ac:chgData name="Arnold, Melissa (she/her/hers)" userId="3ce64f23-84bf-4ea1-9ad8-31ec69c701ba" providerId="ADAL" clId="{E1A06067-93C5-4E34-B2D0-86C0223B34DE}" dt="2023-01-26T17:43:38.872" v="1379" actId="1032"/>
          <ac:spMkLst>
            <pc:docMk/>
            <pc:sldMk cId="2234136061" sldId="302"/>
            <ac:spMk id="3" creationId="{8398A854-478B-0DAB-CF17-E6C1B2436238}"/>
          </ac:spMkLst>
        </pc:spChg>
        <pc:spChg chg="add del">
          <ac:chgData name="Arnold, Melissa (she/her/hers)" userId="3ce64f23-84bf-4ea1-9ad8-31ec69c701ba" providerId="ADAL" clId="{E1A06067-93C5-4E34-B2D0-86C0223B34DE}" dt="2023-01-26T18:02:57.669" v="1670" actId="26606"/>
          <ac:spMkLst>
            <pc:docMk/>
            <pc:sldMk cId="2234136061" sldId="302"/>
            <ac:spMk id="9" creationId="{46C2E80F-49A6-4372-B103-219D417A55ED}"/>
          </ac:spMkLst>
        </pc:spChg>
        <pc:spChg chg="add del">
          <ac:chgData name="Arnold, Melissa (she/her/hers)" userId="3ce64f23-84bf-4ea1-9ad8-31ec69c701ba" providerId="ADAL" clId="{E1A06067-93C5-4E34-B2D0-86C0223B34DE}" dt="2023-01-26T17:50:19.693" v="1497" actId="26606"/>
          <ac:spMkLst>
            <pc:docMk/>
            <pc:sldMk cId="2234136061" sldId="302"/>
            <ac:spMk id="11" creationId="{45D37F4E-DDB4-456B-97E0-9937730A039F}"/>
          </ac:spMkLst>
        </pc:spChg>
        <pc:spChg chg="add del">
          <ac:chgData name="Arnold, Melissa (she/her/hers)" userId="3ce64f23-84bf-4ea1-9ad8-31ec69c701ba" providerId="ADAL" clId="{E1A06067-93C5-4E34-B2D0-86C0223B34DE}" dt="2023-01-26T17:50:19.693" v="1497" actId="26606"/>
          <ac:spMkLst>
            <pc:docMk/>
            <pc:sldMk cId="2234136061" sldId="302"/>
            <ac:spMk id="13" creationId="{B2DD41CD-8F47-4F56-AD12-4E2FF7696987}"/>
          </ac:spMkLst>
        </pc:spChg>
        <pc:spChg chg="add del mod">
          <ac:chgData name="Arnold, Melissa (she/her/hers)" userId="3ce64f23-84bf-4ea1-9ad8-31ec69c701ba" providerId="ADAL" clId="{E1A06067-93C5-4E34-B2D0-86C0223B34DE}" dt="2023-01-26T17:55:39.966" v="1547" actId="931"/>
          <ac:spMkLst>
            <pc:docMk/>
            <pc:sldMk cId="2234136061" sldId="302"/>
            <ac:spMk id="14" creationId="{68F4F130-9BE1-1434-B252-E8E30D876D78}"/>
          </ac:spMkLst>
        </pc:spChg>
        <pc:spChg chg="add del">
          <ac:chgData name="Arnold, Melissa (she/her/hers)" userId="3ce64f23-84bf-4ea1-9ad8-31ec69c701ba" providerId="ADAL" clId="{E1A06067-93C5-4E34-B2D0-86C0223B34DE}" dt="2023-01-26T17:50:07.802" v="1488" actId="26606"/>
          <ac:spMkLst>
            <pc:docMk/>
            <pc:sldMk cId="2234136061" sldId="302"/>
            <ac:spMk id="18" creationId="{45D37F4E-DDB4-456B-97E0-9937730A039F}"/>
          </ac:spMkLst>
        </pc:spChg>
        <pc:spChg chg="add del">
          <ac:chgData name="Arnold, Melissa (she/her/hers)" userId="3ce64f23-84bf-4ea1-9ad8-31ec69c701ba" providerId="ADAL" clId="{E1A06067-93C5-4E34-B2D0-86C0223B34DE}" dt="2023-01-26T17:50:07.802" v="1488" actId="26606"/>
          <ac:spMkLst>
            <pc:docMk/>
            <pc:sldMk cId="2234136061" sldId="302"/>
            <ac:spMk id="20" creationId="{B2DD41CD-8F47-4F56-AD12-4E2FF7696987}"/>
          </ac:spMkLst>
        </pc:spChg>
        <pc:graphicFrameChg chg="add mod ord modGraphic">
          <ac:chgData name="Arnold, Melissa (she/her/hers)" userId="3ce64f23-84bf-4ea1-9ad8-31ec69c701ba" providerId="ADAL" clId="{E1A06067-93C5-4E34-B2D0-86C0223B34DE}" dt="2023-01-26T17:51:04.424" v="1509" actId="26606"/>
          <ac:graphicFrameMkLst>
            <pc:docMk/>
            <pc:sldMk cId="2234136061" sldId="302"/>
            <ac:graphicFrameMk id="4" creationId="{29B5E447-AB7E-A80E-55AA-2B8FC04D8215}"/>
          </ac:graphicFrameMkLst>
        </pc:graphicFrameChg>
        <pc:picChg chg="add del mod">
          <ac:chgData name="Arnold, Melissa (she/her/hers)" userId="3ce64f23-84bf-4ea1-9ad8-31ec69c701ba" providerId="ADAL" clId="{E1A06067-93C5-4E34-B2D0-86C0223B34DE}" dt="2023-01-26T17:50:20.225" v="1499" actId="931"/>
          <ac:picMkLst>
            <pc:docMk/>
            <pc:sldMk cId="2234136061" sldId="302"/>
            <ac:picMk id="6" creationId="{0881856D-D71C-187B-0FEE-A94962D018C0}"/>
          </ac:picMkLst>
        </pc:picChg>
        <pc:picChg chg="add del mod">
          <ac:chgData name="Arnold, Melissa (she/her/hers)" userId="3ce64f23-84bf-4ea1-9ad8-31ec69c701ba" providerId="ADAL" clId="{E1A06067-93C5-4E34-B2D0-86C0223B34DE}" dt="2023-01-26T17:52:13.959" v="1542" actId="21"/>
          <ac:picMkLst>
            <pc:docMk/>
            <pc:sldMk cId="2234136061" sldId="302"/>
            <ac:picMk id="8" creationId="{520AB58D-7024-F4CA-92BC-1C099FB29789}"/>
          </ac:picMkLst>
        </pc:picChg>
        <pc:picChg chg="add del mod">
          <ac:chgData name="Arnold, Melissa (she/her/hers)" userId="3ce64f23-84bf-4ea1-9ad8-31ec69c701ba" providerId="ADAL" clId="{E1A06067-93C5-4E34-B2D0-86C0223B34DE}" dt="2023-01-26T17:55:39.966" v="1547" actId="931"/>
          <ac:picMkLst>
            <pc:docMk/>
            <pc:sldMk cId="2234136061" sldId="302"/>
            <ac:picMk id="12" creationId="{64E924FF-84B5-6939-CFBD-9F49632147E2}"/>
          </ac:picMkLst>
        </pc:picChg>
        <pc:picChg chg="add mod">
          <ac:chgData name="Arnold, Melissa (she/her/hers)" userId="3ce64f23-84bf-4ea1-9ad8-31ec69c701ba" providerId="ADAL" clId="{E1A06067-93C5-4E34-B2D0-86C0223B34DE}" dt="2023-01-26T18:03:25.436" v="1674" actId="1076"/>
          <ac:picMkLst>
            <pc:docMk/>
            <pc:sldMk cId="2234136061" sldId="302"/>
            <ac:picMk id="15" creationId="{4582D952-31ED-D322-3381-02EFF3BC3DF0}"/>
          </ac:picMkLst>
        </pc:picChg>
      </pc:sldChg>
      <pc:sldChg chg="add del ord">
        <pc:chgData name="Arnold, Melissa (she/her/hers)" userId="3ce64f23-84bf-4ea1-9ad8-31ec69c701ba" providerId="ADAL" clId="{E1A06067-93C5-4E34-B2D0-86C0223B34DE}" dt="2023-01-26T22:52:22.231" v="1952" actId="47"/>
        <pc:sldMkLst>
          <pc:docMk/>
          <pc:sldMk cId="917227519" sldId="303"/>
        </pc:sldMkLst>
      </pc:sldChg>
      <pc:sldChg chg="addSp delSp modSp add del mod ord">
        <pc:chgData name="Arnold, Melissa (she/her/hers)" userId="3ce64f23-84bf-4ea1-9ad8-31ec69c701ba" providerId="ADAL" clId="{E1A06067-93C5-4E34-B2D0-86C0223B34DE}" dt="2023-01-26T18:02:25.007" v="1668" actId="2696"/>
        <pc:sldMkLst>
          <pc:docMk/>
          <pc:sldMk cId="811347410" sldId="304"/>
        </pc:sldMkLst>
        <pc:spChg chg="mod">
          <ac:chgData name="Arnold, Melissa (she/her/hers)" userId="3ce64f23-84bf-4ea1-9ad8-31ec69c701ba" providerId="ADAL" clId="{E1A06067-93C5-4E34-B2D0-86C0223B34DE}" dt="2023-01-26T18:01:14.778" v="1667" actId="27636"/>
          <ac:spMkLst>
            <pc:docMk/>
            <pc:sldMk cId="811347410" sldId="304"/>
            <ac:spMk id="7" creationId="{9A0CBA1F-A1E5-4A1E-B599-CCF329FBA95E}"/>
          </ac:spMkLst>
        </pc:spChg>
        <pc:spChg chg="del">
          <ac:chgData name="Arnold, Melissa (she/her/hers)" userId="3ce64f23-84bf-4ea1-9ad8-31ec69c701ba" providerId="ADAL" clId="{E1A06067-93C5-4E34-B2D0-86C0223B34DE}" dt="2023-01-26T17:59:36.632" v="1630" actId="21"/>
          <ac:spMkLst>
            <pc:docMk/>
            <pc:sldMk cId="811347410" sldId="304"/>
            <ac:spMk id="9" creationId="{01216916-11D7-4037-BBF2-FF3FC8B34673}"/>
          </ac:spMkLst>
        </pc:spChg>
        <pc:graphicFrameChg chg="add mod modGraphic">
          <ac:chgData name="Arnold, Melissa (she/her/hers)" userId="3ce64f23-84bf-4ea1-9ad8-31ec69c701ba" providerId="ADAL" clId="{E1A06067-93C5-4E34-B2D0-86C0223B34DE}" dt="2023-01-26T18:01:10.788" v="1665" actId="1076"/>
          <ac:graphicFrameMkLst>
            <pc:docMk/>
            <pc:sldMk cId="811347410" sldId="304"/>
            <ac:graphicFrameMk id="2" creationId="{FCB6811D-FD8A-8277-DECE-38E246BC853A}"/>
          </ac:graphicFrameMkLst>
        </pc:graphicFrameChg>
        <pc:graphicFrameChg chg="del mod">
          <ac:chgData name="Arnold, Melissa (she/her/hers)" userId="3ce64f23-84bf-4ea1-9ad8-31ec69c701ba" providerId="ADAL" clId="{E1A06067-93C5-4E34-B2D0-86C0223B34DE}" dt="2023-01-26T18:00:14.196" v="1654" actId="21"/>
          <ac:graphicFrameMkLst>
            <pc:docMk/>
            <pc:sldMk cId="811347410" sldId="304"/>
            <ac:graphicFrameMk id="8" creationId="{7FCAD507-659A-4C81-8894-143424FE524F}"/>
          </ac:graphicFrameMkLst>
        </pc:graphicFrameChg>
        <pc:picChg chg="mod">
          <ac:chgData name="Arnold, Melissa (she/her/hers)" userId="3ce64f23-84bf-4ea1-9ad8-31ec69c701ba" providerId="ADAL" clId="{E1A06067-93C5-4E34-B2D0-86C0223B34DE}" dt="2023-01-26T18:01:02.219" v="1663" actId="1076"/>
          <ac:picMkLst>
            <pc:docMk/>
            <pc:sldMk cId="811347410" sldId="304"/>
            <ac:picMk id="5" creationId="{2022D4E6-93F2-4C41-87E9-A1D7AF6A9CEF}"/>
          </ac:picMkLst>
        </pc:picChg>
      </pc:sldChg>
      <pc:sldChg chg="addSp delSp modSp add mod ord">
        <pc:chgData name="Arnold, Melissa (she/her/hers)" userId="3ce64f23-84bf-4ea1-9ad8-31ec69c701ba" providerId="ADAL" clId="{E1A06067-93C5-4E34-B2D0-86C0223B34DE}" dt="2023-01-26T19:20:08.147" v="1937" actId="1076"/>
        <pc:sldMkLst>
          <pc:docMk/>
          <pc:sldMk cId="2843705102" sldId="304"/>
        </pc:sldMkLst>
        <pc:spChg chg="mod">
          <ac:chgData name="Arnold, Melissa (she/her/hers)" userId="3ce64f23-84bf-4ea1-9ad8-31ec69c701ba" providerId="ADAL" clId="{E1A06067-93C5-4E34-B2D0-86C0223B34DE}" dt="2023-01-26T18:11:04.022" v="1866" actId="2711"/>
          <ac:spMkLst>
            <pc:docMk/>
            <pc:sldMk cId="2843705102" sldId="304"/>
            <ac:spMk id="2" creationId="{B3F590B6-015B-6D53-24CC-7758C12AEF7E}"/>
          </ac:spMkLst>
        </pc:spChg>
        <pc:spChg chg="del mod">
          <ac:chgData name="Arnold, Melissa (she/her/hers)" userId="3ce64f23-84bf-4ea1-9ad8-31ec69c701ba" providerId="ADAL" clId="{E1A06067-93C5-4E34-B2D0-86C0223B34DE}" dt="2023-01-26T18:08:32.609" v="1823" actId="21"/>
          <ac:spMkLst>
            <pc:docMk/>
            <pc:sldMk cId="2843705102" sldId="304"/>
            <ac:spMk id="3" creationId="{A1936BF2-5A1E-FC59-A475-FFF9C35A007C}"/>
          </ac:spMkLst>
        </pc:spChg>
        <pc:spChg chg="del mod">
          <ac:chgData name="Arnold, Melissa (she/her/hers)" userId="3ce64f23-84bf-4ea1-9ad8-31ec69c701ba" providerId="ADAL" clId="{E1A06067-93C5-4E34-B2D0-86C0223B34DE}" dt="2023-01-26T18:04:03.775" v="1679" actId="21"/>
          <ac:spMkLst>
            <pc:docMk/>
            <pc:sldMk cId="2843705102" sldId="304"/>
            <ac:spMk id="6" creationId="{982C4A53-281C-33CB-2C3E-73CDB1A2E0A2}"/>
          </ac:spMkLst>
        </pc:spChg>
        <pc:spChg chg="add del mod">
          <ac:chgData name="Arnold, Melissa (she/her/hers)" userId="3ce64f23-84bf-4ea1-9ad8-31ec69c701ba" providerId="ADAL" clId="{E1A06067-93C5-4E34-B2D0-86C0223B34DE}" dt="2023-01-26T18:09:35.685" v="1854" actId="21"/>
          <ac:spMkLst>
            <pc:docMk/>
            <pc:sldMk cId="2843705102" sldId="304"/>
            <ac:spMk id="8" creationId="{0D4EB11A-099C-FBBD-24E6-8A593BC01749}"/>
          </ac:spMkLst>
        </pc:spChg>
        <pc:spChg chg="mod">
          <ac:chgData name="Arnold, Melissa (she/her/hers)" userId="3ce64f23-84bf-4ea1-9ad8-31ec69c701ba" providerId="ADAL" clId="{E1A06067-93C5-4E34-B2D0-86C0223B34DE}" dt="2023-01-26T19:19:27.741" v="1930" actId="207"/>
          <ac:spMkLst>
            <pc:docMk/>
            <pc:sldMk cId="2843705102" sldId="304"/>
            <ac:spMk id="10" creationId="{CBF2ECDE-9B43-41A1-2ED1-08A3332BFC41}"/>
          </ac:spMkLst>
        </pc:spChg>
        <pc:spChg chg="del">
          <ac:chgData name="Arnold, Melissa (she/her/hers)" userId="3ce64f23-84bf-4ea1-9ad8-31ec69c701ba" providerId="ADAL" clId="{E1A06067-93C5-4E34-B2D0-86C0223B34DE}" dt="2023-01-26T18:06:02.530" v="1763" actId="26606"/>
          <ac:spMkLst>
            <pc:docMk/>
            <pc:sldMk cId="2843705102" sldId="304"/>
            <ac:spMk id="11" creationId="{04812C46-200A-4DEB-A05E-3ED6C68C2387}"/>
          </ac:spMkLst>
        </pc:spChg>
        <pc:spChg chg="mod">
          <ac:chgData name="Arnold, Melissa (she/her/hers)" userId="3ce64f23-84bf-4ea1-9ad8-31ec69c701ba" providerId="ADAL" clId="{E1A06067-93C5-4E34-B2D0-86C0223B34DE}" dt="2023-01-26T19:19:27.741" v="1930" actId="207"/>
          <ac:spMkLst>
            <pc:docMk/>
            <pc:sldMk cId="2843705102" sldId="304"/>
            <ac:spMk id="12" creationId="{4322AAE8-63D4-7607-8025-CC6EF91DDE8E}"/>
          </ac:spMkLst>
        </pc:spChg>
        <pc:spChg chg="del">
          <ac:chgData name="Arnold, Melissa (she/her/hers)" userId="3ce64f23-84bf-4ea1-9ad8-31ec69c701ba" providerId="ADAL" clId="{E1A06067-93C5-4E34-B2D0-86C0223B34DE}" dt="2023-01-26T18:06:02.530" v="1763" actId="26606"/>
          <ac:spMkLst>
            <pc:docMk/>
            <pc:sldMk cId="2843705102" sldId="304"/>
            <ac:spMk id="13" creationId="{D1EA859B-E555-4109-94F3-6700E046E008}"/>
          </ac:spMkLst>
        </pc:spChg>
        <pc:spChg chg="mod ord">
          <ac:chgData name="Arnold, Melissa (she/her/hers)" userId="3ce64f23-84bf-4ea1-9ad8-31ec69c701ba" providerId="ADAL" clId="{E1A06067-93C5-4E34-B2D0-86C0223B34DE}" dt="2023-01-26T19:19:27.741" v="1930" actId="207"/>
          <ac:spMkLst>
            <pc:docMk/>
            <pc:sldMk cId="2843705102" sldId="304"/>
            <ac:spMk id="14" creationId="{37CBCC2A-FA65-DB1A-CD9A-859EC7EC4753}"/>
          </ac:spMkLst>
        </pc:spChg>
        <pc:spChg chg="mod">
          <ac:chgData name="Arnold, Melissa (she/her/hers)" userId="3ce64f23-84bf-4ea1-9ad8-31ec69c701ba" providerId="ADAL" clId="{E1A06067-93C5-4E34-B2D0-86C0223B34DE}" dt="2023-01-26T19:19:27.741" v="1930" actId="207"/>
          <ac:spMkLst>
            <pc:docMk/>
            <pc:sldMk cId="2843705102" sldId="304"/>
            <ac:spMk id="15" creationId="{C8224B1B-2D08-10D3-A975-124B9007293D}"/>
          </ac:spMkLst>
        </pc:spChg>
        <pc:spChg chg="add del mod ord">
          <ac:chgData name="Arnold, Melissa (she/her/hers)" userId="3ce64f23-84bf-4ea1-9ad8-31ec69c701ba" providerId="ADAL" clId="{E1A06067-93C5-4E34-B2D0-86C0223B34DE}" dt="2023-01-26T19:19:51.276" v="1935" actId="166"/>
          <ac:spMkLst>
            <pc:docMk/>
            <pc:sldMk cId="2843705102" sldId="304"/>
            <ac:spMk id="16" creationId="{DC031564-8EDC-5F58-E390-291DD5FB9478}"/>
          </ac:spMkLst>
        </pc:spChg>
        <pc:spChg chg="mod">
          <ac:chgData name="Arnold, Melissa (she/her/hers)" userId="3ce64f23-84bf-4ea1-9ad8-31ec69c701ba" providerId="ADAL" clId="{E1A06067-93C5-4E34-B2D0-86C0223B34DE}" dt="2023-01-26T19:19:27.741" v="1930" actId="207"/>
          <ac:spMkLst>
            <pc:docMk/>
            <pc:sldMk cId="2843705102" sldId="304"/>
            <ac:spMk id="17" creationId="{24455AEF-9F13-A538-0D9A-0536B5CAFC37}"/>
          </ac:spMkLst>
        </pc:spChg>
        <pc:spChg chg="add">
          <ac:chgData name="Arnold, Melissa (she/her/hers)" userId="3ce64f23-84bf-4ea1-9ad8-31ec69c701ba" providerId="ADAL" clId="{E1A06067-93C5-4E34-B2D0-86C0223B34DE}" dt="2023-01-26T18:06:02.530" v="1763" actId="26606"/>
          <ac:spMkLst>
            <pc:docMk/>
            <pc:sldMk cId="2843705102" sldId="304"/>
            <ac:spMk id="18" creationId="{04812C46-200A-4DEB-A05E-3ED6C68C2387}"/>
          </ac:spMkLst>
        </pc:spChg>
        <pc:spChg chg="mod ord">
          <ac:chgData name="Arnold, Melissa (she/her/hers)" userId="3ce64f23-84bf-4ea1-9ad8-31ec69c701ba" providerId="ADAL" clId="{E1A06067-93C5-4E34-B2D0-86C0223B34DE}" dt="2023-01-26T19:19:27.741" v="1930" actId="207"/>
          <ac:spMkLst>
            <pc:docMk/>
            <pc:sldMk cId="2843705102" sldId="304"/>
            <ac:spMk id="19" creationId="{7E4B433A-EB2C-1716-3C46-4C73216040C5}"/>
          </ac:spMkLst>
        </pc:spChg>
        <pc:spChg chg="mod">
          <ac:chgData name="Arnold, Melissa (she/her/hers)" userId="3ce64f23-84bf-4ea1-9ad8-31ec69c701ba" providerId="ADAL" clId="{E1A06067-93C5-4E34-B2D0-86C0223B34DE}" dt="2023-01-26T19:19:27.741" v="1930" actId="207"/>
          <ac:spMkLst>
            <pc:docMk/>
            <pc:sldMk cId="2843705102" sldId="304"/>
            <ac:spMk id="20" creationId="{4BEA0988-3B08-584B-4ED1-1264152EB5B5}"/>
          </ac:spMkLst>
        </pc:spChg>
        <pc:spChg chg="mod ord">
          <ac:chgData name="Arnold, Melissa (she/her/hers)" userId="3ce64f23-84bf-4ea1-9ad8-31ec69c701ba" providerId="ADAL" clId="{E1A06067-93C5-4E34-B2D0-86C0223B34DE}" dt="2023-01-26T19:19:27.741" v="1930" actId="207"/>
          <ac:spMkLst>
            <pc:docMk/>
            <pc:sldMk cId="2843705102" sldId="304"/>
            <ac:spMk id="21" creationId="{8B78A4C9-3F1A-3E7E-1E6E-90AFB9E827B3}"/>
          </ac:spMkLst>
        </pc:spChg>
        <pc:spChg chg="mod">
          <ac:chgData name="Arnold, Melissa (she/her/hers)" userId="3ce64f23-84bf-4ea1-9ad8-31ec69c701ba" providerId="ADAL" clId="{E1A06067-93C5-4E34-B2D0-86C0223B34DE}" dt="2023-01-26T19:19:27.741" v="1930" actId="207"/>
          <ac:spMkLst>
            <pc:docMk/>
            <pc:sldMk cId="2843705102" sldId="304"/>
            <ac:spMk id="22" creationId="{905D5168-F808-9C2B-69EC-C38C251548FC}"/>
          </ac:spMkLst>
        </pc:spChg>
        <pc:spChg chg="mod ord">
          <ac:chgData name="Arnold, Melissa (she/her/hers)" userId="3ce64f23-84bf-4ea1-9ad8-31ec69c701ba" providerId="ADAL" clId="{E1A06067-93C5-4E34-B2D0-86C0223B34DE}" dt="2023-01-26T19:19:27.741" v="1930" actId="207"/>
          <ac:spMkLst>
            <pc:docMk/>
            <pc:sldMk cId="2843705102" sldId="304"/>
            <ac:spMk id="23" creationId="{F45A88C4-528B-6972-6B8C-4AC51B4A6020}"/>
          </ac:spMkLst>
        </pc:spChg>
        <pc:spChg chg="add mod">
          <ac:chgData name="Arnold, Melissa (she/her/hers)" userId="3ce64f23-84bf-4ea1-9ad8-31ec69c701ba" providerId="ADAL" clId="{E1A06067-93C5-4E34-B2D0-86C0223B34DE}" dt="2023-01-26T19:15:11.635" v="1898" actId="1076"/>
          <ac:spMkLst>
            <pc:docMk/>
            <pc:sldMk cId="2843705102" sldId="304"/>
            <ac:spMk id="24" creationId="{29F655F5-8CA9-F258-FD10-87A56860BB9C}"/>
          </ac:spMkLst>
        </pc:spChg>
        <pc:spChg chg="add mod">
          <ac:chgData name="Arnold, Melissa (she/her/hers)" userId="3ce64f23-84bf-4ea1-9ad8-31ec69c701ba" providerId="ADAL" clId="{E1A06067-93C5-4E34-B2D0-86C0223B34DE}" dt="2023-01-26T19:15:27.524" v="1900" actId="1076"/>
          <ac:spMkLst>
            <pc:docMk/>
            <pc:sldMk cId="2843705102" sldId="304"/>
            <ac:spMk id="25" creationId="{A8BBAF8A-A5CA-A435-DC64-74D081E03C06}"/>
          </ac:spMkLst>
        </pc:spChg>
        <pc:spChg chg="add mod">
          <ac:chgData name="Arnold, Melissa (she/her/hers)" userId="3ce64f23-84bf-4ea1-9ad8-31ec69c701ba" providerId="ADAL" clId="{E1A06067-93C5-4E34-B2D0-86C0223B34DE}" dt="2023-01-26T19:16:09.778" v="1908" actId="1076"/>
          <ac:spMkLst>
            <pc:docMk/>
            <pc:sldMk cId="2843705102" sldId="304"/>
            <ac:spMk id="26" creationId="{3D2C2668-E28A-533F-779D-007A25D6B835}"/>
          </ac:spMkLst>
        </pc:spChg>
        <pc:spChg chg="add del mod">
          <ac:chgData name="Arnold, Melissa (she/her/hers)" userId="3ce64f23-84bf-4ea1-9ad8-31ec69c701ba" providerId="ADAL" clId="{E1A06067-93C5-4E34-B2D0-86C0223B34DE}" dt="2023-01-26T19:17:13.209" v="1919" actId="21"/>
          <ac:spMkLst>
            <pc:docMk/>
            <pc:sldMk cId="2843705102" sldId="304"/>
            <ac:spMk id="27" creationId="{4D57124A-2838-9574-0374-E797107684CB}"/>
          </ac:spMkLst>
        </pc:spChg>
        <pc:spChg chg="add mod">
          <ac:chgData name="Arnold, Melissa (she/her/hers)" userId="3ce64f23-84bf-4ea1-9ad8-31ec69c701ba" providerId="ADAL" clId="{E1A06067-93C5-4E34-B2D0-86C0223B34DE}" dt="2023-01-26T19:18:49.123" v="1923" actId="1076"/>
          <ac:spMkLst>
            <pc:docMk/>
            <pc:sldMk cId="2843705102" sldId="304"/>
            <ac:spMk id="28" creationId="{FDAF2C20-F872-3414-E9A4-39C978D9FB1A}"/>
          </ac:spMkLst>
        </pc:spChg>
        <pc:spChg chg="add del mod">
          <ac:chgData name="Arnold, Melissa (she/her/hers)" userId="3ce64f23-84bf-4ea1-9ad8-31ec69c701ba" providerId="ADAL" clId="{E1A06067-93C5-4E34-B2D0-86C0223B34DE}" dt="2023-01-26T19:19:20.239" v="1928" actId="21"/>
          <ac:spMkLst>
            <pc:docMk/>
            <pc:sldMk cId="2843705102" sldId="304"/>
            <ac:spMk id="29" creationId="{41B6407B-0937-30BF-7CDA-17F8E329892A}"/>
          </ac:spMkLst>
        </pc:spChg>
        <pc:spChg chg="add mod">
          <ac:chgData name="Arnold, Melissa (she/her/hers)" userId="3ce64f23-84bf-4ea1-9ad8-31ec69c701ba" providerId="ADAL" clId="{E1A06067-93C5-4E34-B2D0-86C0223B34DE}" dt="2023-01-26T19:20:08.147" v="1937" actId="1076"/>
          <ac:spMkLst>
            <pc:docMk/>
            <pc:sldMk cId="2843705102" sldId="304"/>
            <ac:spMk id="30" creationId="{DCA754A5-3E3A-D0EF-1584-8BB75502E66F}"/>
          </ac:spMkLst>
        </pc:spChg>
        <pc:grpChg chg="add del mod">
          <ac:chgData name="Arnold, Melissa (she/her/hers)" userId="3ce64f23-84bf-4ea1-9ad8-31ec69c701ba" providerId="ADAL" clId="{E1A06067-93C5-4E34-B2D0-86C0223B34DE}" dt="2023-01-26T19:19:27.741" v="1930" actId="207"/>
          <ac:grpSpMkLst>
            <pc:docMk/>
            <pc:sldMk cId="2843705102" sldId="304"/>
            <ac:grpSpMk id="9" creationId="{65DBF764-B58A-2C54-BCFB-C4A0EEE1A996}"/>
          </ac:grpSpMkLst>
        </pc:grpChg>
        <pc:graphicFrameChg chg="add del mod modGraphic">
          <ac:chgData name="Arnold, Melissa (she/her/hers)" userId="3ce64f23-84bf-4ea1-9ad8-31ec69c701ba" providerId="ADAL" clId="{E1A06067-93C5-4E34-B2D0-86C0223B34DE}" dt="2023-01-26T19:13:43.749" v="1886" actId="18245"/>
          <ac:graphicFrameMkLst>
            <pc:docMk/>
            <pc:sldMk cId="2843705102" sldId="304"/>
            <ac:graphicFrameMk id="4" creationId="{9A124133-FC21-DDBE-7945-3611CFF00AE7}"/>
          </ac:graphicFrameMkLst>
        </pc:graphicFrameChg>
        <pc:picChg chg="mod ord">
          <ac:chgData name="Arnold, Melissa (she/her/hers)" userId="3ce64f23-84bf-4ea1-9ad8-31ec69c701ba" providerId="ADAL" clId="{E1A06067-93C5-4E34-B2D0-86C0223B34DE}" dt="2023-01-26T19:18:57.936" v="1924" actId="1076"/>
          <ac:picMkLst>
            <pc:docMk/>
            <pc:sldMk cId="2843705102" sldId="304"/>
            <ac:picMk id="5" creationId="{2668007F-88F6-AFAA-FED6-8DE1D1FBDEFA}"/>
          </ac:picMkLst>
        </pc:picChg>
      </pc:sldChg>
      <pc:sldChg chg="modSp add mod">
        <pc:chgData name="Arnold, Melissa (she/her/hers)" userId="3ce64f23-84bf-4ea1-9ad8-31ec69c701ba" providerId="ADAL" clId="{E1A06067-93C5-4E34-B2D0-86C0223B34DE}" dt="2023-01-26T22:56:46.066" v="2034" actId="20577"/>
        <pc:sldMkLst>
          <pc:docMk/>
          <pc:sldMk cId="1681421057" sldId="305"/>
        </pc:sldMkLst>
        <pc:spChg chg="mod">
          <ac:chgData name="Arnold, Melissa (she/her/hers)" userId="3ce64f23-84bf-4ea1-9ad8-31ec69c701ba" providerId="ADAL" clId="{E1A06067-93C5-4E34-B2D0-86C0223B34DE}" dt="2023-01-26T22:56:46.066" v="2034" actId="20577"/>
          <ac:spMkLst>
            <pc:docMk/>
            <pc:sldMk cId="1681421057" sldId="305"/>
            <ac:spMk id="5" creationId="{08365D53-7280-4E95-A80C-330DC1D6DCA9}"/>
          </ac:spMkLst>
        </pc:spChg>
      </pc:sldChg>
    </pc:docChg>
  </pc:docChgLst>
  <pc:docChgLst>
    <pc:chgData name="Arnold, Melissa (she/her/hers)" userId="S::maarnold@providence.org::3ce64f23-84bf-4ea1-9ad8-31ec69c701ba" providerId="AD" clId="Web-{F339E5FA-A6A3-DA1A-E1BA-840AF1FDE6D4}"/>
    <pc:docChg chg="addSld modSld sldOrd">
      <pc:chgData name="Arnold, Melissa (she/her/hers)" userId="S::maarnold@providence.org::3ce64f23-84bf-4ea1-9ad8-31ec69c701ba" providerId="AD" clId="Web-{F339E5FA-A6A3-DA1A-E1BA-840AF1FDE6D4}" dt="2023-01-23T18:49:55.955" v="127"/>
      <pc:docMkLst>
        <pc:docMk/>
      </pc:docMkLst>
      <pc:sldChg chg="modSp">
        <pc:chgData name="Arnold, Melissa (she/her/hers)" userId="S::maarnold@providence.org::3ce64f23-84bf-4ea1-9ad8-31ec69c701ba" providerId="AD" clId="Web-{F339E5FA-A6A3-DA1A-E1BA-840AF1FDE6D4}" dt="2023-01-23T18:39:49.745" v="4" actId="20577"/>
        <pc:sldMkLst>
          <pc:docMk/>
          <pc:sldMk cId="3064259830" sldId="272"/>
        </pc:sldMkLst>
        <pc:spChg chg="mod">
          <ac:chgData name="Arnold, Melissa (she/her/hers)" userId="S::maarnold@providence.org::3ce64f23-84bf-4ea1-9ad8-31ec69c701ba" providerId="AD" clId="Web-{F339E5FA-A6A3-DA1A-E1BA-840AF1FDE6D4}" dt="2023-01-23T18:39:49.745" v="4" actId="20577"/>
          <ac:spMkLst>
            <pc:docMk/>
            <pc:sldMk cId="3064259830" sldId="272"/>
            <ac:spMk id="7" creationId="{9A0CBA1F-A1E5-4A1E-B599-CCF329FBA95E}"/>
          </ac:spMkLst>
        </pc:spChg>
      </pc:sldChg>
      <pc:sldChg chg="addSp modSp">
        <pc:chgData name="Arnold, Melissa (she/her/hers)" userId="S::maarnold@providence.org::3ce64f23-84bf-4ea1-9ad8-31ec69c701ba" providerId="AD" clId="Web-{F339E5FA-A6A3-DA1A-E1BA-840AF1FDE6D4}" dt="2023-01-23T18:46:07.431" v="60" actId="1076"/>
        <pc:sldMkLst>
          <pc:docMk/>
          <pc:sldMk cId="1637585983" sldId="276"/>
        </pc:sldMkLst>
        <pc:spChg chg="add mod">
          <ac:chgData name="Arnold, Melissa (she/her/hers)" userId="S::maarnold@providence.org::3ce64f23-84bf-4ea1-9ad8-31ec69c701ba" providerId="AD" clId="Web-{F339E5FA-A6A3-DA1A-E1BA-840AF1FDE6D4}" dt="2023-01-23T18:46:07.431" v="60" actId="1076"/>
          <ac:spMkLst>
            <pc:docMk/>
            <pc:sldMk cId="1637585983" sldId="276"/>
            <ac:spMk id="25" creationId="{19630C1B-CDE5-0A5C-D0A6-E1B876A80F8F}"/>
          </ac:spMkLst>
        </pc:spChg>
        <pc:picChg chg="add mod">
          <ac:chgData name="Arnold, Melissa (she/her/hers)" userId="S::maarnold@providence.org::3ce64f23-84bf-4ea1-9ad8-31ec69c701ba" providerId="AD" clId="Web-{F339E5FA-A6A3-DA1A-E1BA-840AF1FDE6D4}" dt="2023-01-23T18:43:52.332" v="32" actId="14100"/>
          <ac:picMkLst>
            <pc:docMk/>
            <pc:sldMk cId="1637585983" sldId="276"/>
            <ac:picMk id="2" creationId="{A662DF0A-5493-4BB7-2F49-8D0D7978C0C7}"/>
          </ac:picMkLst>
        </pc:picChg>
        <pc:picChg chg="add mod">
          <ac:chgData name="Arnold, Melissa (she/her/hers)" userId="S::maarnold@providence.org::3ce64f23-84bf-4ea1-9ad8-31ec69c701ba" providerId="AD" clId="Web-{F339E5FA-A6A3-DA1A-E1BA-840AF1FDE6D4}" dt="2023-01-23T18:43:44.019" v="31" actId="14100"/>
          <ac:picMkLst>
            <pc:docMk/>
            <pc:sldMk cId="1637585983" sldId="276"/>
            <ac:picMk id="3" creationId="{44FB3562-98A6-CD35-806A-44285323F40D}"/>
          </ac:picMkLst>
        </pc:picChg>
        <pc:picChg chg="add mod">
          <ac:chgData name="Arnold, Melissa (she/her/hers)" userId="S::maarnold@providence.org::3ce64f23-84bf-4ea1-9ad8-31ec69c701ba" providerId="AD" clId="Web-{F339E5FA-A6A3-DA1A-E1BA-840AF1FDE6D4}" dt="2023-01-23T18:44:20.395" v="35" actId="14100"/>
          <ac:picMkLst>
            <pc:docMk/>
            <pc:sldMk cId="1637585983" sldId="276"/>
            <ac:picMk id="23" creationId="{E9155933-400B-D3FC-1043-153CA9DBDF61}"/>
          </ac:picMkLst>
        </pc:picChg>
        <pc:picChg chg="add mod">
          <ac:chgData name="Arnold, Melissa (she/her/hers)" userId="S::maarnold@providence.org::3ce64f23-84bf-4ea1-9ad8-31ec69c701ba" providerId="AD" clId="Web-{F339E5FA-A6A3-DA1A-E1BA-840AF1FDE6D4}" dt="2023-01-23T18:44:46.834" v="38" actId="14100"/>
          <ac:picMkLst>
            <pc:docMk/>
            <pc:sldMk cId="1637585983" sldId="276"/>
            <ac:picMk id="24" creationId="{6326F458-8159-FB9B-3D22-2D5F9F799996}"/>
          </ac:picMkLst>
        </pc:picChg>
      </pc:sldChg>
      <pc:sldChg chg="addSp modSp add mod ord replId setBg">
        <pc:chgData name="Arnold, Melissa (she/her/hers)" userId="S::maarnold@providence.org::3ce64f23-84bf-4ea1-9ad8-31ec69c701ba" providerId="AD" clId="Web-{F339E5FA-A6A3-DA1A-E1BA-840AF1FDE6D4}" dt="2023-01-23T18:41:55.343" v="24" actId="20577"/>
        <pc:sldMkLst>
          <pc:docMk/>
          <pc:sldMk cId="2839769498" sldId="277"/>
        </pc:sldMkLst>
        <pc:spChg chg="mod">
          <ac:chgData name="Arnold, Melissa (she/her/hers)" userId="S::maarnold@providence.org::3ce64f23-84bf-4ea1-9ad8-31ec69c701ba" providerId="AD" clId="Web-{F339E5FA-A6A3-DA1A-E1BA-840AF1FDE6D4}" dt="2023-01-23T18:41:55.343" v="24" actId="20577"/>
          <ac:spMkLst>
            <pc:docMk/>
            <pc:sldMk cId="2839769498" sldId="277"/>
            <ac:spMk id="5" creationId="{08365D53-7280-4E95-A80C-330DC1D6DCA9}"/>
          </ac:spMkLst>
        </pc:spChg>
        <pc:spChg chg="add">
          <ac:chgData name="Arnold, Melissa (she/her/hers)" userId="S::maarnold@providence.org::3ce64f23-84bf-4ea1-9ad8-31ec69c701ba" providerId="AD" clId="Web-{F339E5FA-A6A3-DA1A-E1BA-840AF1FDE6D4}" dt="2023-01-23T18:41:51.265" v="23"/>
          <ac:spMkLst>
            <pc:docMk/>
            <pc:sldMk cId="2839769498" sldId="277"/>
            <ac:spMk id="12" creationId="{823AC064-BC96-4F32-8AE1-B2FD38754823}"/>
          </ac:spMkLst>
        </pc:spChg>
        <pc:picChg chg="add mod">
          <ac:chgData name="Arnold, Melissa (she/her/hers)" userId="S::maarnold@providence.org::3ce64f23-84bf-4ea1-9ad8-31ec69c701ba" providerId="AD" clId="Web-{F339E5FA-A6A3-DA1A-E1BA-840AF1FDE6D4}" dt="2023-01-23T18:41:51.265" v="23"/>
          <ac:picMkLst>
            <pc:docMk/>
            <pc:sldMk cId="2839769498" sldId="277"/>
            <ac:picMk id="2" creationId="{6BAFA743-1F4A-E7AD-BBF8-B9601F3DEE30}"/>
          </ac:picMkLst>
        </pc:picChg>
        <pc:picChg chg="mod ord">
          <ac:chgData name="Arnold, Melissa (she/her/hers)" userId="S::maarnold@providence.org::3ce64f23-84bf-4ea1-9ad8-31ec69c701ba" providerId="AD" clId="Web-{F339E5FA-A6A3-DA1A-E1BA-840AF1FDE6D4}" dt="2023-01-23T18:41:51.265" v="23"/>
          <ac:picMkLst>
            <pc:docMk/>
            <pc:sldMk cId="2839769498" sldId="277"/>
            <ac:picMk id="4" creationId="{151587CC-E8F5-4500-9AAC-056623989BB7}"/>
          </ac:picMkLst>
        </pc:picChg>
        <pc:cxnChg chg="add">
          <ac:chgData name="Arnold, Melissa (she/her/hers)" userId="S::maarnold@providence.org::3ce64f23-84bf-4ea1-9ad8-31ec69c701ba" providerId="AD" clId="Web-{F339E5FA-A6A3-DA1A-E1BA-840AF1FDE6D4}" dt="2023-01-23T18:41:51.265" v="23"/>
          <ac:cxnSpMkLst>
            <pc:docMk/>
            <pc:sldMk cId="2839769498" sldId="277"/>
            <ac:cxnSpMk id="10" creationId="{DB146403-F3D6-484B-B2ED-97F9565D0370}"/>
          </ac:cxnSpMkLst>
        </pc:cxnChg>
        <pc:cxnChg chg="add">
          <ac:chgData name="Arnold, Melissa (she/her/hers)" userId="S::maarnold@providence.org::3ce64f23-84bf-4ea1-9ad8-31ec69c701ba" providerId="AD" clId="Web-{F339E5FA-A6A3-DA1A-E1BA-840AF1FDE6D4}" dt="2023-01-23T18:41:51.265" v="23"/>
          <ac:cxnSpMkLst>
            <pc:docMk/>
            <pc:sldMk cId="2839769498" sldId="277"/>
            <ac:cxnSpMk id="14" creationId="{7E7C77BC-7138-40B1-A15B-20F57A494629}"/>
          </ac:cxnSpMkLst>
        </pc:cxnChg>
      </pc:sldChg>
      <pc:sldChg chg="addSp delSp modSp add replId">
        <pc:chgData name="Arnold, Melissa (she/her/hers)" userId="S::maarnold@providence.org::3ce64f23-84bf-4ea1-9ad8-31ec69c701ba" providerId="AD" clId="Web-{F339E5FA-A6A3-DA1A-E1BA-840AF1FDE6D4}" dt="2023-01-23T18:49:55.955" v="127"/>
        <pc:sldMkLst>
          <pc:docMk/>
          <pc:sldMk cId="3250005521" sldId="278"/>
        </pc:sldMkLst>
        <pc:spChg chg="mod">
          <ac:chgData name="Arnold, Melissa (she/her/hers)" userId="S::maarnold@providence.org::3ce64f23-84bf-4ea1-9ad8-31ec69c701ba" providerId="AD" clId="Web-{F339E5FA-A6A3-DA1A-E1BA-840AF1FDE6D4}" dt="2023-01-23T18:49:28.344" v="124" actId="20577"/>
          <ac:spMkLst>
            <pc:docMk/>
            <pc:sldMk cId="3250005521" sldId="278"/>
            <ac:spMk id="12" creationId="{274D2B58-54B7-437C-98AC-03936992C65D}"/>
          </ac:spMkLst>
        </pc:spChg>
        <pc:spChg chg="mod">
          <ac:chgData name="Arnold, Melissa (she/her/hers)" userId="S::maarnold@providence.org::3ce64f23-84bf-4ea1-9ad8-31ec69c701ba" providerId="AD" clId="Web-{F339E5FA-A6A3-DA1A-E1BA-840AF1FDE6D4}" dt="2023-01-23T18:49:35.751" v="125" actId="20577"/>
          <ac:spMkLst>
            <pc:docMk/>
            <pc:sldMk cId="3250005521" sldId="278"/>
            <ac:spMk id="15" creationId="{47478E0F-7E14-4447-B381-E95EFB7C85CB}"/>
          </ac:spMkLst>
        </pc:spChg>
        <pc:spChg chg="mod">
          <ac:chgData name="Arnold, Melissa (she/her/hers)" userId="S::maarnold@providence.org::3ce64f23-84bf-4ea1-9ad8-31ec69c701ba" providerId="AD" clId="Web-{F339E5FA-A6A3-DA1A-E1BA-840AF1FDE6D4}" dt="2023-01-23T18:49:04.531" v="118" actId="20577"/>
          <ac:spMkLst>
            <pc:docMk/>
            <pc:sldMk cId="3250005521" sldId="278"/>
            <ac:spMk id="19" creationId="{24672AE9-A6C4-4998-8827-6B480D919457}"/>
          </ac:spMkLst>
        </pc:spChg>
        <pc:spChg chg="mod">
          <ac:chgData name="Arnold, Melissa (she/her/hers)" userId="S::maarnold@providence.org::3ce64f23-84bf-4ea1-9ad8-31ec69c701ba" providerId="AD" clId="Web-{F339E5FA-A6A3-DA1A-E1BA-840AF1FDE6D4}" dt="2023-01-23T18:49:11.609" v="120" actId="20577"/>
          <ac:spMkLst>
            <pc:docMk/>
            <pc:sldMk cId="3250005521" sldId="278"/>
            <ac:spMk id="20" creationId="{4B748CA6-F842-4074-805E-A1A4442884C2}"/>
          </ac:spMkLst>
        </pc:spChg>
        <pc:spChg chg="mod">
          <ac:chgData name="Arnold, Melissa (she/her/hers)" userId="S::maarnold@providence.org::3ce64f23-84bf-4ea1-9ad8-31ec69c701ba" providerId="AD" clId="Web-{F339E5FA-A6A3-DA1A-E1BA-840AF1FDE6D4}" dt="2023-01-23T18:49:19.500" v="122" actId="20577"/>
          <ac:spMkLst>
            <pc:docMk/>
            <pc:sldMk cId="3250005521" sldId="278"/>
            <ac:spMk id="21" creationId="{FB01A5A8-7983-4F61-A134-DFFEFA6B865C}"/>
          </ac:spMkLst>
        </pc:spChg>
        <pc:spChg chg="mod">
          <ac:chgData name="Arnold, Melissa (she/her/hers)" userId="S::maarnold@providence.org::3ce64f23-84bf-4ea1-9ad8-31ec69c701ba" providerId="AD" clId="Web-{F339E5FA-A6A3-DA1A-E1BA-840AF1FDE6D4}" dt="2023-01-23T18:48:11.373" v="105" actId="20577"/>
          <ac:spMkLst>
            <pc:docMk/>
            <pc:sldMk cId="3250005521" sldId="278"/>
            <ac:spMk id="22" creationId="{47E3B28A-C2F6-445B-A9E8-0297D5215191}"/>
          </ac:spMkLst>
        </pc:spChg>
        <pc:spChg chg="mod">
          <ac:chgData name="Arnold, Melissa (she/her/hers)" userId="S::maarnold@providence.org::3ce64f23-84bf-4ea1-9ad8-31ec69c701ba" providerId="AD" clId="Web-{F339E5FA-A6A3-DA1A-E1BA-840AF1FDE6D4}" dt="2023-01-23T18:47:20.043" v="75" actId="14100"/>
          <ac:spMkLst>
            <pc:docMk/>
            <pc:sldMk cId="3250005521" sldId="278"/>
            <ac:spMk id="25" creationId="{19630C1B-CDE5-0A5C-D0A6-E1B876A80F8F}"/>
          </ac:spMkLst>
        </pc:spChg>
        <pc:grpChg chg="del">
          <ac:chgData name="Arnold, Melissa (she/her/hers)" userId="S::maarnold@providence.org::3ce64f23-84bf-4ea1-9ad8-31ec69c701ba" providerId="AD" clId="Web-{F339E5FA-A6A3-DA1A-E1BA-840AF1FDE6D4}" dt="2023-01-23T18:49:50.595" v="126"/>
          <ac:grpSpMkLst>
            <pc:docMk/>
            <pc:sldMk cId="3250005521" sldId="278"/>
            <ac:grpSpMk id="16" creationId="{3A533EF9-F828-4C49-B220-B40659215761}"/>
          </ac:grpSpMkLst>
        </pc:grpChg>
        <pc:picChg chg="del">
          <ac:chgData name="Arnold, Melissa (she/her/hers)" userId="S::maarnold@providence.org::3ce64f23-84bf-4ea1-9ad8-31ec69c701ba" providerId="AD" clId="Web-{F339E5FA-A6A3-DA1A-E1BA-840AF1FDE6D4}" dt="2023-01-23T18:46:55.370" v="62"/>
          <ac:picMkLst>
            <pc:docMk/>
            <pc:sldMk cId="3250005521" sldId="278"/>
            <ac:picMk id="2" creationId="{A662DF0A-5493-4BB7-2F49-8D0D7978C0C7}"/>
          </ac:picMkLst>
        </pc:picChg>
        <pc:picChg chg="del">
          <ac:chgData name="Arnold, Melissa (she/her/hers)" userId="S::maarnold@providence.org::3ce64f23-84bf-4ea1-9ad8-31ec69c701ba" providerId="AD" clId="Web-{F339E5FA-A6A3-DA1A-E1BA-840AF1FDE6D4}" dt="2023-01-23T18:46:57.448" v="63"/>
          <ac:picMkLst>
            <pc:docMk/>
            <pc:sldMk cId="3250005521" sldId="278"/>
            <ac:picMk id="3" creationId="{44FB3562-98A6-CD35-806A-44285323F40D}"/>
          </ac:picMkLst>
        </pc:picChg>
        <pc:picChg chg="del">
          <ac:chgData name="Arnold, Melissa (she/her/hers)" userId="S::maarnold@providence.org::3ce64f23-84bf-4ea1-9ad8-31ec69c701ba" providerId="AD" clId="Web-{F339E5FA-A6A3-DA1A-E1BA-840AF1FDE6D4}" dt="2023-01-23T18:46:59.370" v="64"/>
          <ac:picMkLst>
            <pc:docMk/>
            <pc:sldMk cId="3250005521" sldId="278"/>
            <ac:picMk id="23" creationId="{E9155933-400B-D3FC-1043-153CA9DBDF61}"/>
          </ac:picMkLst>
        </pc:picChg>
        <pc:picChg chg="del">
          <ac:chgData name="Arnold, Melissa (she/her/hers)" userId="S::maarnold@providence.org::3ce64f23-84bf-4ea1-9ad8-31ec69c701ba" providerId="AD" clId="Web-{F339E5FA-A6A3-DA1A-E1BA-840AF1FDE6D4}" dt="2023-01-23T18:47:01.026" v="65"/>
          <ac:picMkLst>
            <pc:docMk/>
            <pc:sldMk cId="3250005521" sldId="278"/>
            <ac:picMk id="24" creationId="{6326F458-8159-FB9B-3D22-2D5F9F799996}"/>
          </ac:picMkLst>
        </pc:picChg>
        <pc:picChg chg="add mod">
          <ac:chgData name="Arnold, Melissa (she/her/hers)" userId="S::maarnold@providence.org::3ce64f23-84bf-4ea1-9ad8-31ec69c701ba" providerId="AD" clId="Web-{F339E5FA-A6A3-DA1A-E1BA-840AF1FDE6D4}" dt="2023-01-23T18:48:43.593" v="108" actId="14100"/>
          <ac:picMkLst>
            <pc:docMk/>
            <pc:sldMk cId="3250005521" sldId="278"/>
            <ac:picMk id="26" creationId="{5670FDB1-1DCE-B407-D056-E45D4ABBF7AE}"/>
          </ac:picMkLst>
        </pc:picChg>
        <pc:cxnChg chg="del mod">
          <ac:chgData name="Arnold, Melissa (she/her/hers)" userId="S::maarnold@providence.org::3ce64f23-84bf-4ea1-9ad8-31ec69c701ba" providerId="AD" clId="Web-{F339E5FA-A6A3-DA1A-E1BA-840AF1FDE6D4}" dt="2023-01-23T18:49:55.955" v="127"/>
          <ac:cxnSpMkLst>
            <pc:docMk/>
            <pc:sldMk cId="3250005521" sldId="278"/>
            <ac:cxnSpMk id="5" creationId="{82FB66B1-91F1-4D5F-82B3-C09D035E7BC6}"/>
          </ac:cxnSpMkLst>
        </pc:cxnChg>
      </pc:sldChg>
    </pc:docChg>
  </pc:docChgLst>
  <pc:docChgLst>
    <pc:chgData name="Arnold, Melissa (she/her/hers)" userId="S::maarnold@providence.org::3ce64f23-84bf-4ea1-9ad8-31ec69c701ba" providerId="AD" clId="Web-{AAD62D2C-A38C-B1CF-5853-7343DF2D3E27}"/>
    <pc:docChg chg="addSld delSld modSld sldOrd addMainMaster">
      <pc:chgData name="Arnold, Melissa (she/her/hers)" userId="S::maarnold@providence.org::3ce64f23-84bf-4ea1-9ad8-31ec69c701ba" providerId="AD" clId="Web-{AAD62D2C-A38C-B1CF-5853-7343DF2D3E27}" dt="2023-01-23T22:50:49.052" v="2171"/>
      <pc:docMkLst>
        <pc:docMk/>
      </pc:docMkLst>
      <pc:sldChg chg="ord">
        <pc:chgData name="Arnold, Melissa (she/her/hers)" userId="S::maarnold@providence.org::3ce64f23-84bf-4ea1-9ad8-31ec69c701ba" providerId="AD" clId="Web-{AAD62D2C-A38C-B1CF-5853-7343DF2D3E27}" dt="2023-01-23T22:35:47.957" v="2085"/>
        <pc:sldMkLst>
          <pc:docMk/>
          <pc:sldMk cId="2048728479" sldId="267"/>
        </pc:sldMkLst>
      </pc:sldChg>
      <pc:sldChg chg="ord">
        <pc:chgData name="Arnold, Melissa (she/her/hers)" userId="S::maarnold@providence.org::3ce64f23-84bf-4ea1-9ad8-31ec69c701ba" providerId="AD" clId="Web-{AAD62D2C-A38C-B1CF-5853-7343DF2D3E27}" dt="2023-01-23T22:42:39.847" v="2110"/>
        <pc:sldMkLst>
          <pc:docMk/>
          <pc:sldMk cId="2114401875" sldId="270"/>
        </pc:sldMkLst>
      </pc:sldChg>
      <pc:sldChg chg="addSp delSp modSp del mod ord setBg delAnim">
        <pc:chgData name="Arnold, Melissa (she/her/hers)" userId="S::maarnold@providence.org::3ce64f23-84bf-4ea1-9ad8-31ec69c701ba" providerId="AD" clId="Web-{AAD62D2C-A38C-B1CF-5853-7343DF2D3E27}" dt="2023-01-23T22:48:05.656" v="2167"/>
        <pc:sldMkLst>
          <pc:docMk/>
          <pc:sldMk cId="1156835346" sldId="271"/>
        </pc:sldMkLst>
        <pc:spChg chg="add del mod">
          <ac:chgData name="Arnold, Melissa (she/her/hers)" userId="S::maarnold@providence.org::3ce64f23-84bf-4ea1-9ad8-31ec69c701ba" providerId="AD" clId="Web-{AAD62D2C-A38C-B1CF-5853-7343DF2D3E27}" dt="2023-01-23T21:42:45.417" v="1587"/>
          <ac:spMkLst>
            <pc:docMk/>
            <pc:sldMk cId="1156835346" sldId="271"/>
            <ac:spMk id="3" creationId="{3011D2CB-2D03-1B33-6C03-0AFA68FFCC94}"/>
          </ac:spMkLst>
        </pc:spChg>
        <pc:spChg chg="del mod">
          <ac:chgData name="Arnold, Melissa (she/her/hers)" userId="S::maarnold@providence.org::3ce64f23-84bf-4ea1-9ad8-31ec69c701ba" providerId="AD" clId="Web-{AAD62D2C-A38C-B1CF-5853-7343DF2D3E27}" dt="2023-01-23T21:32:16.519" v="1308"/>
          <ac:spMkLst>
            <pc:docMk/>
            <pc:sldMk cId="1156835346" sldId="271"/>
            <ac:spMk id="5" creationId="{C665E40A-9649-4B81-A06E-4C510BA4C75D}"/>
          </ac:spMkLst>
        </pc:spChg>
        <pc:spChg chg="add mod">
          <ac:chgData name="Arnold, Melissa (she/her/hers)" userId="S::maarnold@providence.org::3ce64f23-84bf-4ea1-9ad8-31ec69c701ba" providerId="AD" clId="Web-{AAD62D2C-A38C-B1CF-5853-7343DF2D3E27}" dt="2023-01-23T22:38:42.307" v="2090"/>
          <ac:spMkLst>
            <pc:docMk/>
            <pc:sldMk cId="1156835346" sldId="271"/>
            <ac:spMk id="6" creationId="{6D29A1E1-E69F-9E7C-C6FE-EDA683549165}"/>
          </ac:spMkLst>
        </pc:spChg>
        <pc:spChg chg="mod">
          <ac:chgData name="Arnold, Melissa (she/her/hers)" userId="S::maarnold@providence.org::3ce64f23-84bf-4ea1-9ad8-31ec69c701ba" providerId="AD" clId="Web-{AAD62D2C-A38C-B1CF-5853-7343DF2D3E27}" dt="2023-01-23T22:38:42.307" v="2090"/>
          <ac:spMkLst>
            <pc:docMk/>
            <pc:sldMk cId="1156835346" sldId="271"/>
            <ac:spMk id="11" creationId="{A0505DF5-F939-4555-A6D6-F041EF7584AC}"/>
          </ac:spMkLst>
        </pc:spChg>
        <pc:spChg chg="del mod">
          <ac:chgData name="Arnold, Melissa (she/her/hers)" userId="S::maarnold@providence.org::3ce64f23-84bf-4ea1-9ad8-31ec69c701ba" providerId="AD" clId="Web-{AAD62D2C-A38C-B1CF-5853-7343DF2D3E27}" dt="2023-01-23T21:30:04.655" v="1293"/>
          <ac:spMkLst>
            <pc:docMk/>
            <pc:sldMk cId="1156835346" sldId="271"/>
            <ac:spMk id="14" creationId="{1DCC18F7-444D-4298-856E-BF50E228C0C2}"/>
          </ac:spMkLst>
        </pc:spChg>
        <pc:spChg chg="del">
          <ac:chgData name="Arnold, Melissa (she/her/hers)" userId="S::maarnold@providence.org::3ce64f23-84bf-4ea1-9ad8-31ec69c701ba" providerId="AD" clId="Web-{AAD62D2C-A38C-B1CF-5853-7343DF2D3E27}" dt="2023-01-23T21:24:06.235" v="1209"/>
          <ac:spMkLst>
            <pc:docMk/>
            <pc:sldMk cId="1156835346" sldId="271"/>
            <ac:spMk id="15" creationId="{C2CC6EE7-7623-4327-A713-D1317ED06DE2}"/>
          </ac:spMkLst>
        </pc:spChg>
        <pc:spChg chg="mod ord">
          <ac:chgData name="Arnold, Melissa (she/her/hers)" userId="S::maarnold@providence.org::3ce64f23-84bf-4ea1-9ad8-31ec69c701ba" providerId="AD" clId="Web-{AAD62D2C-A38C-B1CF-5853-7343DF2D3E27}" dt="2023-01-23T22:38:42.307" v="2090"/>
          <ac:spMkLst>
            <pc:docMk/>
            <pc:sldMk cId="1156835346" sldId="271"/>
            <ac:spMk id="16" creationId="{757E41FC-6D45-46D2-B77C-FD1F91F98233}"/>
          </ac:spMkLst>
        </pc:spChg>
        <pc:spChg chg="add">
          <ac:chgData name="Arnold, Melissa (she/her/hers)" userId="S::maarnold@providence.org::3ce64f23-84bf-4ea1-9ad8-31ec69c701ba" providerId="AD" clId="Web-{AAD62D2C-A38C-B1CF-5853-7343DF2D3E27}" dt="2023-01-23T22:38:42.307" v="2090"/>
          <ac:spMkLst>
            <pc:docMk/>
            <pc:sldMk cId="1156835346" sldId="271"/>
            <ac:spMk id="24" creationId="{A2679492-7988-4050-9056-542444452411}"/>
          </ac:spMkLst>
        </pc:spChg>
        <pc:spChg chg="add">
          <ac:chgData name="Arnold, Melissa (she/her/hers)" userId="S::maarnold@providence.org::3ce64f23-84bf-4ea1-9ad8-31ec69c701ba" providerId="AD" clId="Web-{AAD62D2C-A38C-B1CF-5853-7343DF2D3E27}" dt="2023-01-23T22:38:42.307" v="2090"/>
          <ac:spMkLst>
            <pc:docMk/>
            <pc:sldMk cId="1156835346" sldId="271"/>
            <ac:spMk id="26" creationId="{B5ABDEAA-B248-4182-B67C-A925338E772D}"/>
          </ac:spMkLst>
        </pc:spChg>
        <pc:spChg chg="add">
          <ac:chgData name="Arnold, Melissa (she/her/hers)" userId="S::maarnold@providence.org::3ce64f23-84bf-4ea1-9ad8-31ec69c701ba" providerId="AD" clId="Web-{AAD62D2C-A38C-B1CF-5853-7343DF2D3E27}" dt="2023-01-23T22:38:42.307" v="2090"/>
          <ac:spMkLst>
            <pc:docMk/>
            <pc:sldMk cId="1156835346" sldId="271"/>
            <ac:spMk id="28" creationId="{B091B163-7D61-4891-ABCF-5C13D9C418D0}"/>
          </ac:spMkLst>
        </pc:spChg>
        <pc:picChg chg="del">
          <ac:chgData name="Arnold, Melissa (she/her/hers)" userId="S::maarnold@providence.org::3ce64f23-84bf-4ea1-9ad8-31ec69c701ba" providerId="AD" clId="Web-{AAD62D2C-A38C-B1CF-5853-7343DF2D3E27}" dt="2023-01-23T21:23:56.422" v="1208"/>
          <ac:picMkLst>
            <pc:docMk/>
            <pc:sldMk cId="1156835346" sldId="271"/>
            <ac:picMk id="2" creationId="{DD67F0A0-E856-19D8-7F23-16B49634E046}"/>
          </ac:picMkLst>
        </pc:picChg>
        <pc:picChg chg="del mod ord">
          <ac:chgData name="Arnold, Melissa (she/her/hers)" userId="S::maarnold@providence.org::3ce64f23-84bf-4ea1-9ad8-31ec69c701ba" providerId="AD" clId="Web-{AAD62D2C-A38C-B1CF-5853-7343DF2D3E27}" dt="2023-01-23T22:39:11.058" v="2091"/>
          <ac:picMkLst>
            <pc:docMk/>
            <pc:sldMk cId="1156835346" sldId="271"/>
            <ac:picMk id="4" creationId="{1F9B5A2E-D2C7-40A2-8060-13312C200AA4}"/>
          </ac:picMkLst>
        </pc:picChg>
        <pc:picChg chg="del">
          <ac:chgData name="Arnold, Melissa (she/her/hers)" userId="S::maarnold@providence.org::3ce64f23-84bf-4ea1-9ad8-31ec69c701ba" providerId="AD" clId="Web-{AAD62D2C-A38C-B1CF-5853-7343DF2D3E27}" dt="2023-01-23T21:33:32.928" v="1319"/>
          <ac:picMkLst>
            <pc:docMk/>
            <pc:sldMk cId="1156835346" sldId="271"/>
            <ac:picMk id="17" creationId="{14EEB910-A95E-4B46-BF34-F81D468236AA}"/>
          </ac:picMkLst>
        </pc:picChg>
        <pc:picChg chg="mod">
          <ac:chgData name="Arnold, Melissa (she/her/hers)" userId="S::maarnold@providence.org::3ce64f23-84bf-4ea1-9ad8-31ec69c701ba" providerId="AD" clId="Web-{AAD62D2C-A38C-B1CF-5853-7343DF2D3E27}" dt="2023-01-23T22:38:42.307" v="2090"/>
          <ac:picMkLst>
            <pc:docMk/>
            <pc:sldMk cId="1156835346" sldId="271"/>
            <ac:picMk id="19" creationId="{9673F22F-F17C-4F7D-9C7C-2BDECE94BA36}"/>
          </ac:picMkLst>
        </pc:picChg>
        <pc:cxnChg chg="add">
          <ac:chgData name="Arnold, Melissa (she/her/hers)" userId="S::maarnold@providence.org::3ce64f23-84bf-4ea1-9ad8-31ec69c701ba" providerId="AD" clId="Web-{AAD62D2C-A38C-B1CF-5853-7343DF2D3E27}" dt="2023-01-23T22:38:42.307" v="2090"/>
          <ac:cxnSpMkLst>
            <pc:docMk/>
            <pc:sldMk cId="1156835346" sldId="271"/>
            <ac:cxnSpMk id="30" creationId="{C49DA8F6-BCC1-4447-B54C-57856834B94B}"/>
          </ac:cxnSpMkLst>
        </pc:cxnChg>
      </pc:sldChg>
      <pc:sldChg chg="modSp">
        <pc:chgData name="Arnold, Melissa (she/her/hers)" userId="S::maarnold@providence.org::3ce64f23-84bf-4ea1-9ad8-31ec69c701ba" providerId="AD" clId="Web-{AAD62D2C-A38C-B1CF-5853-7343DF2D3E27}" dt="2023-01-23T20:25:59.912" v="887" actId="1076"/>
        <pc:sldMkLst>
          <pc:docMk/>
          <pc:sldMk cId="3064259830" sldId="272"/>
        </pc:sldMkLst>
        <pc:spChg chg="mod">
          <ac:chgData name="Arnold, Melissa (she/her/hers)" userId="S::maarnold@providence.org::3ce64f23-84bf-4ea1-9ad8-31ec69c701ba" providerId="AD" clId="Web-{AAD62D2C-A38C-B1CF-5853-7343DF2D3E27}" dt="2023-01-23T20:25:59.912" v="887" actId="1076"/>
          <ac:spMkLst>
            <pc:docMk/>
            <pc:sldMk cId="3064259830" sldId="272"/>
            <ac:spMk id="7" creationId="{9A0CBA1F-A1E5-4A1E-B599-CCF329FBA95E}"/>
          </ac:spMkLst>
        </pc:spChg>
        <pc:spChg chg="mod">
          <ac:chgData name="Arnold, Melissa (she/her/hers)" userId="S::maarnold@providence.org::3ce64f23-84bf-4ea1-9ad8-31ec69c701ba" providerId="AD" clId="Web-{AAD62D2C-A38C-B1CF-5853-7343DF2D3E27}" dt="2023-01-23T20:25:12.160" v="881" actId="20577"/>
          <ac:spMkLst>
            <pc:docMk/>
            <pc:sldMk cId="3064259830" sldId="272"/>
            <ac:spMk id="9" creationId="{01216916-11D7-4037-BBF2-FF3FC8B34673}"/>
          </ac:spMkLst>
        </pc:spChg>
      </pc:sldChg>
      <pc:sldChg chg="addSp delSp modSp ord">
        <pc:chgData name="Arnold, Melissa (she/her/hers)" userId="S::maarnold@providence.org::3ce64f23-84bf-4ea1-9ad8-31ec69c701ba" providerId="AD" clId="Web-{AAD62D2C-A38C-B1CF-5853-7343DF2D3E27}" dt="2023-01-23T22:24:09.540" v="2039"/>
        <pc:sldMkLst>
          <pc:docMk/>
          <pc:sldMk cId="371835957" sldId="274"/>
        </pc:sldMkLst>
        <pc:spChg chg="add del mod">
          <ac:chgData name="Arnold, Melissa (she/her/hers)" userId="S::maarnold@providence.org::3ce64f23-84bf-4ea1-9ad8-31ec69c701ba" providerId="AD" clId="Web-{AAD62D2C-A38C-B1CF-5853-7343DF2D3E27}" dt="2023-01-23T20:55:33.333" v="1171"/>
          <ac:spMkLst>
            <pc:docMk/>
            <pc:sldMk cId="371835957" sldId="274"/>
            <ac:spMk id="2" creationId="{61C26C08-E567-4620-CC8C-10633CB975C6}"/>
          </ac:spMkLst>
        </pc:spChg>
        <pc:spChg chg="add del mod">
          <ac:chgData name="Arnold, Melissa (she/her/hers)" userId="S::maarnold@providence.org::3ce64f23-84bf-4ea1-9ad8-31ec69c701ba" providerId="AD" clId="Web-{AAD62D2C-A38C-B1CF-5853-7343DF2D3E27}" dt="2023-01-23T20:50:47.232" v="1148"/>
          <ac:spMkLst>
            <pc:docMk/>
            <pc:sldMk cId="371835957" sldId="274"/>
            <ac:spMk id="3" creationId="{F5DD0C5E-8B95-9960-093A-921F68BFD942}"/>
          </ac:spMkLst>
        </pc:spChg>
        <pc:spChg chg="add mod">
          <ac:chgData name="Arnold, Melissa (she/her/hers)" userId="S::maarnold@providence.org::3ce64f23-84bf-4ea1-9ad8-31ec69c701ba" providerId="AD" clId="Web-{AAD62D2C-A38C-B1CF-5853-7343DF2D3E27}" dt="2023-01-23T21:00:50.732" v="1198" actId="1076"/>
          <ac:spMkLst>
            <pc:docMk/>
            <pc:sldMk cId="371835957" sldId="274"/>
            <ac:spMk id="5" creationId="{7BC77FFA-410F-9A8A-69B9-9DFF4A55CDC3}"/>
          </ac:spMkLst>
        </pc:spChg>
        <pc:spChg chg="mod">
          <ac:chgData name="Arnold, Melissa (she/her/hers)" userId="S::maarnold@providence.org::3ce64f23-84bf-4ea1-9ad8-31ec69c701ba" providerId="AD" clId="Web-{AAD62D2C-A38C-B1CF-5853-7343DF2D3E27}" dt="2023-01-23T20:59:01.854" v="1182" actId="14100"/>
          <ac:spMkLst>
            <pc:docMk/>
            <pc:sldMk cId="371835957" sldId="274"/>
            <ac:spMk id="6" creationId="{1CC597C5-C6A7-419F-A844-3A7EC903345B}"/>
          </ac:spMkLst>
        </pc:spChg>
        <pc:spChg chg="del">
          <ac:chgData name="Arnold, Melissa (she/her/hers)" userId="S::maarnold@providence.org::3ce64f23-84bf-4ea1-9ad8-31ec69c701ba" providerId="AD" clId="Web-{AAD62D2C-A38C-B1CF-5853-7343DF2D3E27}" dt="2023-01-23T20:59:22.807" v="1185"/>
          <ac:spMkLst>
            <pc:docMk/>
            <pc:sldMk cId="371835957" sldId="274"/>
            <ac:spMk id="8" creationId="{D35E2902-6414-4518-9AF3-764FD214BBCE}"/>
          </ac:spMkLst>
        </pc:spChg>
        <pc:spChg chg="del">
          <ac:chgData name="Arnold, Melissa (she/her/hers)" userId="S::maarnold@providence.org::3ce64f23-84bf-4ea1-9ad8-31ec69c701ba" providerId="AD" clId="Web-{AAD62D2C-A38C-B1CF-5853-7343DF2D3E27}" dt="2023-01-23T20:59:47.167" v="1189"/>
          <ac:spMkLst>
            <pc:docMk/>
            <pc:sldMk cId="371835957" sldId="274"/>
            <ac:spMk id="13" creationId="{1E557F8A-C145-493B-BE61-590CBC34526F}"/>
          </ac:spMkLst>
        </pc:spChg>
        <pc:spChg chg="del">
          <ac:chgData name="Arnold, Melissa (she/her/hers)" userId="S::maarnold@providence.org::3ce64f23-84bf-4ea1-9ad8-31ec69c701ba" providerId="AD" clId="Web-{AAD62D2C-A38C-B1CF-5853-7343DF2D3E27}" dt="2023-01-23T21:00:37.434" v="1197"/>
          <ac:spMkLst>
            <pc:docMk/>
            <pc:sldMk cId="371835957" sldId="274"/>
            <ac:spMk id="16" creationId="{EBCADED6-7615-4B56-A1F4-67ACD9CC954F}"/>
          </ac:spMkLst>
        </pc:spChg>
        <pc:spChg chg="mod">
          <ac:chgData name="Arnold, Melissa (she/her/hers)" userId="S::maarnold@providence.org::3ce64f23-84bf-4ea1-9ad8-31ec69c701ba" providerId="AD" clId="Web-{AAD62D2C-A38C-B1CF-5853-7343DF2D3E27}" dt="2023-01-23T21:01:20.014" v="1202" actId="1076"/>
          <ac:spMkLst>
            <pc:docMk/>
            <pc:sldMk cId="371835957" sldId="274"/>
            <ac:spMk id="18" creationId="{52F9A0F3-538B-4120-AEE1-8EA623972848}"/>
          </ac:spMkLst>
        </pc:spChg>
        <pc:spChg chg="mod">
          <ac:chgData name="Arnold, Melissa (she/her/hers)" userId="S::maarnold@providence.org::3ce64f23-84bf-4ea1-9ad8-31ec69c701ba" providerId="AD" clId="Web-{AAD62D2C-A38C-B1CF-5853-7343DF2D3E27}" dt="2023-01-23T21:00:07.996" v="1193" actId="1076"/>
          <ac:spMkLst>
            <pc:docMk/>
            <pc:sldMk cId="371835957" sldId="274"/>
            <ac:spMk id="19" creationId="{EB472774-F16C-4EAE-99CA-573C4990DD24}"/>
          </ac:spMkLst>
        </pc:spChg>
        <pc:spChg chg="mod">
          <ac:chgData name="Arnold, Melissa (she/her/hers)" userId="S::maarnold@providence.org::3ce64f23-84bf-4ea1-9ad8-31ec69c701ba" providerId="AD" clId="Web-{AAD62D2C-A38C-B1CF-5853-7343DF2D3E27}" dt="2023-01-23T21:00:22.543" v="1195" actId="1076"/>
          <ac:spMkLst>
            <pc:docMk/>
            <pc:sldMk cId="371835957" sldId="274"/>
            <ac:spMk id="20" creationId="{88980B67-E3B9-4EE3-99A9-C9DFF4FF7BA6}"/>
          </ac:spMkLst>
        </pc:spChg>
        <pc:picChg chg="add mod modCrop">
          <ac:chgData name="Arnold, Melissa (she/her/hers)" userId="S::maarnold@providence.org::3ce64f23-84bf-4ea1-9ad8-31ec69c701ba" providerId="AD" clId="Web-{AAD62D2C-A38C-B1CF-5853-7343DF2D3E27}" dt="2023-01-23T21:01:30.842" v="1203" actId="14100"/>
          <ac:picMkLst>
            <pc:docMk/>
            <pc:sldMk cId="371835957" sldId="274"/>
            <ac:picMk id="7" creationId="{BEFAD0EA-6F2A-4756-6701-FA28D095AE78}"/>
          </ac:picMkLst>
        </pc:picChg>
        <pc:picChg chg="del">
          <ac:chgData name="Arnold, Melissa (she/her/hers)" userId="S::maarnold@providence.org::3ce64f23-84bf-4ea1-9ad8-31ec69c701ba" providerId="AD" clId="Web-{AAD62D2C-A38C-B1CF-5853-7343DF2D3E27}" dt="2023-01-23T20:59:14.354" v="1184"/>
          <ac:picMkLst>
            <pc:docMk/>
            <pc:sldMk cId="371835957" sldId="274"/>
            <ac:picMk id="12" creationId="{C2890957-1FDD-4B08-89A4-704D4C8BF504}"/>
          </ac:picMkLst>
        </pc:picChg>
        <pc:picChg chg="del">
          <ac:chgData name="Arnold, Melissa (she/her/hers)" userId="S::maarnold@providence.org::3ce64f23-84bf-4ea1-9ad8-31ec69c701ba" providerId="AD" clId="Web-{AAD62D2C-A38C-B1CF-5853-7343DF2D3E27}" dt="2023-01-23T20:59:39.636" v="1188"/>
          <ac:picMkLst>
            <pc:docMk/>
            <pc:sldMk cId="371835957" sldId="274"/>
            <ac:picMk id="14" creationId="{EF016A47-FFDE-438E-A074-93ABB65C9A4D}"/>
          </ac:picMkLst>
        </pc:picChg>
        <pc:picChg chg="del">
          <ac:chgData name="Arnold, Melissa (she/her/hers)" userId="S::maarnold@providence.org::3ce64f23-84bf-4ea1-9ad8-31ec69c701ba" providerId="AD" clId="Web-{AAD62D2C-A38C-B1CF-5853-7343DF2D3E27}" dt="2023-01-23T21:00:25.965" v="1196"/>
          <ac:picMkLst>
            <pc:docMk/>
            <pc:sldMk cId="371835957" sldId="274"/>
            <ac:picMk id="17" creationId="{8FA02DF2-6425-4F35-B553-BA20BED12DE3}"/>
          </ac:picMkLst>
        </pc:picChg>
        <pc:picChg chg="mod">
          <ac:chgData name="Arnold, Melissa (she/her/hers)" userId="S::maarnold@providence.org::3ce64f23-84bf-4ea1-9ad8-31ec69c701ba" providerId="AD" clId="Web-{AAD62D2C-A38C-B1CF-5853-7343DF2D3E27}" dt="2023-01-23T21:01:13.467" v="1201" actId="1076"/>
          <ac:picMkLst>
            <pc:docMk/>
            <pc:sldMk cId="371835957" sldId="274"/>
            <ac:picMk id="1032" creationId="{D9489D84-AEBE-BCE7-0788-5525C0EF5554}"/>
          </ac:picMkLst>
        </pc:picChg>
        <pc:picChg chg="mod">
          <ac:chgData name="Arnold, Melissa (she/her/hers)" userId="S::maarnold@providence.org::3ce64f23-84bf-4ea1-9ad8-31ec69c701ba" providerId="AD" clId="Web-{AAD62D2C-A38C-B1CF-5853-7343DF2D3E27}" dt="2023-01-23T21:00:02.152" v="1192" actId="1076"/>
          <ac:picMkLst>
            <pc:docMk/>
            <pc:sldMk cId="371835957" sldId="274"/>
            <ac:picMk id="1036" creationId="{80911E1A-87E2-5F0D-E6E5-82B3560C33A4}"/>
          </ac:picMkLst>
        </pc:picChg>
        <pc:picChg chg="mod">
          <ac:chgData name="Arnold, Melissa (she/her/hers)" userId="S::maarnold@providence.org::3ce64f23-84bf-4ea1-9ad8-31ec69c701ba" providerId="AD" clId="Web-{AAD62D2C-A38C-B1CF-5853-7343DF2D3E27}" dt="2023-01-23T21:00:15.449" v="1194" actId="1076"/>
          <ac:picMkLst>
            <pc:docMk/>
            <pc:sldMk cId="371835957" sldId="274"/>
            <ac:picMk id="1038" creationId="{AC07AE39-9489-D5E4-6C50-553EF73401A9}"/>
          </ac:picMkLst>
        </pc:picChg>
      </pc:sldChg>
      <pc:sldChg chg="addSp delSp modSp">
        <pc:chgData name="Arnold, Melissa (she/her/hers)" userId="S::maarnold@providence.org::3ce64f23-84bf-4ea1-9ad8-31ec69c701ba" providerId="AD" clId="Web-{AAD62D2C-A38C-B1CF-5853-7343DF2D3E27}" dt="2023-01-23T22:36:40.552" v="2086"/>
        <pc:sldMkLst>
          <pc:docMk/>
          <pc:sldMk cId="2839769498" sldId="277"/>
        </pc:sldMkLst>
        <pc:spChg chg="mod">
          <ac:chgData name="Arnold, Melissa (she/her/hers)" userId="S::maarnold@providence.org::3ce64f23-84bf-4ea1-9ad8-31ec69c701ba" providerId="AD" clId="Web-{AAD62D2C-A38C-B1CF-5853-7343DF2D3E27}" dt="2023-01-23T22:36:40.552" v="2086"/>
          <ac:spMkLst>
            <pc:docMk/>
            <pc:sldMk cId="2839769498" sldId="277"/>
            <ac:spMk id="5" creationId="{08365D53-7280-4E95-A80C-330DC1D6DCA9}"/>
          </ac:spMkLst>
        </pc:spChg>
        <pc:spChg chg="del">
          <ac:chgData name="Arnold, Melissa (she/her/hers)" userId="S::maarnold@providence.org::3ce64f23-84bf-4ea1-9ad8-31ec69c701ba" providerId="AD" clId="Web-{AAD62D2C-A38C-B1CF-5853-7343DF2D3E27}" dt="2023-01-23T22:36:40.552" v="2086"/>
          <ac:spMkLst>
            <pc:docMk/>
            <pc:sldMk cId="2839769498" sldId="277"/>
            <ac:spMk id="12" creationId="{823AC064-BC96-4F32-8AE1-B2FD38754823}"/>
          </ac:spMkLst>
        </pc:spChg>
        <pc:spChg chg="add">
          <ac:chgData name="Arnold, Melissa (she/her/hers)" userId="S::maarnold@providence.org::3ce64f23-84bf-4ea1-9ad8-31ec69c701ba" providerId="AD" clId="Web-{AAD62D2C-A38C-B1CF-5853-7343DF2D3E27}" dt="2023-01-23T22:36:40.552" v="2086"/>
          <ac:spMkLst>
            <pc:docMk/>
            <pc:sldMk cId="2839769498" sldId="277"/>
            <ac:spMk id="19" creationId="{B87C619C-EBAB-488E-96B9-153AA4C9B440}"/>
          </ac:spMkLst>
        </pc:spChg>
        <pc:spChg chg="add">
          <ac:chgData name="Arnold, Melissa (she/her/hers)" userId="S::maarnold@providence.org::3ce64f23-84bf-4ea1-9ad8-31ec69c701ba" providerId="AD" clId="Web-{AAD62D2C-A38C-B1CF-5853-7343DF2D3E27}" dt="2023-01-23T22:36:40.552" v="2086"/>
          <ac:spMkLst>
            <pc:docMk/>
            <pc:sldMk cId="2839769498" sldId="277"/>
            <ac:spMk id="21" creationId="{130DA1C1-36FD-41D8-9826-EE797BF39BAB}"/>
          </ac:spMkLst>
        </pc:spChg>
        <pc:spChg chg="add">
          <ac:chgData name="Arnold, Melissa (she/her/hers)" userId="S::maarnold@providence.org::3ce64f23-84bf-4ea1-9ad8-31ec69c701ba" providerId="AD" clId="Web-{AAD62D2C-A38C-B1CF-5853-7343DF2D3E27}" dt="2023-01-23T22:36:40.552" v="2086"/>
          <ac:spMkLst>
            <pc:docMk/>
            <pc:sldMk cId="2839769498" sldId="277"/>
            <ac:spMk id="23" creationId="{35BC54F7-1315-4D6C-9420-A5BF0CDDBC04}"/>
          </ac:spMkLst>
        </pc:spChg>
        <pc:picChg chg="mod">
          <ac:chgData name="Arnold, Melissa (she/her/hers)" userId="S::maarnold@providence.org::3ce64f23-84bf-4ea1-9ad8-31ec69c701ba" providerId="AD" clId="Web-{AAD62D2C-A38C-B1CF-5853-7343DF2D3E27}" dt="2023-01-23T22:36:40.552" v="2086"/>
          <ac:picMkLst>
            <pc:docMk/>
            <pc:sldMk cId="2839769498" sldId="277"/>
            <ac:picMk id="2" creationId="{6BAFA743-1F4A-E7AD-BBF8-B9601F3DEE30}"/>
          </ac:picMkLst>
        </pc:picChg>
        <pc:picChg chg="mod">
          <ac:chgData name="Arnold, Melissa (she/her/hers)" userId="S::maarnold@providence.org::3ce64f23-84bf-4ea1-9ad8-31ec69c701ba" providerId="AD" clId="Web-{AAD62D2C-A38C-B1CF-5853-7343DF2D3E27}" dt="2023-01-23T22:36:40.552" v="2086"/>
          <ac:picMkLst>
            <pc:docMk/>
            <pc:sldMk cId="2839769498" sldId="277"/>
            <ac:picMk id="4" creationId="{151587CC-E8F5-4500-9AAC-056623989BB7}"/>
          </ac:picMkLst>
        </pc:picChg>
        <pc:cxnChg chg="del">
          <ac:chgData name="Arnold, Melissa (she/her/hers)" userId="S::maarnold@providence.org::3ce64f23-84bf-4ea1-9ad8-31ec69c701ba" providerId="AD" clId="Web-{AAD62D2C-A38C-B1CF-5853-7343DF2D3E27}" dt="2023-01-23T22:36:40.552" v="2086"/>
          <ac:cxnSpMkLst>
            <pc:docMk/>
            <pc:sldMk cId="2839769498" sldId="277"/>
            <ac:cxnSpMk id="10" creationId="{DB146403-F3D6-484B-B2ED-97F9565D0370}"/>
          </ac:cxnSpMkLst>
        </pc:cxnChg>
        <pc:cxnChg chg="del">
          <ac:chgData name="Arnold, Melissa (she/her/hers)" userId="S::maarnold@providence.org::3ce64f23-84bf-4ea1-9ad8-31ec69c701ba" providerId="AD" clId="Web-{AAD62D2C-A38C-B1CF-5853-7343DF2D3E27}" dt="2023-01-23T22:36:40.552" v="2086"/>
          <ac:cxnSpMkLst>
            <pc:docMk/>
            <pc:sldMk cId="2839769498" sldId="277"/>
            <ac:cxnSpMk id="14" creationId="{7E7C77BC-7138-40B1-A15B-20F57A494629}"/>
          </ac:cxnSpMkLst>
        </pc:cxnChg>
      </pc:sldChg>
      <pc:sldChg chg="addSp delSp modSp">
        <pc:chgData name="Arnold, Melissa (she/her/hers)" userId="S::maarnold@providence.org::3ce64f23-84bf-4ea1-9ad8-31ec69c701ba" providerId="AD" clId="Web-{AAD62D2C-A38C-B1CF-5853-7343DF2D3E27}" dt="2023-01-23T22:37:28.148" v="2088" actId="20577"/>
        <pc:sldMkLst>
          <pc:docMk/>
          <pc:sldMk cId="3250005521" sldId="278"/>
        </pc:sldMkLst>
        <pc:spChg chg="mod">
          <ac:chgData name="Arnold, Melissa (she/her/hers)" userId="S::maarnold@providence.org::3ce64f23-84bf-4ea1-9ad8-31ec69c701ba" providerId="AD" clId="Web-{AAD62D2C-A38C-B1CF-5853-7343DF2D3E27}" dt="2023-01-23T22:14:15.299" v="1945" actId="20577"/>
          <ac:spMkLst>
            <pc:docMk/>
            <pc:sldMk cId="3250005521" sldId="278"/>
            <ac:spMk id="19" creationId="{24672AE9-A6C4-4998-8827-6B480D919457}"/>
          </ac:spMkLst>
        </pc:spChg>
        <pc:spChg chg="mod">
          <ac:chgData name="Arnold, Melissa (she/her/hers)" userId="S::maarnold@providence.org::3ce64f23-84bf-4ea1-9ad8-31ec69c701ba" providerId="AD" clId="Web-{AAD62D2C-A38C-B1CF-5853-7343DF2D3E27}" dt="2023-01-23T18:51:54.309" v="9" actId="1076"/>
          <ac:spMkLst>
            <pc:docMk/>
            <pc:sldMk cId="3250005521" sldId="278"/>
            <ac:spMk id="20" creationId="{4B748CA6-F842-4074-805E-A1A4442884C2}"/>
          </ac:spMkLst>
        </pc:spChg>
        <pc:spChg chg="mod">
          <ac:chgData name="Arnold, Melissa (she/her/hers)" userId="S::maarnold@providence.org::3ce64f23-84bf-4ea1-9ad8-31ec69c701ba" providerId="AD" clId="Web-{AAD62D2C-A38C-B1CF-5853-7343DF2D3E27}" dt="2023-01-23T18:51:43.575" v="8" actId="1076"/>
          <ac:spMkLst>
            <pc:docMk/>
            <pc:sldMk cId="3250005521" sldId="278"/>
            <ac:spMk id="21" creationId="{FB01A5A8-7983-4F61-A134-DFFEFA6B865C}"/>
          </ac:spMkLst>
        </pc:spChg>
        <pc:spChg chg="mod">
          <ac:chgData name="Arnold, Melissa (she/her/hers)" userId="S::maarnold@providence.org::3ce64f23-84bf-4ea1-9ad8-31ec69c701ba" providerId="AD" clId="Web-{AAD62D2C-A38C-B1CF-5853-7343DF2D3E27}" dt="2023-01-23T22:37:28.148" v="2088" actId="20577"/>
          <ac:spMkLst>
            <pc:docMk/>
            <pc:sldMk cId="3250005521" sldId="278"/>
            <ac:spMk id="25" creationId="{19630C1B-CDE5-0A5C-D0A6-E1B876A80F8F}"/>
          </ac:spMkLst>
        </pc:spChg>
        <pc:spChg chg="add del">
          <ac:chgData name="Arnold, Melissa (she/her/hers)" userId="S::maarnold@providence.org::3ce64f23-84bf-4ea1-9ad8-31ec69c701ba" providerId="AD" clId="Web-{AAD62D2C-A38C-B1CF-5853-7343DF2D3E27}" dt="2023-01-23T18:53:14.734" v="11"/>
          <ac:spMkLst>
            <pc:docMk/>
            <pc:sldMk cId="3250005521" sldId="278"/>
            <ac:spMk id="32" creationId="{06447D4C-E650-48F1-B37A-4E35D0127D2A}"/>
          </ac:spMkLst>
        </pc:spChg>
        <pc:grpChg chg="mod">
          <ac:chgData name="Arnold, Melissa (she/her/hers)" userId="S::maarnold@providence.org::3ce64f23-84bf-4ea1-9ad8-31ec69c701ba" providerId="AD" clId="Web-{AAD62D2C-A38C-B1CF-5853-7343DF2D3E27}" dt="2023-01-23T18:51:28.090" v="6" actId="1076"/>
          <ac:grpSpMkLst>
            <pc:docMk/>
            <pc:sldMk cId="3250005521" sldId="278"/>
            <ac:grpSpMk id="10" creationId="{4CCAFD36-5061-4D45-978F-923CAB9B6F2E}"/>
          </ac:grpSpMkLst>
        </pc:grpChg>
        <pc:grpChg chg="mod">
          <ac:chgData name="Arnold, Melissa (she/her/hers)" userId="S::maarnold@providence.org::3ce64f23-84bf-4ea1-9ad8-31ec69c701ba" providerId="AD" clId="Web-{AAD62D2C-A38C-B1CF-5853-7343DF2D3E27}" dt="2023-01-23T18:50:27.494" v="0" actId="1076"/>
          <ac:grpSpMkLst>
            <pc:docMk/>
            <pc:sldMk cId="3250005521" sldId="278"/>
            <ac:grpSpMk id="13" creationId="{64AD153F-39DB-4E08-B69E-EB5DC16DC0C1}"/>
          </ac:grpSpMkLst>
        </pc:grpChg>
        <pc:cxnChg chg="mod">
          <ac:chgData name="Arnold, Melissa (she/her/hers)" userId="S::maarnold@providence.org::3ce64f23-84bf-4ea1-9ad8-31ec69c701ba" providerId="AD" clId="Web-{AAD62D2C-A38C-B1CF-5853-7343DF2D3E27}" dt="2023-01-23T18:51:28.090" v="6" actId="1076"/>
          <ac:cxnSpMkLst>
            <pc:docMk/>
            <pc:sldMk cId="3250005521" sldId="278"/>
            <ac:cxnSpMk id="4" creationId="{ED356AD2-093E-49A8-A324-88E0C1973B86}"/>
          </ac:cxnSpMkLst>
        </pc:cxnChg>
        <pc:cxnChg chg="mod">
          <ac:chgData name="Arnold, Melissa (she/her/hers)" userId="S::maarnold@providence.org::3ce64f23-84bf-4ea1-9ad8-31ec69c701ba" providerId="AD" clId="Web-{AAD62D2C-A38C-B1CF-5853-7343DF2D3E27}" dt="2023-01-23T18:51:28.090" v="6" actId="1076"/>
          <ac:cxnSpMkLst>
            <pc:docMk/>
            <pc:sldMk cId="3250005521" sldId="278"/>
            <ac:cxnSpMk id="6" creationId="{BDE04E9F-700C-43C6-AF9E-B3BD87B71524}"/>
          </ac:cxnSpMkLst>
        </pc:cxnChg>
      </pc:sldChg>
      <pc:sldChg chg="addSp delSp modSp new ord">
        <pc:chgData name="Arnold, Melissa (she/her/hers)" userId="S::maarnold@providence.org::3ce64f23-84bf-4ea1-9ad8-31ec69c701ba" providerId="AD" clId="Web-{AAD62D2C-A38C-B1CF-5853-7343DF2D3E27}" dt="2023-01-23T20:26:20.756" v="895"/>
        <pc:sldMkLst>
          <pc:docMk/>
          <pc:sldMk cId="3939832164" sldId="279"/>
        </pc:sldMkLst>
        <pc:spChg chg="mod">
          <ac:chgData name="Arnold, Melissa (she/her/hers)" userId="S::maarnold@providence.org::3ce64f23-84bf-4ea1-9ad8-31ec69c701ba" providerId="AD" clId="Web-{AAD62D2C-A38C-B1CF-5853-7343DF2D3E27}" dt="2023-01-23T20:18:09.399" v="772" actId="20577"/>
          <ac:spMkLst>
            <pc:docMk/>
            <pc:sldMk cId="3939832164" sldId="279"/>
            <ac:spMk id="2" creationId="{C331E8C2-718E-8FEC-B0DE-4D64A14E0BF9}"/>
          </ac:spMkLst>
        </pc:spChg>
        <pc:spChg chg="del">
          <ac:chgData name="Arnold, Melissa (she/her/hers)" userId="S::maarnold@providence.org::3ce64f23-84bf-4ea1-9ad8-31ec69c701ba" providerId="AD" clId="Web-{AAD62D2C-A38C-B1CF-5853-7343DF2D3E27}" dt="2023-01-23T20:03:46.768" v="15"/>
          <ac:spMkLst>
            <pc:docMk/>
            <pc:sldMk cId="3939832164" sldId="279"/>
            <ac:spMk id="3" creationId="{15AD2B6E-F632-6B95-9E62-1A3EDC65DAAA}"/>
          </ac:spMkLst>
        </pc:spChg>
        <pc:graphicFrameChg chg="add mod ord modGraphic">
          <ac:chgData name="Arnold, Melissa (she/her/hers)" userId="S::maarnold@providence.org::3ce64f23-84bf-4ea1-9ad8-31ec69c701ba" providerId="AD" clId="Web-{AAD62D2C-A38C-B1CF-5853-7343DF2D3E27}" dt="2023-01-23T20:26:20.756" v="895"/>
          <ac:graphicFrameMkLst>
            <pc:docMk/>
            <pc:sldMk cId="3939832164" sldId="279"/>
            <ac:graphicFrameMk id="4" creationId="{CCE22375-50A8-3CD2-DCBD-CE2F87DC9D4E}"/>
          </ac:graphicFrameMkLst>
        </pc:graphicFrameChg>
        <pc:picChg chg="add mod">
          <ac:chgData name="Arnold, Melissa (she/her/hers)" userId="S::maarnold@providence.org::3ce64f23-84bf-4ea1-9ad8-31ec69c701ba" providerId="AD" clId="Web-{AAD62D2C-A38C-B1CF-5853-7343DF2D3E27}" dt="2023-01-23T20:19:28.323" v="783" actId="1076"/>
          <ac:picMkLst>
            <pc:docMk/>
            <pc:sldMk cId="3939832164" sldId="279"/>
            <ac:picMk id="5" creationId="{B59AD5AC-D503-3CD3-EF19-F62745F7C8B7}"/>
          </ac:picMkLst>
        </pc:picChg>
      </pc:sldChg>
      <pc:sldChg chg="modSp add ord replId">
        <pc:chgData name="Arnold, Melissa (she/her/hers)" userId="S::maarnold@providence.org::3ce64f23-84bf-4ea1-9ad8-31ec69c701ba" providerId="AD" clId="Web-{AAD62D2C-A38C-B1CF-5853-7343DF2D3E27}" dt="2023-01-23T20:21:07.326" v="810" actId="20577"/>
        <pc:sldMkLst>
          <pc:docMk/>
          <pc:sldMk cId="2028615855" sldId="280"/>
        </pc:sldMkLst>
        <pc:spChg chg="mod">
          <ac:chgData name="Arnold, Melissa (she/her/hers)" userId="S::maarnold@providence.org::3ce64f23-84bf-4ea1-9ad8-31ec69c701ba" providerId="AD" clId="Web-{AAD62D2C-A38C-B1CF-5853-7343DF2D3E27}" dt="2023-01-23T20:21:07.326" v="810" actId="20577"/>
          <ac:spMkLst>
            <pc:docMk/>
            <pc:sldMk cId="2028615855" sldId="280"/>
            <ac:spMk id="5" creationId="{08365D53-7280-4E95-A80C-330DC1D6DCA9}"/>
          </ac:spMkLst>
        </pc:spChg>
      </pc:sldChg>
      <pc:sldChg chg="addSp delSp modSp new del mod setBg">
        <pc:chgData name="Arnold, Melissa (she/her/hers)" userId="S::maarnold@providence.org::3ce64f23-84bf-4ea1-9ad8-31ec69c701ba" providerId="AD" clId="Web-{AAD62D2C-A38C-B1CF-5853-7343DF2D3E27}" dt="2023-01-23T20:19:51.965" v="785"/>
        <pc:sldMkLst>
          <pc:docMk/>
          <pc:sldMk cId="3781452269" sldId="280"/>
        </pc:sldMkLst>
        <pc:spChg chg="del">
          <ac:chgData name="Arnold, Melissa (she/her/hers)" userId="S::maarnold@providence.org::3ce64f23-84bf-4ea1-9ad8-31ec69c701ba" providerId="AD" clId="Web-{AAD62D2C-A38C-B1CF-5853-7343DF2D3E27}" dt="2023-01-23T20:07:50.524" v="229"/>
          <ac:spMkLst>
            <pc:docMk/>
            <pc:sldMk cId="3781452269" sldId="280"/>
            <ac:spMk id="2" creationId="{894C9A7B-FAFD-330B-47E7-CD012373447A}"/>
          </ac:spMkLst>
        </pc:spChg>
        <pc:spChg chg="del">
          <ac:chgData name="Arnold, Melissa (she/her/hers)" userId="S::maarnold@providence.org::3ce64f23-84bf-4ea1-9ad8-31ec69c701ba" providerId="AD" clId="Web-{AAD62D2C-A38C-B1CF-5853-7343DF2D3E27}" dt="2023-01-23T20:03:20.595" v="14"/>
          <ac:spMkLst>
            <pc:docMk/>
            <pc:sldMk cId="3781452269" sldId="280"/>
            <ac:spMk id="3" creationId="{3E5CC50D-0875-A31F-C4EB-51482565CE0E}"/>
          </ac:spMkLst>
        </pc:spChg>
        <pc:spChg chg="add">
          <ac:chgData name="Arnold, Melissa (she/her/hers)" userId="S::maarnold@providence.org::3ce64f23-84bf-4ea1-9ad8-31ec69c701ba" providerId="AD" clId="Web-{AAD62D2C-A38C-B1CF-5853-7343DF2D3E27}" dt="2023-01-23T20:07:50.524" v="229"/>
          <ac:spMkLst>
            <pc:docMk/>
            <pc:sldMk cId="3781452269" sldId="280"/>
            <ac:spMk id="9" creationId="{42A4FC2C-047E-45A5-965D-8E1E3BF09BC6}"/>
          </ac:spMkLst>
        </pc:spChg>
        <pc:picChg chg="add mod ord">
          <ac:chgData name="Arnold, Melissa (she/her/hers)" userId="S::maarnold@providence.org::3ce64f23-84bf-4ea1-9ad8-31ec69c701ba" providerId="AD" clId="Web-{AAD62D2C-A38C-B1CF-5853-7343DF2D3E27}" dt="2023-01-23T20:13:28.486" v="471" actId="1076"/>
          <ac:picMkLst>
            <pc:docMk/>
            <pc:sldMk cId="3781452269" sldId="280"/>
            <ac:picMk id="4" creationId="{447A9B49-F30E-5F17-BEA2-923040DEBDE9}"/>
          </ac:picMkLst>
        </pc:picChg>
      </pc:sldChg>
      <pc:sldChg chg="add replId">
        <pc:chgData name="Arnold, Melissa (she/her/hers)" userId="S::maarnold@providence.org::3ce64f23-84bf-4ea1-9ad8-31ec69c701ba" providerId="AD" clId="Web-{AAD62D2C-A38C-B1CF-5853-7343DF2D3E27}" dt="2023-01-23T20:21:13.248" v="811"/>
        <pc:sldMkLst>
          <pc:docMk/>
          <pc:sldMk cId="131007143" sldId="281"/>
        </pc:sldMkLst>
      </pc:sldChg>
      <pc:sldChg chg="modSp add replId">
        <pc:chgData name="Arnold, Melissa (she/her/hers)" userId="S::maarnold@providence.org::3ce64f23-84bf-4ea1-9ad8-31ec69c701ba" providerId="AD" clId="Web-{AAD62D2C-A38C-B1CF-5853-7343DF2D3E27}" dt="2023-01-23T20:24:25.894" v="878" actId="14100"/>
        <pc:sldMkLst>
          <pc:docMk/>
          <pc:sldMk cId="2992688899" sldId="282"/>
        </pc:sldMkLst>
        <pc:spChg chg="mod">
          <ac:chgData name="Arnold, Melissa (she/her/hers)" userId="S::maarnold@providence.org::3ce64f23-84bf-4ea1-9ad8-31ec69c701ba" providerId="AD" clId="Web-{AAD62D2C-A38C-B1CF-5853-7343DF2D3E27}" dt="2023-01-23T20:24:20.034" v="877" actId="14100"/>
          <ac:spMkLst>
            <pc:docMk/>
            <pc:sldMk cId="2992688899" sldId="282"/>
            <ac:spMk id="7" creationId="{9A0CBA1F-A1E5-4A1E-B599-CCF329FBA95E}"/>
          </ac:spMkLst>
        </pc:spChg>
        <pc:spChg chg="mod">
          <ac:chgData name="Arnold, Melissa (she/her/hers)" userId="S::maarnold@providence.org::3ce64f23-84bf-4ea1-9ad8-31ec69c701ba" providerId="AD" clId="Web-{AAD62D2C-A38C-B1CF-5853-7343DF2D3E27}" dt="2023-01-23T20:24:25.894" v="878" actId="14100"/>
          <ac:spMkLst>
            <pc:docMk/>
            <pc:sldMk cId="2992688899" sldId="282"/>
            <ac:spMk id="9" creationId="{01216916-11D7-4037-BBF2-FF3FC8B34673}"/>
          </ac:spMkLst>
        </pc:spChg>
      </pc:sldChg>
      <pc:sldChg chg="modSp add ord replId">
        <pc:chgData name="Arnold, Melissa (she/her/hers)" userId="S::maarnold@providence.org::3ce64f23-84bf-4ea1-9ad8-31ec69c701ba" providerId="AD" clId="Web-{AAD62D2C-A38C-B1CF-5853-7343DF2D3E27}" dt="2023-01-23T22:50:40.536" v="2170" actId="20577"/>
        <pc:sldMkLst>
          <pc:docMk/>
          <pc:sldMk cId="2918794049" sldId="283"/>
        </pc:sldMkLst>
        <pc:spChg chg="mod">
          <ac:chgData name="Arnold, Melissa (she/her/hers)" userId="S::maarnold@providence.org::3ce64f23-84bf-4ea1-9ad8-31ec69c701ba" providerId="AD" clId="Web-{AAD62D2C-A38C-B1CF-5853-7343DF2D3E27}" dt="2023-01-23T22:50:40.536" v="2170" actId="20577"/>
          <ac:spMkLst>
            <pc:docMk/>
            <pc:sldMk cId="2918794049" sldId="283"/>
            <ac:spMk id="7" creationId="{9A0CBA1F-A1E5-4A1E-B599-CCF329FBA95E}"/>
          </ac:spMkLst>
        </pc:spChg>
        <pc:spChg chg="mod">
          <ac:chgData name="Arnold, Melissa (she/her/hers)" userId="S::maarnold@providence.org::3ce64f23-84bf-4ea1-9ad8-31ec69c701ba" providerId="AD" clId="Web-{AAD62D2C-A38C-B1CF-5853-7343DF2D3E27}" dt="2023-01-23T20:29:07.760" v="960" actId="20577"/>
          <ac:spMkLst>
            <pc:docMk/>
            <pc:sldMk cId="2918794049" sldId="283"/>
            <ac:spMk id="9" creationId="{01216916-11D7-4037-BBF2-FF3FC8B34673}"/>
          </ac:spMkLst>
        </pc:spChg>
      </pc:sldChg>
      <pc:sldChg chg="modSp add ord replId">
        <pc:chgData name="Arnold, Melissa (she/her/hers)" userId="S::maarnold@providence.org::3ce64f23-84bf-4ea1-9ad8-31ec69c701ba" providerId="AD" clId="Web-{AAD62D2C-A38C-B1CF-5853-7343DF2D3E27}" dt="2023-01-23T22:34:41.470" v="2077"/>
        <pc:sldMkLst>
          <pc:docMk/>
          <pc:sldMk cId="3701254964" sldId="284"/>
        </pc:sldMkLst>
        <pc:spChg chg="mod">
          <ac:chgData name="Arnold, Melissa (she/her/hers)" userId="S::maarnold@providence.org::3ce64f23-84bf-4ea1-9ad8-31ec69c701ba" providerId="AD" clId="Web-{AAD62D2C-A38C-B1CF-5853-7343DF2D3E27}" dt="2023-01-23T20:29:30.308" v="986" actId="20577"/>
          <ac:spMkLst>
            <pc:docMk/>
            <pc:sldMk cId="3701254964" sldId="284"/>
            <ac:spMk id="7" creationId="{9A0CBA1F-A1E5-4A1E-B599-CCF329FBA95E}"/>
          </ac:spMkLst>
        </pc:spChg>
        <pc:spChg chg="mod">
          <ac:chgData name="Arnold, Melissa (she/her/hers)" userId="S::maarnold@providence.org::3ce64f23-84bf-4ea1-9ad8-31ec69c701ba" providerId="AD" clId="Web-{AAD62D2C-A38C-B1CF-5853-7343DF2D3E27}" dt="2023-01-23T20:30:18.012" v="991" actId="1076"/>
          <ac:spMkLst>
            <pc:docMk/>
            <pc:sldMk cId="3701254964" sldId="284"/>
            <ac:spMk id="9" creationId="{01216916-11D7-4037-BBF2-FF3FC8B34673}"/>
          </ac:spMkLst>
        </pc:spChg>
      </pc:sldChg>
      <pc:sldChg chg="modSp add ord replId">
        <pc:chgData name="Arnold, Melissa (she/her/hers)" userId="S::maarnold@providence.org::3ce64f23-84bf-4ea1-9ad8-31ec69c701ba" providerId="AD" clId="Web-{AAD62D2C-A38C-B1CF-5853-7343DF2D3E27}" dt="2023-01-23T22:35:23.268" v="2084"/>
        <pc:sldMkLst>
          <pc:docMk/>
          <pc:sldMk cId="542232510" sldId="285"/>
        </pc:sldMkLst>
        <pc:spChg chg="mod">
          <ac:chgData name="Arnold, Melissa (she/her/hers)" userId="S::maarnold@providence.org::3ce64f23-84bf-4ea1-9ad8-31ec69c701ba" providerId="AD" clId="Web-{AAD62D2C-A38C-B1CF-5853-7343DF2D3E27}" dt="2023-01-23T20:27:26.383" v="917" actId="20577"/>
          <ac:spMkLst>
            <pc:docMk/>
            <pc:sldMk cId="542232510" sldId="285"/>
            <ac:spMk id="7" creationId="{9A0CBA1F-A1E5-4A1E-B599-CCF329FBA95E}"/>
          </ac:spMkLst>
        </pc:spChg>
        <pc:spChg chg="mod">
          <ac:chgData name="Arnold, Melissa (she/her/hers)" userId="S::maarnold@providence.org::3ce64f23-84bf-4ea1-9ad8-31ec69c701ba" providerId="AD" clId="Web-{AAD62D2C-A38C-B1CF-5853-7343DF2D3E27}" dt="2023-01-23T20:27:47.430" v="921" actId="20577"/>
          <ac:spMkLst>
            <pc:docMk/>
            <pc:sldMk cId="542232510" sldId="285"/>
            <ac:spMk id="9" creationId="{01216916-11D7-4037-BBF2-FF3FC8B34673}"/>
          </ac:spMkLst>
        </pc:spChg>
      </pc:sldChg>
      <pc:sldChg chg="delSp modSp add ord replId">
        <pc:chgData name="Arnold, Melissa (she/her/hers)" userId="S::maarnold@providence.org::3ce64f23-84bf-4ea1-9ad8-31ec69c701ba" providerId="AD" clId="Web-{AAD62D2C-A38C-B1CF-5853-7343DF2D3E27}" dt="2023-01-23T21:21:22.760" v="1204"/>
        <pc:sldMkLst>
          <pc:docMk/>
          <pc:sldMk cId="1279214037" sldId="286"/>
        </pc:sldMkLst>
        <pc:spChg chg="mod">
          <ac:chgData name="Arnold, Melissa (she/her/hers)" userId="S::maarnold@providence.org::3ce64f23-84bf-4ea1-9ad8-31ec69c701ba" providerId="AD" clId="Web-{AAD62D2C-A38C-B1CF-5853-7343DF2D3E27}" dt="2023-01-23T20:32:46.782" v="1010" actId="20577"/>
          <ac:spMkLst>
            <pc:docMk/>
            <pc:sldMk cId="1279214037" sldId="286"/>
            <ac:spMk id="6" creationId="{1CC597C5-C6A7-419F-A844-3A7EC903345B}"/>
          </ac:spMkLst>
        </pc:spChg>
        <pc:spChg chg="mod">
          <ac:chgData name="Arnold, Melissa (she/her/hers)" userId="S::maarnold@providence.org::3ce64f23-84bf-4ea1-9ad8-31ec69c701ba" providerId="AD" clId="Web-{AAD62D2C-A38C-B1CF-5853-7343DF2D3E27}" dt="2023-01-23T20:35:18.254" v="1106" actId="20577"/>
          <ac:spMkLst>
            <pc:docMk/>
            <pc:sldMk cId="1279214037" sldId="286"/>
            <ac:spMk id="11" creationId="{0001431D-07E7-487C-8C10-AD149F821D69}"/>
          </ac:spMkLst>
        </pc:spChg>
        <pc:spChg chg="mod">
          <ac:chgData name="Arnold, Melissa (she/her/hers)" userId="S::maarnold@providence.org::3ce64f23-84bf-4ea1-9ad8-31ec69c701ba" providerId="AD" clId="Web-{AAD62D2C-A38C-B1CF-5853-7343DF2D3E27}" dt="2023-01-23T20:33:21.829" v="1027" actId="20577"/>
          <ac:spMkLst>
            <pc:docMk/>
            <pc:sldMk cId="1279214037" sldId="286"/>
            <ac:spMk id="13" creationId="{67483D1D-8CC2-46AF-AA59-9EDE65670C54}"/>
          </ac:spMkLst>
        </pc:spChg>
        <pc:spChg chg="mod">
          <ac:chgData name="Arnold, Melissa (she/her/hers)" userId="S::maarnold@providence.org::3ce64f23-84bf-4ea1-9ad8-31ec69c701ba" providerId="AD" clId="Web-{AAD62D2C-A38C-B1CF-5853-7343DF2D3E27}" dt="2023-01-23T20:34:46.050" v="1095" actId="20577"/>
          <ac:spMkLst>
            <pc:docMk/>
            <pc:sldMk cId="1279214037" sldId="286"/>
            <ac:spMk id="15" creationId="{3D4416E1-0AC8-4EF9-97DB-E6F5D9957A9B}"/>
          </ac:spMkLst>
        </pc:spChg>
        <pc:spChg chg="mod">
          <ac:chgData name="Arnold, Melissa (she/her/hers)" userId="S::maarnold@providence.org::3ce64f23-84bf-4ea1-9ad8-31ec69c701ba" providerId="AD" clId="Web-{AAD62D2C-A38C-B1CF-5853-7343DF2D3E27}" dt="2023-01-23T20:32:57.954" v="1021" actId="20577"/>
          <ac:spMkLst>
            <pc:docMk/>
            <pc:sldMk cId="1279214037" sldId="286"/>
            <ac:spMk id="16" creationId="{9ECA8FA6-40AB-40AE-AD5A-28682A21230F}"/>
          </ac:spMkLst>
        </pc:spChg>
        <pc:spChg chg="del mod">
          <ac:chgData name="Arnold, Melissa (she/her/hers)" userId="S::maarnold@providence.org::3ce64f23-84bf-4ea1-9ad8-31ec69c701ba" providerId="AD" clId="Web-{AAD62D2C-A38C-B1CF-5853-7343DF2D3E27}" dt="2023-01-23T21:21:22.760" v="1204"/>
          <ac:spMkLst>
            <pc:docMk/>
            <pc:sldMk cId="1279214037" sldId="286"/>
            <ac:spMk id="17" creationId="{4437E349-28A4-4143-89BD-2AA706F40C8D}"/>
          </ac:spMkLst>
        </pc:spChg>
      </pc:sldChg>
      <pc:sldChg chg="modSp add ord replId">
        <pc:chgData name="Arnold, Melissa (she/her/hers)" userId="S::maarnold@providence.org::3ce64f23-84bf-4ea1-9ad8-31ec69c701ba" providerId="AD" clId="Web-{AAD62D2C-A38C-B1CF-5853-7343DF2D3E27}" dt="2023-01-23T21:31:56.456" v="1307" actId="1076"/>
        <pc:sldMkLst>
          <pc:docMk/>
          <pc:sldMk cId="4127392971" sldId="287"/>
        </pc:sldMkLst>
        <pc:spChg chg="mod">
          <ac:chgData name="Arnold, Melissa (she/her/hers)" userId="S::maarnold@providence.org::3ce64f23-84bf-4ea1-9ad8-31ec69c701ba" providerId="AD" clId="Web-{AAD62D2C-A38C-B1CF-5853-7343DF2D3E27}" dt="2023-01-23T21:31:51.424" v="1306" actId="20577"/>
          <ac:spMkLst>
            <pc:docMk/>
            <pc:sldMk cId="4127392971" sldId="287"/>
            <ac:spMk id="3" creationId="{3011D2CB-2D03-1B33-6C03-0AFA68FFCC94}"/>
          </ac:spMkLst>
        </pc:spChg>
        <pc:spChg chg="mod">
          <ac:chgData name="Arnold, Melissa (she/her/hers)" userId="S::maarnold@providence.org::3ce64f23-84bf-4ea1-9ad8-31ec69c701ba" providerId="AD" clId="Web-{AAD62D2C-A38C-B1CF-5853-7343DF2D3E27}" dt="2023-01-23T21:31:43.689" v="1304" actId="14100"/>
          <ac:spMkLst>
            <pc:docMk/>
            <pc:sldMk cId="4127392971" sldId="287"/>
            <ac:spMk id="5" creationId="{C665E40A-9649-4B81-A06E-4C510BA4C75D}"/>
          </ac:spMkLst>
        </pc:spChg>
        <pc:spChg chg="mod">
          <ac:chgData name="Arnold, Melissa (she/her/hers)" userId="S::maarnold@providence.org::3ce64f23-84bf-4ea1-9ad8-31ec69c701ba" providerId="AD" clId="Web-{AAD62D2C-A38C-B1CF-5853-7343DF2D3E27}" dt="2023-01-23T21:31:09.501" v="1299" actId="1076"/>
          <ac:spMkLst>
            <pc:docMk/>
            <pc:sldMk cId="4127392971" sldId="287"/>
            <ac:spMk id="11" creationId="{A0505DF5-F939-4555-A6D6-F041EF7584AC}"/>
          </ac:spMkLst>
        </pc:spChg>
        <pc:picChg chg="mod">
          <ac:chgData name="Arnold, Melissa (she/her/hers)" userId="S::maarnold@providence.org::3ce64f23-84bf-4ea1-9ad8-31ec69c701ba" providerId="AD" clId="Web-{AAD62D2C-A38C-B1CF-5853-7343DF2D3E27}" dt="2023-01-23T21:31:15.142" v="1301" actId="1076"/>
          <ac:picMkLst>
            <pc:docMk/>
            <pc:sldMk cId="4127392971" sldId="287"/>
            <ac:picMk id="4" creationId="{1F9B5A2E-D2C7-40A2-8060-13312C200AA4}"/>
          </ac:picMkLst>
        </pc:picChg>
        <pc:picChg chg="mod">
          <ac:chgData name="Arnold, Melissa (she/her/hers)" userId="S::maarnold@providence.org::3ce64f23-84bf-4ea1-9ad8-31ec69c701ba" providerId="AD" clId="Web-{AAD62D2C-A38C-B1CF-5853-7343DF2D3E27}" dt="2023-01-23T21:31:56.456" v="1307" actId="1076"/>
          <ac:picMkLst>
            <pc:docMk/>
            <pc:sldMk cId="4127392971" sldId="287"/>
            <ac:picMk id="19" creationId="{9673F22F-F17C-4F7D-9C7C-2BDECE94BA36}"/>
          </ac:picMkLst>
        </pc:picChg>
      </pc:sldChg>
      <pc:sldChg chg="modSp add ord replId">
        <pc:chgData name="Arnold, Melissa (she/her/hers)" userId="S::maarnold@providence.org::3ce64f23-84bf-4ea1-9ad8-31ec69c701ba" providerId="AD" clId="Web-{AAD62D2C-A38C-B1CF-5853-7343DF2D3E27}" dt="2023-01-23T22:17:00.352" v="1982" actId="14100"/>
        <pc:sldMkLst>
          <pc:docMk/>
          <pc:sldMk cId="2510041070" sldId="288"/>
        </pc:sldMkLst>
        <pc:spChg chg="mod">
          <ac:chgData name="Arnold, Melissa (she/her/hers)" userId="S::maarnold@providence.org::3ce64f23-84bf-4ea1-9ad8-31ec69c701ba" providerId="AD" clId="Web-{AAD62D2C-A38C-B1CF-5853-7343DF2D3E27}" dt="2023-01-23T22:16:56.930" v="1981" actId="20577"/>
          <ac:spMkLst>
            <pc:docMk/>
            <pc:sldMk cId="2510041070" sldId="288"/>
            <ac:spMk id="5" creationId="{A1314902-0FDE-41CC-A126-E238AE563A50}"/>
          </ac:spMkLst>
        </pc:spChg>
        <pc:spChg chg="mod">
          <ac:chgData name="Arnold, Melissa (she/her/hers)" userId="S::maarnold@providence.org::3ce64f23-84bf-4ea1-9ad8-31ec69c701ba" providerId="AD" clId="Web-{AAD62D2C-A38C-B1CF-5853-7343DF2D3E27}" dt="2023-01-23T22:17:00.352" v="1982" actId="14100"/>
          <ac:spMkLst>
            <pc:docMk/>
            <pc:sldMk cId="2510041070" sldId="288"/>
            <ac:spMk id="6" creationId="{6BAB6D03-3C81-4A74-AD39-31D70F93E37D}"/>
          </ac:spMkLst>
        </pc:spChg>
      </pc:sldChg>
      <pc:sldChg chg="addSp delSp modSp add ord replId">
        <pc:chgData name="Arnold, Melissa (she/her/hers)" userId="S::maarnold@providence.org::3ce64f23-84bf-4ea1-9ad8-31ec69c701ba" providerId="AD" clId="Web-{AAD62D2C-A38C-B1CF-5853-7343DF2D3E27}" dt="2023-01-23T22:24:07.774" v="2038" actId="20577"/>
        <pc:sldMkLst>
          <pc:docMk/>
          <pc:sldMk cId="1757437837" sldId="289"/>
        </pc:sldMkLst>
        <pc:spChg chg="add del mod">
          <ac:chgData name="Arnold, Melissa (she/her/hers)" userId="S::maarnold@providence.org::3ce64f23-84bf-4ea1-9ad8-31ec69c701ba" providerId="AD" clId="Web-{AAD62D2C-A38C-B1CF-5853-7343DF2D3E27}" dt="2023-01-23T22:23:03.960" v="2020"/>
          <ac:spMkLst>
            <pc:docMk/>
            <pc:sldMk cId="1757437837" sldId="289"/>
            <ac:spMk id="3" creationId="{E00DA213-321F-8B32-A8ED-F03BCC70390A}"/>
          </ac:spMkLst>
        </pc:spChg>
        <pc:spChg chg="add mod">
          <ac:chgData name="Arnold, Melissa (she/her/hers)" userId="S::maarnold@providence.org::3ce64f23-84bf-4ea1-9ad8-31ec69c701ba" providerId="AD" clId="Web-{AAD62D2C-A38C-B1CF-5853-7343DF2D3E27}" dt="2023-01-23T22:24:07.774" v="2038" actId="20577"/>
          <ac:spMkLst>
            <pc:docMk/>
            <pc:sldMk cId="1757437837" sldId="289"/>
            <ac:spMk id="4" creationId="{E9D9EAEC-D169-DFA8-5084-C1F144134BD2}"/>
          </ac:spMkLst>
        </pc:spChg>
        <pc:spChg chg="mod">
          <ac:chgData name="Arnold, Melissa (she/her/hers)" userId="S::maarnold@providence.org::3ce64f23-84bf-4ea1-9ad8-31ec69c701ba" providerId="AD" clId="Web-{AAD62D2C-A38C-B1CF-5853-7343DF2D3E27}" dt="2023-01-23T22:22:45.084" v="2018" actId="1076"/>
          <ac:spMkLst>
            <pc:docMk/>
            <pc:sldMk cId="1757437837" sldId="289"/>
            <ac:spMk id="15" creationId="{571EB5FD-2884-4534-9292-F87C8B2BD1B5}"/>
          </ac:spMkLst>
        </pc:spChg>
        <pc:spChg chg="del">
          <ac:chgData name="Arnold, Melissa (she/her/hers)" userId="S::maarnold@providence.org::3ce64f23-84bf-4ea1-9ad8-31ec69c701ba" providerId="AD" clId="Web-{AAD62D2C-A38C-B1CF-5853-7343DF2D3E27}" dt="2023-01-23T22:22:24.521" v="2014"/>
          <ac:spMkLst>
            <pc:docMk/>
            <pc:sldMk cId="1757437837" sldId="289"/>
            <ac:spMk id="18" creationId="{20855E3F-5C7D-418F-81C4-9295709AB769}"/>
          </ac:spMkLst>
        </pc:spChg>
        <pc:graphicFrameChg chg="del">
          <ac:chgData name="Arnold, Melissa (she/her/hers)" userId="S::maarnold@providence.org::3ce64f23-84bf-4ea1-9ad8-31ec69c701ba" providerId="AD" clId="Web-{AAD62D2C-A38C-B1CF-5853-7343DF2D3E27}" dt="2023-01-23T22:19:05.013" v="1997"/>
          <ac:graphicFrameMkLst>
            <pc:docMk/>
            <pc:sldMk cId="1757437837" sldId="289"/>
            <ac:graphicFrameMk id="16" creationId="{92E896C5-DCC9-4BB3-A7B8-774F51B43AAA}"/>
          </ac:graphicFrameMkLst>
        </pc:graphicFrameChg>
      </pc:sldChg>
      <pc:sldChg chg="add">
        <pc:chgData name="Arnold, Melissa (she/her/hers)" userId="S::maarnold@providence.org::3ce64f23-84bf-4ea1-9ad8-31ec69c701ba" providerId="AD" clId="Web-{AAD62D2C-A38C-B1CF-5853-7343DF2D3E27}" dt="2023-01-23T22:19:38.233" v="1999"/>
        <pc:sldMkLst>
          <pc:docMk/>
          <pc:sldMk cId="1276227500" sldId="290"/>
        </pc:sldMkLst>
      </pc:sldChg>
      <pc:sldChg chg="add">
        <pc:chgData name="Arnold, Melissa (she/her/hers)" userId="S::maarnold@providence.org::3ce64f23-84bf-4ea1-9ad8-31ec69c701ba" providerId="AD" clId="Web-{AAD62D2C-A38C-B1CF-5853-7343DF2D3E27}" dt="2023-01-23T22:20:02.703" v="2000"/>
        <pc:sldMkLst>
          <pc:docMk/>
          <pc:sldMk cId="748855181" sldId="291"/>
        </pc:sldMkLst>
      </pc:sldChg>
      <pc:sldChg chg="add">
        <pc:chgData name="Arnold, Melissa (she/her/hers)" userId="S::maarnold@providence.org::3ce64f23-84bf-4ea1-9ad8-31ec69c701ba" providerId="AD" clId="Web-{AAD62D2C-A38C-B1CF-5853-7343DF2D3E27}" dt="2023-01-23T22:20:51.423" v="2001"/>
        <pc:sldMkLst>
          <pc:docMk/>
          <pc:sldMk cId="2245298405" sldId="292"/>
        </pc:sldMkLst>
      </pc:sldChg>
      <pc:sldChg chg="add replId">
        <pc:chgData name="Arnold, Melissa (she/her/hers)" userId="S::maarnold@providence.org::3ce64f23-84bf-4ea1-9ad8-31ec69c701ba" providerId="AD" clId="Web-{AAD62D2C-A38C-B1CF-5853-7343DF2D3E27}" dt="2023-01-23T22:24:53.745" v="2040"/>
        <pc:sldMkLst>
          <pc:docMk/>
          <pc:sldMk cId="1876135486" sldId="293"/>
        </pc:sldMkLst>
      </pc:sldChg>
      <pc:sldChg chg="addSp delSp modSp new del mod setBg">
        <pc:chgData name="Arnold, Melissa (she/her/hers)" userId="S::maarnold@providence.org::3ce64f23-84bf-4ea1-9ad8-31ec69c701ba" providerId="AD" clId="Web-{AAD62D2C-A38C-B1CF-5853-7343DF2D3E27}" dt="2023-01-23T22:50:49.052" v="2171"/>
        <pc:sldMkLst>
          <pc:docMk/>
          <pc:sldMk cId="3120777011" sldId="294"/>
        </pc:sldMkLst>
        <pc:spChg chg="mod ord">
          <ac:chgData name="Arnold, Melissa (she/her/hers)" userId="S::maarnold@providence.org::3ce64f23-84bf-4ea1-9ad8-31ec69c701ba" providerId="AD" clId="Web-{AAD62D2C-A38C-B1CF-5853-7343DF2D3E27}" dt="2023-01-23T22:32:13.620" v="2059" actId="20577"/>
          <ac:spMkLst>
            <pc:docMk/>
            <pc:sldMk cId="3120777011" sldId="294"/>
            <ac:spMk id="2" creationId="{618DAED6-1496-2E42-4C71-DACA42B9DA91}"/>
          </ac:spMkLst>
        </pc:spChg>
        <pc:spChg chg="del">
          <ac:chgData name="Arnold, Melissa (she/her/hers)" userId="S::maarnold@providence.org::3ce64f23-84bf-4ea1-9ad8-31ec69c701ba" providerId="AD" clId="Web-{AAD62D2C-A38C-B1CF-5853-7343DF2D3E27}" dt="2023-01-23T22:30:51.102" v="2044"/>
          <ac:spMkLst>
            <pc:docMk/>
            <pc:sldMk cId="3120777011" sldId="294"/>
            <ac:spMk id="3" creationId="{8064485E-19EE-6D17-BA88-5B8BDFE53C36}"/>
          </ac:spMkLst>
        </pc:spChg>
        <pc:spChg chg="add">
          <ac:chgData name="Arnold, Melissa (she/her/hers)" userId="S::maarnold@providence.org::3ce64f23-84bf-4ea1-9ad8-31ec69c701ba" providerId="AD" clId="Web-{AAD62D2C-A38C-B1CF-5853-7343DF2D3E27}" dt="2023-01-23T22:31:08.774" v="2045"/>
          <ac:spMkLst>
            <pc:docMk/>
            <pc:sldMk cId="3120777011" sldId="294"/>
            <ac:spMk id="8" creationId="{6EF7CA7A-0B70-251F-A2BA-8F64B2E86221}"/>
          </ac:spMkLst>
        </pc:spChg>
        <pc:spChg chg="add">
          <ac:chgData name="Arnold, Melissa (she/her/hers)" userId="S::maarnold@providence.org::3ce64f23-84bf-4ea1-9ad8-31ec69c701ba" providerId="AD" clId="Web-{AAD62D2C-A38C-B1CF-5853-7343DF2D3E27}" dt="2023-01-23T22:31:08.774" v="2045"/>
          <ac:spMkLst>
            <pc:docMk/>
            <pc:sldMk cId="3120777011" sldId="294"/>
            <ac:spMk id="11" creationId="{04812C46-200A-4DEB-A05E-3ED6C68C2387}"/>
          </ac:spMkLst>
        </pc:spChg>
        <pc:spChg chg="add">
          <ac:chgData name="Arnold, Melissa (she/her/hers)" userId="S::maarnold@providence.org::3ce64f23-84bf-4ea1-9ad8-31ec69c701ba" providerId="AD" clId="Web-{AAD62D2C-A38C-B1CF-5853-7343DF2D3E27}" dt="2023-01-23T22:31:08.774" v="2045"/>
          <ac:spMkLst>
            <pc:docMk/>
            <pc:sldMk cId="3120777011" sldId="294"/>
            <ac:spMk id="13" creationId="{D1EA859B-E555-4109-94F3-6700E046E008}"/>
          </ac:spMkLst>
        </pc:spChg>
        <pc:picChg chg="add mod ord">
          <ac:chgData name="Arnold, Melissa (she/her/hers)" userId="S::maarnold@providence.org::3ce64f23-84bf-4ea1-9ad8-31ec69c701ba" providerId="AD" clId="Web-{AAD62D2C-A38C-B1CF-5853-7343DF2D3E27}" dt="2023-01-23T22:31:08.774" v="2045"/>
          <ac:picMkLst>
            <pc:docMk/>
            <pc:sldMk cId="3120777011" sldId="294"/>
            <ac:picMk id="4" creationId="{155F7E9D-452A-63DC-54D0-C66963EFC5BB}"/>
          </ac:picMkLst>
        </pc:picChg>
      </pc:sldChg>
      <pc:sldChg chg="addSp modSp add mod ord replId setBg">
        <pc:chgData name="Arnold, Melissa (she/her/hers)" userId="S::maarnold@providence.org::3ce64f23-84bf-4ea1-9ad8-31ec69c701ba" providerId="AD" clId="Web-{AAD62D2C-A38C-B1CF-5853-7343DF2D3E27}" dt="2023-01-23T22:34:25.672" v="2076"/>
        <pc:sldMkLst>
          <pc:docMk/>
          <pc:sldMk cId="2521044724" sldId="295"/>
        </pc:sldMkLst>
        <pc:spChg chg="mod">
          <ac:chgData name="Arnold, Melissa (she/her/hers)" userId="S::maarnold@providence.org::3ce64f23-84bf-4ea1-9ad8-31ec69c701ba" providerId="AD" clId="Web-{AAD62D2C-A38C-B1CF-5853-7343DF2D3E27}" dt="2023-01-23T22:33:46.249" v="2071"/>
          <ac:spMkLst>
            <pc:docMk/>
            <pc:sldMk cId="2521044724" sldId="295"/>
            <ac:spMk id="5" creationId="{08365D53-7280-4E95-A80C-330DC1D6DCA9}"/>
          </ac:spMkLst>
        </pc:spChg>
        <pc:spChg chg="add">
          <ac:chgData name="Arnold, Melissa (she/her/hers)" userId="S::maarnold@providence.org::3ce64f23-84bf-4ea1-9ad8-31ec69c701ba" providerId="AD" clId="Web-{AAD62D2C-A38C-B1CF-5853-7343DF2D3E27}" dt="2023-01-23T22:33:46.249" v="2071"/>
          <ac:spMkLst>
            <pc:docMk/>
            <pc:sldMk cId="2521044724" sldId="295"/>
            <ac:spMk id="10" creationId="{5BF4DF2C-F028-4921-9C23-41303F650A62}"/>
          </ac:spMkLst>
        </pc:spChg>
        <pc:spChg chg="add">
          <ac:chgData name="Arnold, Melissa (she/her/hers)" userId="S::maarnold@providence.org::3ce64f23-84bf-4ea1-9ad8-31ec69c701ba" providerId="AD" clId="Web-{AAD62D2C-A38C-B1CF-5853-7343DF2D3E27}" dt="2023-01-23T22:33:46.249" v="2071"/>
          <ac:spMkLst>
            <pc:docMk/>
            <pc:sldMk cId="2521044724" sldId="295"/>
            <ac:spMk id="12" creationId="{158B3569-73B2-4D05-8E95-886A6EE17F1F}"/>
          </ac:spMkLst>
        </pc:spChg>
        <pc:grpChg chg="add">
          <ac:chgData name="Arnold, Melissa (she/her/hers)" userId="S::maarnold@providence.org::3ce64f23-84bf-4ea1-9ad8-31ec69c701ba" providerId="AD" clId="Web-{AAD62D2C-A38C-B1CF-5853-7343DF2D3E27}" dt="2023-01-23T22:33:46.249" v="2071"/>
          <ac:grpSpMkLst>
            <pc:docMk/>
            <pc:sldMk cId="2521044724" sldId="295"/>
            <ac:grpSpMk id="16" creationId="{892B7B61-D701-474B-AE8F-EA238B550A78}"/>
          </ac:grpSpMkLst>
        </pc:grpChg>
        <pc:picChg chg="mod ord">
          <ac:chgData name="Arnold, Melissa (she/her/hers)" userId="S::maarnold@providence.org::3ce64f23-84bf-4ea1-9ad8-31ec69c701ba" providerId="AD" clId="Web-{AAD62D2C-A38C-B1CF-5853-7343DF2D3E27}" dt="2023-01-23T22:33:46.249" v="2071"/>
          <ac:picMkLst>
            <pc:docMk/>
            <pc:sldMk cId="2521044724" sldId="295"/>
            <ac:picMk id="4" creationId="{151587CC-E8F5-4500-9AAC-056623989BB7}"/>
          </ac:picMkLst>
        </pc:picChg>
        <pc:cxnChg chg="add">
          <ac:chgData name="Arnold, Melissa (she/her/hers)" userId="S::maarnold@providence.org::3ce64f23-84bf-4ea1-9ad8-31ec69c701ba" providerId="AD" clId="Web-{AAD62D2C-A38C-B1CF-5853-7343DF2D3E27}" dt="2023-01-23T22:33:46.249" v="2071"/>
          <ac:cxnSpMkLst>
            <pc:docMk/>
            <pc:sldMk cId="2521044724" sldId="295"/>
            <ac:cxnSpMk id="14" creationId="{56020367-4FD5-4596-8E10-C5F095CD8DBF}"/>
          </ac:cxnSpMkLst>
        </pc:cxnChg>
      </pc:sldChg>
      <pc:sldChg chg="add ord replId">
        <pc:chgData name="Arnold, Melissa (she/her/hers)" userId="S::maarnold@providence.org::3ce64f23-84bf-4ea1-9ad8-31ec69c701ba" providerId="AD" clId="Web-{AAD62D2C-A38C-B1CF-5853-7343DF2D3E27}" dt="2023-01-23T22:33:56.452" v="2073"/>
        <pc:sldMkLst>
          <pc:docMk/>
          <pc:sldMk cId="2170339156" sldId="296"/>
        </pc:sldMkLst>
      </pc:sldChg>
      <pc:sldChg chg="add ord replId">
        <pc:chgData name="Arnold, Melissa (she/her/hers)" userId="S::maarnold@providence.org::3ce64f23-84bf-4ea1-9ad8-31ec69c701ba" providerId="AD" clId="Web-{AAD62D2C-A38C-B1CF-5853-7343DF2D3E27}" dt="2023-01-23T22:34:11.140" v="2075"/>
        <pc:sldMkLst>
          <pc:docMk/>
          <pc:sldMk cId="3294957438" sldId="297"/>
        </pc:sldMkLst>
      </pc:sldChg>
      <pc:sldChg chg="add ord replId">
        <pc:chgData name="Arnold, Melissa (she/her/hers)" userId="S::maarnold@providence.org::3ce64f23-84bf-4ea1-9ad8-31ec69c701ba" providerId="AD" clId="Web-{AAD62D2C-A38C-B1CF-5853-7343DF2D3E27}" dt="2023-01-23T22:34:50.189" v="2079"/>
        <pc:sldMkLst>
          <pc:docMk/>
          <pc:sldMk cId="635210818" sldId="298"/>
        </pc:sldMkLst>
      </pc:sldChg>
      <pc:sldChg chg="addSp modSp new del">
        <pc:chgData name="Arnold, Melissa (she/her/hers)" userId="S::maarnold@providence.org::3ce64f23-84bf-4ea1-9ad8-31ec69c701ba" providerId="AD" clId="Web-{AAD62D2C-A38C-B1CF-5853-7343DF2D3E27}" dt="2023-01-23T22:48:00.015" v="2166"/>
        <pc:sldMkLst>
          <pc:docMk/>
          <pc:sldMk cId="703871940" sldId="299"/>
        </pc:sldMkLst>
        <pc:spChg chg="mod">
          <ac:chgData name="Arnold, Melissa (she/her/hers)" userId="S::maarnold@providence.org::3ce64f23-84bf-4ea1-9ad8-31ec69c701ba" providerId="AD" clId="Web-{AAD62D2C-A38C-B1CF-5853-7343DF2D3E27}" dt="2023-01-23T22:40:21.935" v="2102" actId="20577"/>
          <ac:spMkLst>
            <pc:docMk/>
            <pc:sldMk cId="703871940" sldId="299"/>
            <ac:spMk id="2" creationId="{F389A4A9-D923-C471-2F9B-703C71496A08}"/>
          </ac:spMkLst>
        </pc:spChg>
        <pc:spChg chg="mod">
          <ac:chgData name="Arnold, Melissa (she/her/hers)" userId="S::maarnold@providence.org::3ce64f23-84bf-4ea1-9ad8-31ec69c701ba" providerId="AD" clId="Web-{AAD62D2C-A38C-B1CF-5853-7343DF2D3E27}" dt="2023-01-23T22:40:40.186" v="2103" actId="14100"/>
          <ac:spMkLst>
            <pc:docMk/>
            <pc:sldMk cId="703871940" sldId="299"/>
            <ac:spMk id="3" creationId="{4B801A88-6AD4-C367-F057-DBB4A20A5643}"/>
          </ac:spMkLst>
        </pc:spChg>
        <pc:picChg chg="add mod">
          <ac:chgData name="Arnold, Melissa (she/her/hers)" userId="S::maarnold@providence.org::3ce64f23-84bf-4ea1-9ad8-31ec69c701ba" providerId="AD" clId="Web-{AAD62D2C-A38C-B1CF-5853-7343DF2D3E27}" dt="2023-01-23T22:40:47.436" v="2105" actId="1076"/>
          <ac:picMkLst>
            <pc:docMk/>
            <pc:sldMk cId="703871940" sldId="299"/>
            <ac:picMk id="5" creationId="{EF99C4B8-5301-F24F-9DE9-BF2813DD9328}"/>
          </ac:picMkLst>
        </pc:picChg>
      </pc:sldChg>
      <pc:sldChg chg="addSp delSp modSp add ord replId">
        <pc:chgData name="Arnold, Melissa (she/her/hers)" userId="S::maarnold@providence.org::3ce64f23-84bf-4ea1-9ad8-31ec69c701ba" providerId="AD" clId="Web-{AAD62D2C-A38C-B1CF-5853-7343DF2D3E27}" dt="2023-01-23T22:48:10.546" v="2168"/>
        <pc:sldMkLst>
          <pc:docMk/>
          <pc:sldMk cId="3474941108" sldId="300"/>
        </pc:sldMkLst>
        <pc:spChg chg="mod">
          <ac:chgData name="Arnold, Melissa (she/her/hers)" userId="S::maarnold@providence.org::3ce64f23-84bf-4ea1-9ad8-31ec69c701ba" providerId="AD" clId="Web-{AAD62D2C-A38C-B1CF-5853-7343DF2D3E27}" dt="2023-01-23T22:46:50.075" v="2161" actId="20577"/>
          <ac:spMkLst>
            <pc:docMk/>
            <pc:sldMk cId="3474941108" sldId="300"/>
            <ac:spMk id="4" creationId="{6DC58F19-E480-403D-8E62-2481B2104586}"/>
          </ac:spMkLst>
        </pc:spChg>
        <pc:spChg chg="mod">
          <ac:chgData name="Arnold, Melissa (she/her/hers)" userId="S::maarnold@providence.org::3ce64f23-84bf-4ea1-9ad8-31ec69c701ba" providerId="AD" clId="Web-{AAD62D2C-A38C-B1CF-5853-7343DF2D3E27}" dt="2023-01-23T22:45:48.822" v="2143" actId="14100"/>
          <ac:spMkLst>
            <pc:docMk/>
            <pc:sldMk cId="3474941108" sldId="300"/>
            <ac:spMk id="5" creationId="{A1314902-0FDE-41CC-A126-E238AE563A50}"/>
          </ac:spMkLst>
        </pc:spChg>
        <pc:spChg chg="mod">
          <ac:chgData name="Arnold, Melissa (she/her/hers)" userId="S::maarnold@providence.org::3ce64f23-84bf-4ea1-9ad8-31ec69c701ba" providerId="AD" clId="Web-{AAD62D2C-A38C-B1CF-5853-7343DF2D3E27}" dt="2023-01-23T22:45:56.854" v="2144" actId="1076"/>
          <ac:spMkLst>
            <pc:docMk/>
            <pc:sldMk cId="3474941108" sldId="300"/>
            <ac:spMk id="6" creationId="{6BAB6D03-3C81-4A74-AD39-31D70F93E37D}"/>
          </ac:spMkLst>
        </pc:spChg>
        <pc:picChg chg="add del mod">
          <ac:chgData name="Arnold, Melissa (she/her/hers)" userId="S::maarnold@providence.org::3ce64f23-84bf-4ea1-9ad8-31ec69c701ba" providerId="AD" clId="Web-{AAD62D2C-A38C-B1CF-5853-7343DF2D3E27}" dt="2023-01-23T22:48:10.546" v="2168"/>
          <ac:picMkLst>
            <pc:docMk/>
            <pc:sldMk cId="3474941108" sldId="300"/>
            <ac:picMk id="3" creationId="{629D52B8-354B-819F-2B0B-6EFEBEB3BCB0}"/>
          </ac:picMkLst>
        </pc:picChg>
        <pc:picChg chg="mod">
          <ac:chgData name="Arnold, Melissa (she/her/hers)" userId="S::maarnold@providence.org::3ce64f23-84bf-4ea1-9ad8-31ec69c701ba" providerId="AD" clId="Web-{AAD62D2C-A38C-B1CF-5853-7343DF2D3E27}" dt="2023-01-23T22:45:03.368" v="2136" actId="1076"/>
          <ac:picMkLst>
            <pc:docMk/>
            <pc:sldMk cId="3474941108" sldId="300"/>
            <ac:picMk id="7" creationId="{83D482DB-EE4A-4E1B-8404-5688F6C7575C}"/>
          </ac:picMkLst>
        </pc:picChg>
        <pc:picChg chg="add mod">
          <ac:chgData name="Arnold, Melissa (she/her/hers)" userId="S::maarnold@providence.org::3ce64f23-84bf-4ea1-9ad8-31ec69c701ba" providerId="AD" clId="Web-{AAD62D2C-A38C-B1CF-5853-7343DF2D3E27}" dt="2023-01-23T22:47:53.483" v="2165" actId="1076"/>
          <ac:picMkLst>
            <pc:docMk/>
            <pc:sldMk cId="3474941108" sldId="300"/>
            <ac:picMk id="9" creationId="{3CF27650-40F4-D9F9-C15B-A0E3884BD94A}"/>
          </ac:picMkLst>
        </pc:picChg>
      </pc:sldChg>
      <pc:sldMasterChg chg="add addSldLayout">
        <pc:chgData name="Arnold, Melissa (she/her/hers)" userId="S::maarnold@providence.org::3ce64f23-84bf-4ea1-9ad8-31ec69c701ba" providerId="AD" clId="Web-{AAD62D2C-A38C-B1CF-5853-7343DF2D3E27}" dt="2023-01-23T22:19:38.233" v="1999"/>
        <pc:sldMasterMkLst>
          <pc:docMk/>
          <pc:sldMasterMk cId="2460954070" sldId="2147483660"/>
        </pc:sldMasterMkLst>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2385387890" sldId="2147483661"/>
          </pc:sldLayoutMkLst>
        </pc:sldLayoutChg>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949138452" sldId="2147483662"/>
          </pc:sldLayoutMkLst>
        </pc:sldLayoutChg>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2591524520" sldId="2147483663"/>
          </pc:sldLayoutMkLst>
        </pc:sldLayoutChg>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1203092039" sldId="2147483664"/>
          </pc:sldLayoutMkLst>
        </pc:sldLayoutChg>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3733172339" sldId="2147483665"/>
          </pc:sldLayoutMkLst>
        </pc:sldLayoutChg>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3210312558" sldId="2147483666"/>
          </pc:sldLayoutMkLst>
        </pc:sldLayoutChg>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3146388984" sldId="2147483667"/>
          </pc:sldLayoutMkLst>
        </pc:sldLayoutChg>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3171841454" sldId="2147483668"/>
          </pc:sldLayoutMkLst>
        </pc:sldLayoutChg>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1718958274" sldId="2147483669"/>
          </pc:sldLayoutMkLst>
        </pc:sldLayoutChg>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2202905451" sldId="2147483670"/>
          </pc:sldLayoutMkLst>
        </pc:sldLayoutChg>
        <pc:sldLayoutChg chg="add">
          <pc:chgData name="Arnold, Melissa (she/her/hers)" userId="S::maarnold@providence.org::3ce64f23-84bf-4ea1-9ad8-31ec69c701ba" providerId="AD" clId="Web-{AAD62D2C-A38C-B1CF-5853-7343DF2D3E27}" dt="2023-01-23T22:19:38.233" v="1999"/>
          <pc:sldLayoutMkLst>
            <pc:docMk/>
            <pc:sldMasterMk cId="2460954070" sldId="2147483660"/>
            <pc:sldLayoutMk cId="3479445657"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83D68-CB46-4AE9-B5D4-27067F04ED7F}"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B3A0A-1096-49FB-8706-F8085DE7BEC7}" type="slidenum">
              <a:rPr lang="en-US" smtClean="0"/>
              <a:t>‹#›</a:t>
            </a:fld>
            <a:endParaRPr lang="en-US"/>
          </a:p>
        </p:txBody>
      </p:sp>
    </p:spTree>
    <p:extLst>
      <p:ext uri="{BB962C8B-B14F-4D97-AF65-F5344CB8AC3E}">
        <p14:creationId xmlns:p14="http://schemas.microsoft.com/office/powerpoint/2010/main" val="218180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B3A0A-1096-49FB-8706-F8085DE7BEC7}" type="slidenum">
              <a:rPr lang="en-US" smtClean="0"/>
              <a:t>5</a:t>
            </a:fld>
            <a:endParaRPr lang="en-US"/>
          </a:p>
        </p:txBody>
      </p:sp>
    </p:spTree>
    <p:extLst>
      <p:ext uri="{BB962C8B-B14F-4D97-AF65-F5344CB8AC3E}">
        <p14:creationId xmlns:p14="http://schemas.microsoft.com/office/powerpoint/2010/main" val="284499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B3A0A-1096-49FB-8706-F8085DE7BEC7}" type="slidenum">
              <a:rPr lang="en-US" smtClean="0"/>
              <a:t>7</a:t>
            </a:fld>
            <a:endParaRPr lang="en-US"/>
          </a:p>
        </p:txBody>
      </p:sp>
    </p:spTree>
    <p:extLst>
      <p:ext uri="{BB962C8B-B14F-4D97-AF65-F5344CB8AC3E}">
        <p14:creationId xmlns:p14="http://schemas.microsoft.com/office/powerpoint/2010/main" val="2024401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B3A0A-1096-49FB-8706-F8085DE7BEC7}" type="slidenum">
              <a:rPr lang="en-US" smtClean="0"/>
              <a:t>9</a:t>
            </a:fld>
            <a:endParaRPr lang="en-US"/>
          </a:p>
        </p:txBody>
      </p:sp>
    </p:spTree>
    <p:extLst>
      <p:ext uri="{BB962C8B-B14F-4D97-AF65-F5344CB8AC3E}">
        <p14:creationId xmlns:p14="http://schemas.microsoft.com/office/powerpoint/2010/main" val="239743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B3A0A-1096-49FB-8706-F8085DE7BEC7}" type="slidenum">
              <a:rPr lang="en-US" smtClean="0"/>
              <a:t>24</a:t>
            </a:fld>
            <a:endParaRPr lang="en-US"/>
          </a:p>
        </p:txBody>
      </p:sp>
    </p:spTree>
    <p:extLst>
      <p:ext uri="{BB962C8B-B14F-4D97-AF65-F5344CB8AC3E}">
        <p14:creationId xmlns:p14="http://schemas.microsoft.com/office/powerpoint/2010/main" val="64503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B3A0A-1096-49FB-8706-F8085DE7BEC7}" type="slidenum">
              <a:rPr lang="en-US" smtClean="0"/>
              <a:t>25</a:t>
            </a:fld>
            <a:endParaRPr lang="en-US"/>
          </a:p>
        </p:txBody>
      </p:sp>
    </p:spTree>
    <p:extLst>
      <p:ext uri="{BB962C8B-B14F-4D97-AF65-F5344CB8AC3E}">
        <p14:creationId xmlns:p14="http://schemas.microsoft.com/office/powerpoint/2010/main" val="307015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B3A0A-1096-49FB-8706-F8085DE7BEC7}" type="slidenum">
              <a:rPr lang="en-US" smtClean="0"/>
              <a:t>26</a:t>
            </a:fld>
            <a:endParaRPr lang="en-US"/>
          </a:p>
        </p:txBody>
      </p:sp>
    </p:spTree>
    <p:extLst>
      <p:ext uri="{BB962C8B-B14F-4D97-AF65-F5344CB8AC3E}">
        <p14:creationId xmlns:p14="http://schemas.microsoft.com/office/powerpoint/2010/main" val="169959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0B3A0A-1096-49FB-8706-F8085DE7BEC7}" type="slidenum">
              <a:rPr lang="en-US" smtClean="0"/>
              <a:t>27</a:t>
            </a:fld>
            <a:endParaRPr lang="en-US"/>
          </a:p>
        </p:txBody>
      </p:sp>
    </p:spTree>
    <p:extLst>
      <p:ext uri="{BB962C8B-B14F-4D97-AF65-F5344CB8AC3E}">
        <p14:creationId xmlns:p14="http://schemas.microsoft.com/office/powerpoint/2010/main" val="282240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4E5303-C2EB-42DC-A6E9-700862D71BB8}"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250061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E5303-C2EB-42DC-A6E9-700862D71BB8}"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112772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E5303-C2EB-42DC-A6E9-700862D71BB8}"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466882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E5303-C2EB-42DC-A6E9-700862D71BB8}"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286572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E5303-C2EB-42DC-A6E9-700862D71BB8}"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36735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4E5303-C2EB-42DC-A6E9-700862D71BB8}"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167523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4E5303-C2EB-42DC-A6E9-700862D71BB8}"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420910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4E5303-C2EB-42DC-A6E9-700862D71BB8}"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412851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E5303-C2EB-42DC-A6E9-700862D71BB8}"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300059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E5303-C2EB-42DC-A6E9-700862D71BB8}"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31630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E5303-C2EB-42DC-A6E9-700862D71BB8}"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9FED6-5643-491D-A880-49ECC1D2F6FF}" type="slidenum">
              <a:rPr lang="en-US" smtClean="0"/>
              <a:t>‹#›</a:t>
            </a:fld>
            <a:endParaRPr lang="en-US"/>
          </a:p>
        </p:txBody>
      </p:sp>
    </p:spTree>
    <p:extLst>
      <p:ext uri="{BB962C8B-B14F-4D97-AF65-F5344CB8AC3E}">
        <p14:creationId xmlns:p14="http://schemas.microsoft.com/office/powerpoint/2010/main" val="113724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E5303-C2EB-42DC-A6E9-700862D71BB8}" type="datetimeFigureOut">
              <a:rPr lang="en-US" smtClean="0"/>
              <a:t>1/27/2023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9FED6-5643-491D-A880-49ECC1D2F6FF}" type="slidenum">
              <a:rPr lang="en-US" smtClean="0"/>
              <a:t>‹#›</a:t>
            </a:fld>
            <a:endParaRPr lang="en-US"/>
          </a:p>
        </p:txBody>
      </p:sp>
    </p:spTree>
    <p:extLst>
      <p:ext uri="{BB962C8B-B14F-4D97-AF65-F5344CB8AC3E}">
        <p14:creationId xmlns:p14="http://schemas.microsoft.com/office/powerpoint/2010/main" val="126777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hyperlink" Target="https://technofaq.org/posts/2015/11/technology-that-makes-life-easier-of-recovery-managers/" TargetMode="External"/><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technofaq.org/posts/2015/11/technology-that-makes-life-easier-of-recovery-managers/" TargetMode="External"/><Relationship Id="rId2" Type="http://schemas.openxmlformats.org/officeDocument/2006/relationships/image" Target="../media/image9.jpg"/><Relationship Id="rId1" Type="http://schemas.openxmlformats.org/officeDocument/2006/relationships/slideLayout" Target="../slideLayouts/slideLayout13.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2.xml"/><Relationship Id="rId7" Type="http://schemas.openxmlformats.org/officeDocument/2006/relationships/hyperlink" Target="https://nam11.safelinks.protection.outlook.com/?url=https%3A%2F%2Fwww.linkedin.com%2Fcompany%2Fania-socal&amp;data=04%7C01%7CMelissa.Arnold%40stjoe.org%7C9e79cf0e45c9409fcbcf08d9e1bcc26f%7C2e3190869a2646a3865f615bed576786%7C0%7C0%7C637789023094557174%7CUnknown%7CTWFpbGZsb3d8eyJWIjoiMC4wLjAwMDAiLCJQIjoiV2luMzIiLCJBTiI6Ik1haWwiLCJXVCI6Mn0%3D%7C3000&amp;sdata=alcUyXI7Fcug2ygXRDFy0yGcPt4iX9PLFbGcu%2FqIuBY%3D&amp;reserved=0"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instagram.com/aniasocal" TargetMode="External"/><Relationship Id="rId11" Type="http://schemas.openxmlformats.org/officeDocument/2006/relationships/image" Target="../media/image26.png"/><Relationship Id="rId5" Type="http://schemas.openxmlformats.org/officeDocument/2006/relationships/hyperlink" Target="https://www.facebook.com/aniasocal" TargetMode="External"/><Relationship Id="rId10" Type="http://schemas.openxmlformats.org/officeDocument/2006/relationships/image" Target="../media/image25.jpeg"/><Relationship Id="rId4" Type="http://schemas.openxmlformats.org/officeDocument/2006/relationships/image" Target="../media/image2.png"/><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08365D53-7280-4E95-A80C-330DC1D6DCA9}"/>
              </a:ext>
            </a:extLst>
          </p:cNvPr>
          <p:cNvSpPr txBox="1">
            <a:spLocks/>
          </p:cNvSpPr>
          <p:nvPr/>
        </p:nvSpPr>
        <p:spPr>
          <a:xfrm>
            <a:off x="838200" y="484632"/>
            <a:ext cx="6081713" cy="3566160"/>
          </a:xfrm>
          <a:prstGeom prst="roundRect">
            <a:avLst>
              <a:gd name="adj" fmla="val 15040"/>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6600">
                <a:solidFill>
                  <a:srgbClr val="FFFFFF"/>
                </a:solidFill>
              </a:rPr>
              <a:t>Safety and Health Care Technology</a:t>
            </a:r>
          </a:p>
        </p:txBody>
      </p:sp>
      <p:pic>
        <p:nvPicPr>
          <p:cNvPr id="2" name="Picture 2" descr="Logo, company name&#10;&#10;Description automatically generated">
            <a:extLst>
              <a:ext uri="{FF2B5EF4-FFF2-40B4-BE49-F238E27FC236}">
                <a16:creationId xmlns:a16="http://schemas.microsoft.com/office/drawing/2014/main" id="{6BAFA743-1F4A-E7AD-BBF8-B9601F3DEE30}"/>
              </a:ext>
            </a:extLst>
          </p:cNvPr>
          <p:cNvPicPr>
            <a:picLocks noChangeAspect="1"/>
          </p:cNvPicPr>
          <p:nvPr/>
        </p:nvPicPr>
        <p:blipFill>
          <a:blip r:embed="rId4"/>
          <a:stretch>
            <a:fillRect/>
          </a:stretch>
        </p:blipFill>
        <p:spPr>
          <a:xfrm>
            <a:off x="8260874" y="283464"/>
            <a:ext cx="3225479" cy="2904040"/>
          </a:xfrm>
          <a:prstGeom prst="rect">
            <a:avLst/>
          </a:prstGeom>
        </p:spPr>
      </p:pic>
      <p:sp>
        <p:nvSpPr>
          <p:cNvPr id="23"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resenterMediaLogo.wmv">
            <a:hlinkClick r:id="" action="ppaction://media"/>
            <a:extLst>
              <a:ext uri="{FF2B5EF4-FFF2-40B4-BE49-F238E27FC236}">
                <a16:creationId xmlns:a16="http://schemas.microsoft.com/office/drawing/2014/main" id="{151587CC-E8F5-4500-9AAC-056623989BB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907654" y="3798477"/>
            <a:ext cx="3931920" cy="2211705"/>
          </a:xfrm>
          <a:prstGeom prst="rect">
            <a:avLst/>
          </a:prstGeom>
        </p:spPr>
      </p:pic>
    </p:spTree>
    <p:extLst>
      <p:ext uri="{BB962C8B-B14F-4D97-AF65-F5344CB8AC3E}">
        <p14:creationId xmlns:p14="http://schemas.microsoft.com/office/powerpoint/2010/main" val="283976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resenterMediaLogo.wmv">
            <a:hlinkClick r:id="" action="ppaction://media"/>
            <a:extLst>
              <a:ext uri="{FF2B5EF4-FFF2-40B4-BE49-F238E27FC236}">
                <a16:creationId xmlns:a16="http://schemas.microsoft.com/office/drawing/2014/main" id="{DFD2DC86-7A6B-4F06-8AF2-0731C64E87E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301"/>
            <a:ext cx="12192000" cy="6858001"/>
          </a:xfrm>
          <a:prstGeom prst="rect">
            <a:avLst/>
          </a:prstGeom>
        </p:spPr>
      </p:pic>
      <p:sp>
        <p:nvSpPr>
          <p:cNvPr id="33" name="Rectangle 32">
            <a:extLst>
              <a:ext uri="{FF2B5EF4-FFF2-40B4-BE49-F238E27FC236}">
                <a16:creationId xmlns:a16="http://schemas.microsoft.com/office/drawing/2014/main" id="{5B200016-0FAD-4E6A-8E8C-398A510EA3A0}"/>
              </a:ext>
            </a:extLst>
          </p:cNvPr>
          <p:cNvSpPr/>
          <p:nvPr/>
        </p:nvSpPr>
        <p:spPr>
          <a:xfrm>
            <a:off x="-40964" y="847776"/>
            <a:ext cx="12273928" cy="348223"/>
          </a:xfrm>
          <a:prstGeom prst="rect">
            <a:avLst/>
          </a:prstGeom>
          <a:solidFill>
            <a:schemeClr val="bg1">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447D4C-E650-48F1-B37A-4E35D0127D2A}"/>
              </a:ext>
            </a:extLst>
          </p:cNvPr>
          <p:cNvSpPr/>
          <p:nvPr/>
        </p:nvSpPr>
        <p:spPr>
          <a:xfrm>
            <a:off x="-40964" y="1181100"/>
            <a:ext cx="12273928" cy="4495800"/>
          </a:xfrm>
          <a:prstGeom prst="rect">
            <a:avLst/>
          </a:pr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D356AD2-093E-49A8-A324-88E0C1973B86}"/>
              </a:ext>
            </a:extLst>
          </p:cNvPr>
          <p:cNvCxnSpPr>
            <a:cxnSpLocks/>
            <a:stCxn id="15" idx="1"/>
            <a:endCxn id="12" idx="3"/>
          </p:cNvCxnSpPr>
          <p:nvPr/>
        </p:nvCxnSpPr>
        <p:spPr>
          <a:xfrm flipH="1">
            <a:off x="5520637" y="2675732"/>
            <a:ext cx="1150727" cy="27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2FB66B1-91F1-4D5F-82B3-C09D035E7BC6}"/>
              </a:ext>
            </a:extLst>
          </p:cNvPr>
          <p:cNvCxnSpPr>
            <a:cxnSpLocks/>
            <a:stCxn id="15" idx="3"/>
            <a:endCxn id="18" idx="1"/>
          </p:cNvCxnSpPr>
          <p:nvPr/>
        </p:nvCxnSpPr>
        <p:spPr>
          <a:xfrm>
            <a:off x="8668654" y="2675732"/>
            <a:ext cx="1150728" cy="8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E04E9F-700C-43C6-AF9E-B3BD87B71524}"/>
              </a:ext>
            </a:extLst>
          </p:cNvPr>
          <p:cNvCxnSpPr>
            <a:cxnSpLocks/>
            <a:stCxn id="9" idx="3"/>
            <a:endCxn id="12" idx="1"/>
          </p:cNvCxnSpPr>
          <p:nvPr/>
        </p:nvCxnSpPr>
        <p:spPr>
          <a:xfrm flipV="1">
            <a:off x="2372620" y="2703011"/>
            <a:ext cx="1150727" cy="15517"/>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D7CC19B-F242-4F28-B0A6-3EA7D3B20FF1}"/>
              </a:ext>
            </a:extLst>
          </p:cNvPr>
          <p:cNvGrpSpPr/>
          <p:nvPr/>
        </p:nvGrpSpPr>
        <p:grpSpPr>
          <a:xfrm>
            <a:off x="375330" y="1790700"/>
            <a:ext cx="1997290" cy="1786032"/>
            <a:chOff x="2775761" y="2805751"/>
            <a:chExt cx="1472330" cy="1316598"/>
          </a:xfrm>
        </p:grpSpPr>
        <p:sp>
          <p:nvSpPr>
            <p:cNvPr id="8" name="Oval 7">
              <a:extLst>
                <a:ext uri="{FF2B5EF4-FFF2-40B4-BE49-F238E27FC236}">
                  <a16:creationId xmlns:a16="http://schemas.microsoft.com/office/drawing/2014/main" id="{BB861E3B-070D-4A28-AF00-D6375838ECBC}"/>
                </a:ext>
              </a:extLst>
            </p:cNvPr>
            <p:cNvSpPr/>
            <p:nvPr/>
          </p:nvSpPr>
          <p:spPr>
            <a:xfrm>
              <a:off x="2853627" y="2805751"/>
              <a:ext cx="1316598" cy="131659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9" name="TextBox 8">
              <a:extLst>
                <a:ext uri="{FF2B5EF4-FFF2-40B4-BE49-F238E27FC236}">
                  <a16:creationId xmlns:a16="http://schemas.microsoft.com/office/drawing/2014/main" id="{3BF49CAA-9012-45BC-9DBD-A1A578C9AB8A}"/>
                </a:ext>
              </a:extLst>
            </p:cNvPr>
            <p:cNvSpPr txBox="1"/>
            <p:nvPr/>
          </p:nvSpPr>
          <p:spPr>
            <a:xfrm>
              <a:off x="2775761" y="3274174"/>
              <a:ext cx="1472330" cy="431075"/>
            </a:xfrm>
            <a:prstGeom prst="rect">
              <a:avLst/>
            </a:prstGeom>
            <a:noFill/>
            <a:ln>
              <a:noFill/>
            </a:ln>
          </p:spPr>
          <p:txBody>
            <a:bodyPr wrap="square" rtlCol="0">
              <a:spAutoFit/>
            </a:bodyPr>
            <a:lstStyle/>
            <a:p>
              <a:pPr algn="ctr"/>
              <a:r>
                <a:rPr lang="en-US" sz="3200" dirty="0">
                  <a:ln w="0"/>
                  <a:solidFill>
                    <a:schemeClr val="tx1">
                      <a:lumMod val="75000"/>
                      <a:lumOff val="25000"/>
                    </a:schemeClr>
                  </a:solidFill>
                  <a:latin typeface="+mj-lt"/>
                  <a:ea typeface="Roboto Light" panose="02000000000000000000" pitchFamily="2" charset="0"/>
                </a:rPr>
                <a:t>2010</a:t>
              </a:r>
              <a:endParaRPr lang="en-US" sz="4800" dirty="0">
                <a:ln w="0"/>
                <a:solidFill>
                  <a:schemeClr val="tx1">
                    <a:lumMod val="75000"/>
                    <a:lumOff val="25000"/>
                  </a:schemeClr>
                </a:solidFill>
                <a:latin typeface="+mj-lt"/>
                <a:ea typeface="Roboto Light" panose="02000000000000000000" pitchFamily="2" charset="0"/>
              </a:endParaRPr>
            </a:p>
          </p:txBody>
        </p:sp>
      </p:grpSp>
      <p:grpSp>
        <p:nvGrpSpPr>
          <p:cNvPr id="10" name="Group 9">
            <a:extLst>
              <a:ext uri="{FF2B5EF4-FFF2-40B4-BE49-F238E27FC236}">
                <a16:creationId xmlns:a16="http://schemas.microsoft.com/office/drawing/2014/main" id="{4CCAFD36-5061-4D45-978F-923CAB9B6F2E}"/>
              </a:ext>
            </a:extLst>
          </p:cNvPr>
          <p:cNvGrpSpPr/>
          <p:nvPr/>
        </p:nvGrpSpPr>
        <p:grpSpPr>
          <a:xfrm>
            <a:off x="3523347" y="1790700"/>
            <a:ext cx="1997290" cy="1786032"/>
            <a:chOff x="4547570" y="1689766"/>
            <a:chExt cx="1472330" cy="1316598"/>
          </a:xfrm>
        </p:grpSpPr>
        <p:sp>
          <p:nvSpPr>
            <p:cNvPr id="11" name="Oval 10">
              <a:extLst>
                <a:ext uri="{FF2B5EF4-FFF2-40B4-BE49-F238E27FC236}">
                  <a16:creationId xmlns:a16="http://schemas.microsoft.com/office/drawing/2014/main" id="{8B520DF5-908B-4635-8BBA-0E0EE9D8E01D}"/>
                </a:ext>
              </a:extLst>
            </p:cNvPr>
            <p:cNvSpPr/>
            <p:nvPr/>
          </p:nvSpPr>
          <p:spPr>
            <a:xfrm>
              <a:off x="4631314" y="1689766"/>
              <a:ext cx="1316598" cy="131659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12" name="TextBox 11">
              <a:extLst>
                <a:ext uri="{FF2B5EF4-FFF2-40B4-BE49-F238E27FC236}">
                  <a16:creationId xmlns:a16="http://schemas.microsoft.com/office/drawing/2014/main" id="{274D2B58-54B7-437C-98AC-03936992C65D}"/>
                </a:ext>
              </a:extLst>
            </p:cNvPr>
            <p:cNvSpPr txBox="1"/>
            <p:nvPr/>
          </p:nvSpPr>
          <p:spPr>
            <a:xfrm>
              <a:off x="4547570" y="2146751"/>
              <a:ext cx="1472330" cy="431075"/>
            </a:xfrm>
            <a:prstGeom prst="rect">
              <a:avLst/>
            </a:prstGeom>
            <a:noFill/>
          </p:spPr>
          <p:txBody>
            <a:bodyPr wrap="square" rtlCol="0">
              <a:spAutoFit/>
            </a:bodyPr>
            <a:lstStyle/>
            <a:p>
              <a:pPr algn="ctr"/>
              <a:r>
                <a:rPr lang="en-US" sz="3200" dirty="0">
                  <a:ln w="0"/>
                  <a:solidFill>
                    <a:schemeClr val="tx1">
                      <a:lumMod val="75000"/>
                      <a:lumOff val="25000"/>
                    </a:schemeClr>
                  </a:solidFill>
                  <a:latin typeface="+mj-lt"/>
                  <a:ea typeface="Roboto Light" panose="02000000000000000000" pitchFamily="2" charset="0"/>
                </a:rPr>
                <a:t>2015</a:t>
              </a:r>
              <a:endParaRPr lang="en-US" sz="4800" dirty="0">
                <a:ln w="0"/>
                <a:solidFill>
                  <a:schemeClr val="tx1">
                    <a:lumMod val="75000"/>
                    <a:lumOff val="25000"/>
                  </a:schemeClr>
                </a:solidFill>
                <a:latin typeface="+mj-lt"/>
                <a:ea typeface="Roboto Light" panose="02000000000000000000" pitchFamily="2" charset="0"/>
              </a:endParaRPr>
            </a:p>
          </p:txBody>
        </p:sp>
      </p:grpSp>
      <p:grpSp>
        <p:nvGrpSpPr>
          <p:cNvPr id="13" name="Group 12">
            <a:extLst>
              <a:ext uri="{FF2B5EF4-FFF2-40B4-BE49-F238E27FC236}">
                <a16:creationId xmlns:a16="http://schemas.microsoft.com/office/drawing/2014/main" id="{64AD153F-39DB-4E08-B69E-EB5DC16DC0C1}"/>
              </a:ext>
            </a:extLst>
          </p:cNvPr>
          <p:cNvGrpSpPr/>
          <p:nvPr/>
        </p:nvGrpSpPr>
        <p:grpSpPr>
          <a:xfrm>
            <a:off x="6671364" y="1790700"/>
            <a:ext cx="1997290" cy="1786032"/>
            <a:chOff x="6301627" y="2805751"/>
            <a:chExt cx="1472330" cy="1316598"/>
          </a:xfrm>
        </p:grpSpPr>
        <p:sp>
          <p:nvSpPr>
            <p:cNvPr id="14" name="Oval 13">
              <a:extLst>
                <a:ext uri="{FF2B5EF4-FFF2-40B4-BE49-F238E27FC236}">
                  <a16:creationId xmlns:a16="http://schemas.microsoft.com/office/drawing/2014/main" id="{085C754B-9B9C-462B-8263-2D46BCE434FA}"/>
                </a:ext>
              </a:extLst>
            </p:cNvPr>
            <p:cNvSpPr/>
            <p:nvPr/>
          </p:nvSpPr>
          <p:spPr>
            <a:xfrm>
              <a:off x="6379493" y="2805751"/>
              <a:ext cx="1316598" cy="131659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15" name="TextBox 14">
              <a:extLst>
                <a:ext uri="{FF2B5EF4-FFF2-40B4-BE49-F238E27FC236}">
                  <a16:creationId xmlns:a16="http://schemas.microsoft.com/office/drawing/2014/main" id="{47478E0F-7E14-4447-B381-E95EFB7C85CB}"/>
                </a:ext>
              </a:extLst>
            </p:cNvPr>
            <p:cNvSpPr txBox="1"/>
            <p:nvPr/>
          </p:nvSpPr>
          <p:spPr>
            <a:xfrm>
              <a:off x="6301627" y="3242627"/>
              <a:ext cx="1472330" cy="431075"/>
            </a:xfrm>
            <a:prstGeom prst="rect">
              <a:avLst/>
            </a:prstGeom>
            <a:noFill/>
          </p:spPr>
          <p:txBody>
            <a:bodyPr wrap="square" rtlCol="0">
              <a:spAutoFit/>
            </a:bodyPr>
            <a:lstStyle/>
            <a:p>
              <a:pPr algn="ctr"/>
              <a:r>
                <a:rPr lang="en-US" sz="3200" dirty="0">
                  <a:ln w="0"/>
                  <a:solidFill>
                    <a:schemeClr val="tx1">
                      <a:lumMod val="75000"/>
                      <a:lumOff val="25000"/>
                    </a:schemeClr>
                  </a:solidFill>
                  <a:latin typeface="+mj-lt"/>
                  <a:ea typeface="Roboto Light" panose="02000000000000000000" pitchFamily="2" charset="0"/>
                </a:rPr>
                <a:t>2017</a:t>
              </a:r>
              <a:endParaRPr lang="en-US" sz="4800" dirty="0">
                <a:ln w="0"/>
                <a:solidFill>
                  <a:schemeClr val="tx1">
                    <a:lumMod val="75000"/>
                    <a:lumOff val="25000"/>
                  </a:schemeClr>
                </a:solidFill>
                <a:latin typeface="+mj-lt"/>
                <a:ea typeface="Roboto Light" panose="02000000000000000000" pitchFamily="2" charset="0"/>
              </a:endParaRPr>
            </a:p>
          </p:txBody>
        </p:sp>
      </p:grpSp>
      <p:grpSp>
        <p:nvGrpSpPr>
          <p:cNvPr id="16" name="Group 15">
            <a:extLst>
              <a:ext uri="{FF2B5EF4-FFF2-40B4-BE49-F238E27FC236}">
                <a16:creationId xmlns:a16="http://schemas.microsoft.com/office/drawing/2014/main" id="{3A533EF9-F828-4C49-B220-B40659215761}"/>
              </a:ext>
            </a:extLst>
          </p:cNvPr>
          <p:cNvGrpSpPr/>
          <p:nvPr/>
        </p:nvGrpSpPr>
        <p:grpSpPr>
          <a:xfrm>
            <a:off x="9819382" y="1790700"/>
            <a:ext cx="1997290" cy="1786032"/>
            <a:chOff x="8054535" y="1685770"/>
            <a:chExt cx="1472330" cy="1316598"/>
          </a:xfrm>
        </p:grpSpPr>
        <p:sp>
          <p:nvSpPr>
            <p:cNvPr id="17" name="Oval 16">
              <a:extLst>
                <a:ext uri="{FF2B5EF4-FFF2-40B4-BE49-F238E27FC236}">
                  <a16:creationId xmlns:a16="http://schemas.microsoft.com/office/drawing/2014/main" id="{18F98A3B-0FED-493C-849D-1AB50B118B6F}"/>
                </a:ext>
              </a:extLst>
            </p:cNvPr>
            <p:cNvSpPr/>
            <p:nvPr/>
          </p:nvSpPr>
          <p:spPr>
            <a:xfrm>
              <a:off x="8132401" y="1685770"/>
              <a:ext cx="1316598" cy="131659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18" name="TextBox 17">
              <a:extLst>
                <a:ext uri="{FF2B5EF4-FFF2-40B4-BE49-F238E27FC236}">
                  <a16:creationId xmlns:a16="http://schemas.microsoft.com/office/drawing/2014/main" id="{84D04EFB-B32E-40DE-93FE-810808E9D377}"/>
                </a:ext>
              </a:extLst>
            </p:cNvPr>
            <p:cNvSpPr txBox="1"/>
            <p:nvPr/>
          </p:nvSpPr>
          <p:spPr>
            <a:xfrm>
              <a:off x="8054535" y="2129128"/>
              <a:ext cx="1472330" cy="431075"/>
            </a:xfrm>
            <a:prstGeom prst="rect">
              <a:avLst/>
            </a:prstGeom>
            <a:noFill/>
          </p:spPr>
          <p:txBody>
            <a:bodyPr wrap="square" rtlCol="0">
              <a:spAutoFit/>
            </a:bodyPr>
            <a:lstStyle/>
            <a:p>
              <a:pPr algn="ctr"/>
              <a:r>
                <a:rPr lang="en-US" sz="3200" dirty="0">
                  <a:ln w="0"/>
                  <a:solidFill>
                    <a:schemeClr val="tx1">
                      <a:lumMod val="75000"/>
                      <a:lumOff val="25000"/>
                    </a:schemeClr>
                  </a:solidFill>
                  <a:latin typeface="+mj-lt"/>
                  <a:ea typeface="Roboto Light" panose="02000000000000000000" pitchFamily="2" charset="0"/>
                </a:rPr>
                <a:t>2018</a:t>
              </a:r>
              <a:endParaRPr lang="en-US" sz="4800" dirty="0">
                <a:ln w="0"/>
                <a:solidFill>
                  <a:schemeClr val="tx1">
                    <a:lumMod val="75000"/>
                    <a:lumOff val="25000"/>
                  </a:schemeClr>
                </a:solidFill>
                <a:latin typeface="+mj-lt"/>
                <a:ea typeface="Roboto Light" panose="02000000000000000000" pitchFamily="2" charset="0"/>
              </a:endParaRPr>
            </a:p>
          </p:txBody>
        </p:sp>
      </p:grpSp>
      <p:sp>
        <p:nvSpPr>
          <p:cNvPr id="19" name="TextBox 18">
            <a:extLst>
              <a:ext uri="{FF2B5EF4-FFF2-40B4-BE49-F238E27FC236}">
                <a16:creationId xmlns:a16="http://schemas.microsoft.com/office/drawing/2014/main" id="{24672AE9-A6C4-4998-8827-6B480D919457}"/>
              </a:ext>
            </a:extLst>
          </p:cNvPr>
          <p:cNvSpPr txBox="1"/>
          <p:nvPr/>
        </p:nvSpPr>
        <p:spPr>
          <a:xfrm>
            <a:off x="375330" y="4067639"/>
            <a:ext cx="1997290" cy="2066461"/>
          </a:xfrm>
          <a:prstGeom prst="rect">
            <a:avLst/>
          </a:prstGeom>
          <a:noFill/>
        </p:spPr>
        <p:txBody>
          <a:bodyPr wrap="square" lIns="0" tIns="0" rIns="0" bIns="0" rtlCol="0">
            <a:normAutofit/>
          </a:bodyPr>
          <a:lstStyle/>
          <a:p>
            <a:pPr algn="ctr"/>
            <a:r>
              <a:rPr lang="en-US" sz="1600" b="1" dirty="0">
                <a:ln w="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Melissa Arnold</a:t>
            </a:r>
          </a:p>
          <a:p>
            <a:pPr algn="ctr"/>
            <a:r>
              <a:rPr lang="en-US" sz="1600" dirty="0">
                <a:ln w="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President</a:t>
            </a:r>
          </a:p>
        </p:txBody>
      </p:sp>
      <p:sp>
        <p:nvSpPr>
          <p:cNvPr id="20" name="TextBox 19">
            <a:extLst>
              <a:ext uri="{FF2B5EF4-FFF2-40B4-BE49-F238E27FC236}">
                <a16:creationId xmlns:a16="http://schemas.microsoft.com/office/drawing/2014/main" id="{4B748CA6-F842-4074-805E-A1A4442884C2}"/>
              </a:ext>
            </a:extLst>
          </p:cNvPr>
          <p:cNvSpPr txBox="1"/>
          <p:nvPr/>
        </p:nvSpPr>
        <p:spPr>
          <a:xfrm>
            <a:off x="3523347" y="4067639"/>
            <a:ext cx="1997290" cy="2066461"/>
          </a:xfrm>
          <a:prstGeom prst="rect">
            <a:avLst/>
          </a:prstGeom>
          <a:noFill/>
        </p:spPr>
        <p:txBody>
          <a:bodyPr wrap="square" lIns="0" tIns="0" rIns="0" bIns="0" rtlCol="0">
            <a:normAutofit/>
          </a:bodyPr>
          <a:lstStyle/>
          <a:p>
            <a:pPr algn="ctr"/>
            <a:r>
              <a:rPr lang="en-US" sz="1600" b="1" dirty="0">
                <a:ln w="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Karen Pope</a:t>
            </a:r>
          </a:p>
          <a:p>
            <a:pPr algn="ctr"/>
            <a:r>
              <a:rPr lang="en-US" sz="1600" dirty="0">
                <a:ln w="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President Elect</a:t>
            </a:r>
          </a:p>
        </p:txBody>
      </p:sp>
      <p:sp>
        <p:nvSpPr>
          <p:cNvPr id="21" name="TextBox 20">
            <a:extLst>
              <a:ext uri="{FF2B5EF4-FFF2-40B4-BE49-F238E27FC236}">
                <a16:creationId xmlns:a16="http://schemas.microsoft.com/office/drawing/2014/main" id="{FB01A5A8-7983-4F61-A134-DFFEFA6B865C}"/>
              </a:ext>
            </a:extLst>
          </p:cNvPr>
          <p:cNvSpPr txBox="1"/>
          <p:nvPr/>
        </p:nvSpPr>
        <p:spPr>
          <a:xfrm>
            <a:off x="6671364" y="4067639"/>
            <a:ext cx="1997290" cy="2066461"/>
          </a:xfrm>
          <a:prstGeom prst="rect">
            <a:avLst/>
          </a:prstGeom>
          <a:noFill/>
        </p:spPr>
        <p:txBody>
          <a:bodyPr wrap="square" lIns="0" tIns="0" rIns="0" bIns="0" rtlCol="0">
            <a:normAutofit/>
          </a:bodyPr>
          <a:lstStyle/>
          <a:p>
            <a:pPr algn="ctr"/>
            <a:r>
              <a:rPr lang="en-US" sz="1600" b="1" dirty="0">
                <a:ln w="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Victoria Marone</a:t>
            </a:r>
          </a:p>
          <a:p>
            <a:pPr algn="ctr"/>
            <a:r>
              <a:rPr lang="en-US" sz="1600" dirty="0">
                <a:ln w="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Secretary</a:t>
            </a:r>
          </a:p>
        </p:txBody>
      </p:sp>
      <p:sp>
        <p:nvSpPr>
          <p:cNvPr id="22" name="TextBox 21">
            <a:extLst>
              <a:ext uri="{FF2B5EF4-FFF2-40B4-BE49-F238E27FC236}">
                <a16:creationId xmlns:a16="http://schemas.microsoft.com/office/drawing/2014/main" id="{47E3B28A-C2F6-445B-A9E8-0297D5215191}"/>
              </a:ext>
            </a:extLst>
          </p:cNvPr>
          <p:cNvSpPr txBox="1"/>
          <p:nvPr/>
        </p:nvSpPr>
        <p:spPr>
          <a:xfrm>
            <a:off x="9901308" y="4067639"/>
            <a:ext cx="1997290" cy="2066461"/>
          </a:xfrm>
          <a:prstGeom prst="rect">
            <a:avLst/>
          </a:prstGeom>
          <a:noFill/>
        </p:spPr>
        <p:txBody>
          <a:bodyPr wrap="square" lIns="0" tIns="0" rIns="0" bIns="0" rtlCol="0">
            <a:normAutofit/>
          </a:bodyPr>
          <a:lstStyle/>
          <a:p>
            <a:pPr algn="ctr"/>
            <a:r>
              <a:rPr lang="en-US" sz="1600" b="1" dirty="0">
                <a:ln w="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Tracy Rothrock</a:t>
            </a:r>
          </a:p>
          <a:p>
            <a:pPr algn="ctr"/>
            <a:r>
              <a:rPr lang="en-US" sz="1600" dirty="0">
                <a:ln w="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rPr>
              <a:t>Treasurer</a:t>
            </a:r>
          </a:p>
        </p:txBody>
      </p:sp>
      <p:sp>
        <p:nvSpPr>
          <p:cNvPr id="35" name="Rectangle 34">
            <a:extLst>
              <a:ext uri="{FF2B5EF4-FFF2-40B4-BE49-F238E27FC236}">
                <a16:creationId xmlns:a16="http://schemas.microsoft.com/office/drawing/2014/main" id="{BD9DF5D6-652D-4F74-A83B-B79A1D54624D}"/>
              </a:ext>
            </a:extLst>
          </p:cNvPr>
          <p:cNvSpPr/>
          <p:nvPr/>
        </p:nvSpPr>
        <p:spPr>
          <a:xfrm>
            <a:off x="0" y="5665647"/>
            <a:ext cx="12192000" cy="348223"/>
          </a:xfrm>
          <a:prstGeom prst="rect">
            <a:avLst/>
          </a:prstGeom>
          <a:solidFill>
            <a:schemeClr val="bg1">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up of a person smiling&#10;&#10;Description automatically generated">
            <a:extLst>
              <a:ext uri="{FF2B5EF4-FFF2-40B4-BE49-F238E27FC236}">
                <a16:creationId xmlns:a16="http://schemas.microsoft.com/office/drawing/2014/main" id="{A662DF0A-5493-4BB7-2F49-8D0D7978C0C7}"/>
              </a:ext>
            </a:extLst>
          </p:cNvPr>
          <p:cNvPicPr>
            <a:picLocks noChangeAspect="1"/>
          </p:cNvPicPr>
          <p:nvPr/>
        </p:nvPicPr>
        <p:blipFill>
          <a:blip r:embed="rId5"/>
          <a:stretch>
            <a:fillRect/>
          </a:stretch>
        </p:blipFill>
        <p:spPr>
          <a:xfrm>
            <a:off x="474569" y="1615328"/>
            <a:ext cx="1885949" cy="2181784"/>
          </a:xfrm>
          <a:prstGeom prst="rect">
            <a:avLst/>
          </a:prstGeom>
        </p:spPr>
      </p:pic>
      <p:pic>
        <p:nvPicPr>
          <p:cNvPr id="3" name="Picture 22">
            <a:extLst>
              <a:ext uri="{FF2B5EF4-FFF2-40B4-BE49-F238E27FC236}">
                <a16:creationId xmlns:a16="http://schemas.microsoft.com/office/drawing/2014/main" id="{44FB3562-98A6-CD35-806A-44285323F40D}"/>
              </a:ext>
            </a:extLst>
          </p:cNvPr>
          <p:cNvPicPr>
            <a:picLocks noChangeAspect="1"/>
          </p:cNvPicPr>
          <p:nvPr/>
        </p:nvPicPr>
        <p:blipFill>
          <a:blip r:embed="rId6"/>
          <a:stretch>
            <a:fillRect/>
          </a:stretch>
        </p:blipFill>
        <p:spPr>
          <a:xfrm>
            <a:off x="3604372" y="1618690"/>
            <a:ext cx="1912844" cy="2175061"/>
          </a:xfrm>
          <a:prstGeom prst="rect">
            <a:avLst/>
          </a:prstGeom>
        </p:spPr>
      </p:pic>
      <p:pic>
        <p:nvPicPr>
          <p:cNvPr id="23" name="Picture 23">
            <a:extLst>
              <a:ext uri="{FF2B5EF4-FFF2-40B4-BE49-F238E27FC236}">
                <a16:creationId xmlns:a16="http://schemas.microsoft.com/office/drawing/2014/main" id="{E9155933-400B-D3FC-1043-153CA9DBDF61}"/>
              </a:ext>
            </a:extLst>
          </p:cNvPr>
          <p:cNvPicPr>
            <a:picLocks noChangeAspect="1"/>
          </p:cNvPicPr>
          <p:nvPr/>
        </p:nvPicPr>
        <p:blipFill>
          <a:blip r:embed="rId7"/>
          <a:stretch>
            <a:fillRect/>
          </a:stretch>
        </p:blipFill>
        <p:spPr>
          <a:xfrm>
            <a:off x="6735575" y="1615608"/>
            <a:ext cx="1880907" cy="2170019"/>
          </a:xfrm>
          <a:prstGeom prst="rect">
            <a:avLst/>
          </a:prstGeom>
        </p:spPr>
      </p:pic>
      <p:pic>
        <p:nvPicPr>
          <p:cNvPr id="24" name="Picture 24" descr="A close-up of a person smiling&#10;&#10;Description automatically generated">
            <a:extLst>
              <a:ext uri="{FF2B5EF4-FFF2-40B4-BE49-F238E27FC236}">
                <a16:creationId xmlns:a16="http://schemas.microsoft.com/office/drawing/2014/main" id="{6326F458-8159-FB9B-3D22-2D5F9F799996}"/>
              </a:ext>
            </a:extLst>
          </p:cNvPr>
          <p:cNvPicPr>
            <a:picLocks noChangeAspect="1"/>
          </p:cNvPicPr>
          <p:nvPr/>
        </p:nvPicPr>
        <p:blipFill>
          <a:blip r:embed="rId8"/>
          <a:stretch>
            <a:fillRect/>
          </a:stretch>
        </p:blipFill>
        <p:spPr>
          <a:xfrm>
            <a:off x="9910763" y="1617289"/>
            <a:ext cx="2029944" cy="2155451"/>
          </a:xfrm>
          <a:prstGeom prst="rect">
            <a:avLst/>
          </a:prstGeom>
        </p:spPr>
      </p:pic>
      <p:sp>
        <p:nvSpPr>
          <p:cNvPr id="25" name="TextBox 24">
            <a:extLst>
              <a:ext uri="{FF2B5EF4-FFF2-40B4-BE49-F238E27FC236}">
                <a16:creationId xmlns:a16="http://schemas.microsoft.com/office/drawing/2014/main" id="{19630C1B-CDE5-0A5C-D0A6-E1B876A80F8F}"/>
              </a:ext>
            </a:extLst>
          </p:cNvPr>
          <p:cNvSpPr txBox="1"/>
          <p:nvPr/>
        </p:nvSpPr>
        <p:spPr>
          <a:xfrm>
            <a:off x="2468096" y="4684058"/>
            <a:ext cx="78530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latin typeface="Impact"/>
                <a:ea typeface="Tahoma"/>
                <a:cs typeface="Tahoma"/>
              </a:rPr>
              <a:t>SoCal Chapter Leadership</a:t>
            </a:r>
            <a:endParaRPr lang="en-US" sz="4800" dirty="0">
              <a:latin typeface="Impact"/>
            </a:endParaRPr>
          </a:p>
        </p:txBody>
      </p:sp>
    </p:spTree>
    <p:extLst>
      <p:ext uri="{BB962C8B-B14F-4D97-AF65-F5344CB8AC3E}">
        <p14:creationId xmlns:p14="http://schemas.microsoft.com/office/powerpoint/2010/main" val="163758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1"/>
                                        </p:tgtEl>
                                      </p:cBhvr>
                                    </p:cmd>
                                  </p:childTnLst>
                                </p:cTn>
                              </p:par>
                            </p:childTnLst>
                          </p:cTn>
                        </p:par>
                      </p:childTnLst>
                    </p:cTn>
                  </p:par>
                </p:childTnLst>
              </p:cTn>
              <p:nextCondLst>
                <p:cond evt="onClick" delay="0">
                  <p:tgtEl>
                    <p:spTgt spid="31"/>
                  </p:tgtEl>
                </p:cond>
              </p:nextCondLst>
            </p:seq>
            <p:video>
              <p:cMediaNode vol="80000">
                <p:cTn id="12" repeatCount="indefinite" fill="hold" display="0">
                  <p:stCondLst>
                    <p:cond delay="indefinite"/>
                  </p:stCondLst>
                </p:cTn>
                <p:tgtEl>
                  <p:spTgt spid="31"/>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resenterMediaLogo.wmv">
            <a:hlinkClick r:id="" action="ppaction://media"/>
            <a:extLst>
              <a:ext uri="{FF2B5EF4-FFF2-40B4-BE49-F238E27FC236}">
                <a16:creationId xmlns:a16="http://schemas.microsoft.com/office/drawing/2014/main" id="{DFD2DC86-7A6B-4F06-8AF2-0731C64E87E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301"/>
            <a:ext cx="12192000" cy="6858001"/>
          </a:xfrm>
          <a:prstGeom prst="rect">
            <a:avLst/>
          </a:prstGeom>
        </p:spPr>
      </p:pic>
      <p:sp>
        <p:nvSpPr>
          <p:cNvPr id="33" name="Rectangle 32">
            <a:extLst>
              <a:ext uri="{FF2B5EF4-FFF2-40B4-BE49-F238E27FC236}">
                <a16:creationId xmlns:a16="http://schemas.microsoft.com/office/drawing/2014/main" id="{5B200016-0FAD-4E6A-8E8C-398A510EA3A0}"/>
              </a:ext>
            </a:extLst>
          </p:cNvPr>
          <p:cNvSpPr/>
          <p:nvPr/>
        </p:nvSpPr>
        <p:spPr>
          <a:xfrm>
            <a:off x="-40964" y="847776"/>
            <a:ext cx="12273928" cy="348223"/>
          </a:xfrm>
          <a:prstGeom prst="rect">
            <a:avLst/>
          </a:prstGeom>
          <a:solidFill>
            <a:schemeClr val="bg1">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447D4C-E650-48F1-B37A-4E35D0127D2A}"/>
              </a:ext>
            </a:extLst>
          </p:cNvPr>
          <p:cNvSpPr/>
          <p:nvPr/>
        </p:nvSpPr>
        <p:spPr>
          <a:xfrm>
            <a:off x="-40964" y="1181100"/>
            <a:ext cx="12273928" cy="4495800"/>
          </a:xfrm>
          <a:prstGeom prst="rect">
            <a:avLst/>
          </a:pr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D356AD2-093E-49A8-A324-88E0C1973B86}"/>
              </a:ext>
            </a:extLst>
          </p:cNvPr>
          <p:cNvCxnSpPr>
            <a:cxnSpLocks/>
            <a:stCxn id="15" idx="1"/>
            <a:endCxn id="12" idx="3"/>
          </p:cNvCxnSpPr>
          <p:nvPr/>
        </p:nvCxnSpPr>
        <p:spPr>
          <a:xfrm flipH="1">
            <a:off x="6390098" y="2665963"/>
            <a:ext cx="1902958" cy="37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DE04E9F-700C-43C6-AF9E-B3BD87B71524}"/>
              </a:ext>
            </a:extLst>
          </p:cNvPr>
          <p:cNvCxnSpPr>
            <a:cxnSpLocks/>
            <a:stCxn id="9" idx="3"/>
            <a:endCxn id="12" idx="1"/>
          </p:cNvCxnSpPr>
          <p:nvPr/>
        </p:nvCxnSpPr>
        <p:spPr>
          <a:xfrm flipV="1">
            <a:off x="2372620" y="2703011"/>
            <a:ext cx="2020188" cy="15517"/>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D7CC19B-F242-4F28-B0A6-3EA7D3B20FF1}"/>
              </a:ext>
            </a:extLst>
          </p:cNvPr>
          <p:cNvGrpSpPr/>
          <p:nvPr/>
        </p:nvGrpSpPr>
        <p:grpSpPr>
          <a:xfrm>
            <a:off x="375330" y="1790700"/>
            <a:ext cx="1997290" cy="1786032"/>
            <a:chOff x="2775761" y="2805751"/>
            <a:chExt cx="1472330" cy="1316598"/>
          </a:xfrm>
        </p:grpSpPr>
        <p:sp>
          <p:nvSpPr>
            <p:cNvPr id="8" name="Oval 7">
              <a:extLst>
                <a:ext uri="{FF2B5EF4-FFF2-40B4-BE49-F238E27FC236}">
                  <a16:creationId xmlns:a16="http://schemas.microsoft.com/office/drawing/2014/main" id="{BB861E3B-070D-4A28-AF00-D6375838ECBC}"/>
                </a:ext>
              </a:extLst>
            </p:cNvPr>
            <p:cNvSpPr/>
            <p:nvPr/>
          </p:nvSpPr>
          <p:spPr>
            <a:xfrm>
              <a:off x="2853627" y="2805751"/>
              <a:ext cx="1316598" cy="131659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9" name="TextBox 8">
              <a:extLst>
                <a:ext uri="{FF2B5EF4-FFF2-40B4-BE49-F238E27FC236}">
                  <a16:creationId xmlns:a16="http://schemas.microsoft.com/office/drawing/2014/main" id="{3BF49CAA-9012-45BC-9DBD-A1A578C9AB8A}"/>
                </a:ext>
              </a:extLst>
            </p:cNvPr>
            <p:cNvSpPr txBox="1"/>
            <p:nvPr/>
          </p:nvSpPr>
          <p:spPr>
            <a:xfrm>
              <a:off x="2775761" y="3274174"/>
              <a:ext cx="1472330" cy="431075"/>
            </a:xfrm>
            <a:prstGeom prst="rect">
              <a:avLst/>
            </a:prstGeom>
            <a:noFill/>
            <a:ln>
              <a:noFill/>
            </a:ln>
          </p:spPr>
          <p:txBody>
            <a:bodyPr wrap="square" rtlCol="0">
              <a:spAutoFit/>
            </a:bodyPr>
            <a:lstStyle/>
            <a:p>
              <a:pPr algn="ctr"/>
              <a:r>
                <a:rPr lang="en-US" sz="3200" dirty="0">
                  <a:ln w="0"/>
                  <a:solidFill>
                    <a:schemeClr val="tx1">
                      <a:lumMod val="75000"/>
                      <a:lumOff val="25000"/>
                    </a:schemeClr>
                  </a:solidFill>
                  <a:latin typeface="+mj-lt"/>
                  <a:ea typeface="Roboto Light" panose="02000000000000000000" pitchFamily="2" charset="0"/>
                </a:rPr>
                <a:t>2010</a:t>
              </a:r>
              <a:endParaRPr lang="en-US" sz="4800" dirty="0">
                <a:ln w="0"/>
                <a:solidFill>
                  <a:schemeClr val="tx1">
                    <a:lumMod val="75000"/>
                    <a:lumOff val="25000"/>
                  </a:schemeClr>
                </a:solidFill>
                <a:latin typeface="+mj-lt"/>
                <a:ea typeface="Roboto Light" panose="02000000000000000000" pitchFamily="2" charset="0"/>
              </a:endParaRPr>
            </a:p>
          </p:txBody>
        </p:sp>
      </p:grpSp>
      <p:grpSp>
        <p:nvGrpSpPr>
          <p:cNvPr id="10" name="Group 9">
            <a:extLst>
              <a:ext uri="{FF2B5EF4-FFF2-40B4-BE49-F238E27FC236}">
                <a16:creationId xmlns:a16="http://schemas.microsoft.com/office/drawing/2014/main" id="{4CCAFD36-5061-4D45-978F-923CAB9B6F2E}"/>
              </a:ext>
            </a:extLst>
          </p:cNvPr>
          <p:cNvGrpSpPr/>
          <p:nvPr/>
        </p:nvGrpSpPr>
        <p:grpSpPr>
          <a:xfrm>
            <a:off x="4392808" y="1790700"/>
            <a:ext cx="1997290" cy="1786032"/>
            <a:chOff x="4547570" y="1689766"/>
            <a:chExt cx="1472330" cy="1316598"/>
          </a:xfrm>
        </p:grpSpPr>
        <p:sp>
          <p:nvSpPr>
            <p:cNvPr id="11" name="Oval 10">
              <a:extLst>
                <a:ext uri="{FF2B5EF4-FFF2-40B4-BE49-F238E27FC236}">
                  <a16:creationId xmlns:a16="http://schemas.microsoft.com/office/drawing/2014/main" id="{8B520DF5-908B-4635-8BBA-0E0EE9D8E01D}"/>
                </a:ext>
              </a:extLst>
            </p:cNvPr>
            <p:cNvSpPr/>
            <p:nvPr/>
          </p:nvSpPr>
          <p:spPr>
            <a:xfrm>
              <a:off x="4631314" y="1689766"/>
              <a:ext cx="1316598" cy="131659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12" name="TextBox 11">
              <a:extLst>
                <a:ext uri="{FF2B5EF4-FFF2-40B4-BE49-F238E27FC236}">
                  <a16:creationId xmlns:a16="http://schemas.microsoft.com/office/drawing/2014/main" id="{274D2B58-54B7-437C-98AC-03936992C65D}"/>
                </a:ext>
              </a:extLst>
            </p:cNvPr>
            <p:cNvSpPr txBox="1"/>
            <p:nvPr/>
          </p:nvSpPr>
          <p:spPr>
            <a:xfrm>
              <a:off x="4547570" y="2146751"/>
              <a:ext cx="1472330" cy="431075"/>
            </a:xfrm>
            <a:prstGeom prst="rect">
              <a:avLst/>
            </a:prstGeom>
            <a:noFill/>
          </p:spPr>
          <p:txBody>
            <a:bodyPr wrap="square" lIns="91440" tIns="45720" rIns="91440" bIns="45720" rtlCol="0" anchor="t">
              <a:spAutoFit/>
            </a:bodyPr>
            <a:lstStyle/>
            <a:p>
              <a:pPr algn="ctr"/>
              <a:r>
                <a:rPr lang="en-US" sz="3200" dirty="0">
                  <a:ln w="0"/>
                  <a:solidFill>
                    <a:schemeClr val="tx1">
                      <a:lumMod val="75000"/>
                      <a:lumOff val="25000"/>
                    </a:schemeClr>
                  </a:solidFill>
                  <a:latin typeface="+mj-lt"/>
                  <a:ea typeface="Roboto Light"/>
                </a:rPr>
                <a:t>Open</a:t>
              </a:r>
              <a:endParaRPr lang="en-US" sz="4800" dirty="0">
                <a:ln w="0"/>
                <a:solidFill>
                  <a:schemeClr val="tx1">
                    <a:lumMod val="75000"/>
                    <a:lumOff val="25000"/>
                  </a:schemeClr>
                </a:solidFill>
                <a:latin typeface="+mj-lt"/>
                <a:ea typeface="Roboto Light" panose="02000000000000000000" pitchFamily="2" charset="0"/>
              </a:endParaRPr>
            </a:p>
          </p:txBody>
        </p:sp>
      </p:grpSp>
      <p:grpSp>
        <p:nvGrpSpPr>
          <p:cNvPr id="13" name="Group 12">
            <a:extLst>
              <a:ext uri="{FF2B5EF4-FFF2-40B4-BE49-F238E27FC236}">
                <a16:creationId xmlns:a16="http://schemas.microsoft.com/office/drawing/2014/main" id="{64AD153F-39DB-4E08-B69E-EB5DC16DC0C1}"/>
              </a:ext>
            </a:extLst>
          </p:cNvPr>
          <p:cNvGrpSpPr/>
          <p:nvPr/>
        </p:nvGrpSpPr>
        <p:grpSpPr>
          <a:xfrm>
            <a:off x="8293056" y="1780931"/>
            <a:ext cx="1997290" cy="1786032"/>
            <a:chOff x="6301627" y="2805751"/>
            <a:chExt cx="1472330" cy="1316598"/>
          </a:xfrm>
        </p:grpSpPr>
        <p:sp>
          <p:nvSpPr>
            <p:cNvPr id="14" name="Oval 13">
              <a:extLst>
                <a:ext uri="{FF2B5EF4-FFF2-40B4-BE49-F238E27FC236}">
                  <a16:creationId xmlns:a16="http://schemas.microsoft.com/office/drawing/2014/main" id="{085C754B-9B9C-462B-8263-2D46BCE434FA}"/>
                </a:ext>
              </a:extLst>
            </p:cNvPr>
            <p:cNvSpPr/>
            <p:nvPr/>
          </p:nvSpPr>
          <p:spPr>
            <a:xfrm>
              <a:off x="6379493" y="2805751"/>
              <a:ext cx="1316598" cy="1316598"/>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75000"/>
                    <a:lumOff val="25000"/>
                  </a:schemeClr>
                </a:solidFill>
              </a:endParaRPr>
            </a:p>
          </p:txBody>
        </p:sp>
        <p:sp>
          <p:nvSpPr>
            <p:cNvPr id="15" name="TextBox 14">
              <a:extLst>
                <a:ext uri="{FF2B5EF4-FFF2-40B4-BE49-F238E27FC236}">
                  <a16:creationId xmlns:a16="http://schemas.microsoft.com/office/drawing/2014/main" id="{47478E0F-7E14-4447-B381-E95EFB7C85CB}"/>
                </a:ext>
              </a:extLst>
            </p:cNvPr>
            <p:cNvSpPr txBox="1"/>
            <p:nvPr/>
          </p:nvSpPr>
          <p:spPr>
            <a:xfrm>
              <a:off x="6301627" y="3242627"/>
              <a:ext cx="1472330" cy="431075"/>
            </a:xfrm>
            <a:prstGeom prst="rect">
              <a:avLst/>
            </a:prstGeom>
            <a:noFill/>
          </p:spPr>
          <p:txBody>
            <a:bodyPr wrap="square" lIns="91440" tIns="45720" rIns="91440" bIns="45720" rtlCol="0" anchor="t">
              <a:spAutoFit/>
            </a:bodyPr>
            <a:lstStyle/>
            <a:p>
              <a:pPr algn="ctr"/>
              <a:r>
                <a:rPr lang="en-US" sz="3200" dirty="0">
                  <a:ln w="0"/>
                  <a:solidFill>
                    <a:schemeClr val="tx1">
                      <a:lumMod val="75000"/>
                      <a:lumOff val="25000"/>
                    </a:schemeClr>
                  </a:solidFill>
                  <a:latin typeface="+mj-lt"/>
                  <a:ea typeface="Roboto Light"/>
                </a:rPr>
                <a:t>Open</a:t>
              </a:r>
              <a:endParaRPr lang="en-US" sz="4800" dirty="0">
                <a:ln w="0"/>
                <a:solidFill>
                  <a:schemeClr val="tx1">
                    <a:lumMod val="75000"/>
                    <a:lumOff val="25000"/>
                  </a:schemeClr>
                </a:solidFill>
                <a:latin typeface="+mj-lt"/>
                <a:ea typeface="Roboto Light" panose="02000000000000000000" pitchFamily="2" charset="0"/>
              </a:endParaRPr>
            </a:p>
          </p:txBody>
        </p:sp>
      </p:grpSp>
      <p:sp>
        <p:nvSpPr>
          <p:cNvPr id="19" name="TextBox 18">
            <a:extLst>
              <a:ext uri="{FF2B5EF4-FFF2-40B4-BE49-F238E27FC236}">
                <a16:creationId xmlns:a16="http://schemas.microsoft.com/office/drawing/2014/main" id="{24672AE9-A6C4-4998-8827-6B480D919457}"/>
              </a:ext>
            </a:extLst>
          </p:cNvPr>
          <p:cNvSpPr txBox="1"/>
          <p:nvPr/>
        </p:nvSpPr>
        <p:spPr>
          <a:xfrm>
            <a:off x="375330" y="4067639"/>
            <a:ext cx="1997290" cy="2066461"/>
          </a:xfrm>
          <a:prstGeom prst="rect">
            <a:avLst/>
          </a:prstGeom>
          <a:noFill/>
        </p:spPr>
        <p:txBody>
          <a:bodyPr wrap="square" lIns="0" tIns="0" rIns="0" bIns="0" rtlCol="0" anchor="t">
            <a:normAutofit/>
          </a:bodyPr>
          <a:lstStyle/>
          <a:p>
            <a:pPr algn="ctr"/>
            <a:r>
              <a:rPr lang="en-US" sz="1600" b="1" dirty="0">
                <a:ln w="0"/>
                <a:solidFill>
                  <a:schemeClr val="tx1">
                    <a:lumMod val="75000"/>
                    <a:lumOff val="25000"/>
                  </a:schemeClr>
                </a:solidFill>
                <a:latin typeface="Arial"/>
                <a:ea typeface="Roboto Light"/>
                <a:cs typeface="Arial"/>
              </a:rPr>
              <a:t>Melissa Savage </a:t>
            </a:r>
            <a:r>
              <a:rPr lang="en-US" sz="1600" dirty="0">
                <a:ln w="0"/>
                <a:solidFill>
                  <a:schemeClr val="tx1">
                    <a:lumMod val="75000"/>
                    <a:lumOff val="25000"/>
                  </a:schemeClr>
                </a:solidFill>
                <a:latin typeface="Arial"/>
                <a:ea typeface="Roboto Light"/>
                <a:cs typeface="Arial"/>
              </a:rPr>
              <a:t>Communication and Social Media</a:t>
            </a:r>
          </a:p>
        </p:txBody>
      </p:sp>
      <p:sp>
        <p:nvSpPr>
          <p:cNvPr id="20" name="TextBox 19">
            <a:extLst>
              <a:ext uri="{FF2B5EF4-FFF2-40B4-BE49-F238E27FC236}">
                <a16:creationId xmlns:a16="http://schemas.microsoft.com/office/drawing/2014/main" id="{4B748CA6-F842-4074-805E-A1A4442884C2}"/>
              </a:ext>
            </a:extLst>
          </p:cNvPr>
          <p:cNvSpPr txBox="1"/>
          <p:nvPr/>
        </p:nvSpPr>
        <p:spPr>
          <a:xfrm>
            <a:off x="4392808" y="4067639"/>
            <a:ext cx="1997290" cy="2066461"/>
          </a:xfrm>
          <a:prstGeom prst="rect">
            <a:avLst/>
          </a:prstGeom>
          <a:noFill/>
        </p:spPr>
        <p:txBody>
          <a:bodyPr wrap="square" lIns="0" tIns="0" rIns="0" bIns="0" rtlCol="0" anchor="t">
            <a:normAutofit/>
          </a:bodyPr>
          <a:lstStyle/>
          <a:p>
            <a:pPr algn="ctr"/>
            <a:endParaRPr lang="en-US" sz="1600" b="1" dirty="0">
              <a:ln w="0"/>
              <a:solidFill>
                <a:schemeClr val="tx1">
                  <a:lumMod val="75000"/>
                  <a:lumOff val="25000"/>
                </a:schemeClr>
              </a:solidFill>
              <a:latin typeface="Arial"/>
              <a:ea typeface="Roboto Light"/>
              <a:cs typeface="Arial"/>
            </a:endParaRPr>
          </a:p>
          <a:p>
            <a:pPr algn="ctr"/>
            <a:r>
              <a:rPr lang="en-US" sz="1600" dirty="0">
                <a:ln w="0"/>
                <a:solidFill>
                  <a:schemeClr val="tx1">
                    <a:lumMod val="75000"/>
                    <a:lumOff val="25000"/>
                  </a:schemeClr>
                </a:solidFill>
                <a:latin typeface="Arial"/>
                <a:ea typeface="Roboto Light"/>
                <a:cs typeface="Arial"/>
              </a:rPr>
              <a:t>Education</a:t>
            </a:r>
            <a:endParaRPr lang="en-US" dirty="0">
              <a:solidFill>
                <a:schemeClr val="tx1">
                  <a:lumMod val="75000"/>
                  <a:lumOff val="25000"/>
                </a:schemeClr>
              </a:solidFill>
              <a:ea typeface="Tahoma"/>
              <a:cs typeface="Tahoma"/>
            </a:endParaRPr>
          </a:p>
        </p:txBody>
      </p:sp>
      <p:sp>
        <p:nvSpPr>
          <p:cNvPr id="21" name="TextBox 20">
            <a:extLst>
              <a:ext uri="{FF2B5EF4-FFF2-40B4-BE49-F238E27FC236}">
                <a16:creationId xmlns:a16="http://schemas.microsoft.com/office/drawing/2014/main" id="{FB01A5A8-7983-4F61-A134-DFFEFA6B865C}"/>
              </a:ext>
            </a:extLst>
          </p:cNvPr>
          <p:cNvSpPr txBox="1"/>
          <p:nvPr/>
        </p:nvSpPr>
        <p:spPr>
          <a:xfrm>
            <a:off x="8293056" y="4067639"/>
            <a:ext cx="1997290" cy="2066461"/>
          </a:xfrm>
          <a:prstGeom prst="rect">
            <a:avLst/>
          </a:prstGeom>
          <a:noFill/>
        </p:spPr>
        <p:txBody>
          <a:bodyPr wrap="square" lIns="0" tIns="0" rIns="0" bIns="0" rtlCol="0" anchor="t">
            <a:normAutofit/>
          </a:bodyPr>
          <a:lstStyle/>
          <a:p>
            <a:pPr algn="ctr"/>
            <a:endParaRPr lang="en-US" sz="1600" b="1" dirty="0">
              <a:ln w="0"/>
              <a:solidFill>
                <a:schemeClr val="tx1">
                  <a:lumMod val="75000"/>
                  <a:lumOff val="25000"/>
                </a:schemeClr>
              </a:solidFill>
              <a:latin typeface="Arial"/>
              <a:ea typeface="Roboto Light"/>
              <a:cs typeface="Arial"/>
            </a:endParaRPr>
          </a:p>
          <a:p>
            <a:pPr algn="ctr"/>
            <a:r>
              <a:rPr lang="en-US" sz="1600" dirty="0">
                <a:ln w="0"/>
                <a:solidFill>
                  <a:schemeClr val="tx1">
                    <a:lumMod val="75000"/>
                    <a:lumOff val="25000"/>
                  </a:schemeClr>
                </a:solidFill>
                <a:latin typeface="Arial"/>
                <a:ea typeface="Roboto Light"/>
                <a:cs typeface="Arial"/>
              </a:rPr>
              <a:t>Membership</a:t>
            </a:r>
            <a:endParaRPr lang="en-US" dirty="0">
              <a:solidFill>
                <a:schemeClr val="tx1">
                  <a:lumMod val="75000"/>
                  <a:lumOff val="25000"/>
                </a:schemeClr>
              </a:solidFill>
              <a:ea typeface="Tahoma"/>
              <a:cs typeface="Tahoma"/>
            </a:endParaRPr>
          </a:p>
        </p:txBody>
      </p:sp>
      <p:sp>
        <p:nvSpPr>
          <p:cNvPr id="22" name="TextBox 21">
            <a:extLst>
              <a:ext uri="{FF2B5EF4-FFF2-40B4-BE49-F238E27FC236}">
                <a16:creationId xmlns:a16="http://schemas.microsoft.com/office/drawing/2014/main" id="{47E3B28A-C2F6-445B-A9E8-0297D5215191}"/>
              </a:ext>
            </a:extLst>
          </p:cNvPr>
          <p:cNvSpPr txBox="1"/>
          <p:nvPr/>
        </p:nvSpPr>
        <p:spPr>
          <a:xfrm>
            <a:off x="9901308" y="4067639"/>
            <a:ext cx="1997290" cy="2066461"/>
          </a:xfrm>
          <a:prstGeom prst="rect">
            <a:avLst/>
          </a:prstGeom>
          <a:noFill/>
        </p:spPr>
        <p:txBody>
          <a:bodyPr wrap="square" lIns="0" tIns="0" rIns="0" bIns="0" rtlCol="0" anchor="t">
            <a:normAutofit/>
          </a:bodyPr>
          <a:lstStyle/>
          <a:p>
            <a:pPr algn="ctr"/>
            <a:endParaRPr lang="en-US" sz="1600" b="1" dirty="0">
              <a:ln w="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endParaRPr>
          </a:p>
        </p:txBody>
      </p:sp>
      <p:sp>
        <p:nvSpPr>
          <p:cNvPr id="35" name="Rectangle 34">
            <a:extLst>
              <a:ext uri="{FF2B5EF4-FFF2-40B4-BE49-F238E27FC236}">
                <a16:creationId xmlns:a16="http://schemas.microsoft.com/office/drawing/2014/main" id="{BD9DF5D6-652D-4F74-A83B-B79A1D54624D}"/>
              </a:ext>
            </a:extLst>
          </p:cNvPr>
          <p:cNvSpPr/>
          <p:nvPr/>
        </p:nvSpPr>
        <p:spPr>
          <a:xfrm>
            <a:off x="0" y="5665647"/>
            <a:ext cx="12192000" cy="348223"/>
          </a:xfrm>
          <a:prstGeom prst="rect">
            <a:avLst/>
          </a:prstGeom>
          <a:solidFill>
            <a:schemeClr val="bg1">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9630C1B-CDE5-0A5C-D0A6-E1B876A80F8F}"/>
              </a:ext>
            </a:extLst>
          </p:cNvPr>
          <p:cNvSpPr txBox="1"/>
          <p:nvPr/>
        </p:nvSpPr>
        <p:spPr>
          <a:xfrm>
            <a:off x="1379402" y="4996673"/>
            <a:ext cx="971325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Impact"/>
                <a:ea typeface="Tahoma"/>
                <a:cs typeface="Tahoma"/>
              </a:rPr>
              <a:t>SoCal Chapter Committee Chair</a:t>
            </a:r>
            <a:endParaRPr lang="en-US" sz="4800" dirty="0">
              <a:latin typeface="Impact"/>
            </a:endParaRPr>
          </a:p>
        </p:txBody>
      </p:sp>
      <p:pic>
        <p:nvPicPr>
          <p:cNvPr id="26" name="Picture 26">
            <a:extLst>
              <a:ext uri="{FF2B5EF4-FFF2-40B4-BE49-F238E27FC236}">
                <a16:creationId xmlns:a16="http://schemas.microsoft.com/office/drawing/2014/main" id="{5670FDB1-1DCE-B407-D056-E45D4ABBF7AE}"/>
              </a:ext>
            </a:extLst>
          </p:cNvPr>
          <p:cNvPicPr>
            <a:picLocks noChangeAspect="1"/>
          </p:cNvPicPr>
          <p:nvPr/>
        </p:nvPicPr>
        <p:blipFill>
          <a:blip r:embed="rId5"/>
          <a:stretch>
            <a:fillRect/>
          </a:stretch>
        </p:blipFill>
        <p:spPr>
          <a:xfrm>
            <a:off x="420781" y="1648946"/>
            <a:ext cx="1959908" cy="2058520"/>
          </a:xfrm>
          <a:prstGeom prst="rect">
            <a:avLst/>
          </a:prstGeom>
        </p:spPr>
      </p:pic>
    </p:spTree>
    <p:extLst>
      <p:ext uri="{BB962C8B-B14F-4D97-AF65-F5344CB8AC3E}">
        <p14:creationId xmlns:p14="http://schemas.microsoft.com/office/powerpoint/2010/main" val="325000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1"/>
                                        </p:tgtEl>
                                      </p:cBhvr>
                                    </p:cmd>
                                  </p:childTnLst>
                                </p:cTn>
                              </p:par>
                            </p:childTnLst>
                          </p:cTn>
                        </p:par>
                      </p:childTnLst>
                    </p:cTn>
                  </p:par>
                </p:childTnLst>
              </p:cTn>
              <p:nextCondLst>
                <p:cond evt="onClick" delay="0">
                  <p:tgtEl>
                    <p:spTgt spid="31"/>
                  </p:tgtEl>
                </p:cond>
              </p:nextCondLst>
            </p:seq>
            <p:video>
              <p:cMediaNode vol="80000">
                <p:cTn id="12" repeatCount="indefinite" fill="hold" display="0">
                  <p:stCondLst>
                    <p:cond delay="indefinite"/>
                  </p:stCondLst>
                </p:cTn>
                <p:tgtEl>
                  <p:spTgt spid="31"/>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F590B6-015B-6D53-24CC-7758C12AEF7E}"/>
              </a:ext>
            </a:extLst>
          </p:cNvPr>
          <p:cNvSpPr>
            <a:spLocks noGrp="1"/>
          </p:cNvSpPr>
          <p:nvPr>
            <p:ph type="title"/>
          </p:nvPr>
        </p:nvSpPr>
        <p:spPr>
          <a:xfrm>
            <a:off x="6942876" y="172935"/>
            <a:ext cx="5038111" cy="1016203"/>
          </a:xfrm>
        </p:spPr>
        <p:txBody>
          <a:bodyPr>
            <a:normAutofit/>
          </a:bodyPr>
          <a:lstStyle/>
          <a:p>
            <a:pPr algn="ctr"/>
            <a:r>
              <a:rPr lang="en-US" sz="4000" b="1" dirty="0">
                <a:latin typeface="Impact" panose="020B0806030902050204" pitchFamily="34" charset="0"/>
                <a:cs typeface="Calibri Light"/>
              </a:rPr>
              <a:t>President’s Message</a:t>
            </a:r>
          </a:p>
        </p:txBody>
      </p:sp>
      <p:pic>
        <p:nvPicPr>
          <p:cNvPr id="5" name="Picture 4" descr="A close-up of a life preserver&#10;&#10;Description automatically generated with medium confidence">
            <a:extLst>
              <a:ext uri="{FF2B5EF4-FFF2-40B4-BE49-F238E27FC236}">
                <a16:creationId xmlns:a16="http://schemas.microsoft.com/office/drawing/2014/main" id="{2668007F-88F6-AFAA-FED6-8DE1D1FBDEF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326" r="28528"/>
          <a:stretch/>
        </p:blipFill>
        <p:spPr>
          <a:xfrm>
            <a:off x="-1" y="0"/>
            <a:ext cx="6936390" cy="6857990"/>
          </a:xfrm>
          <a:prstGeom prst="rect">
            <a:avLst/>
          </a:prstGeom>
        </p:spPr>
      </p:pic>
      <p:grpSp>
        <p:nvGrpSpPr>
          <p:cNvPr id="9" name="Group 8">
            <a:extLst>
              <a:ext uri="{FF2B5EF4-FFF2-40B4-BE49-F238E27FC236}">
                <a16:creationId xmlns:a16="http://schemas.microsoft.com/office/drawing/2014/main" id="{65DBF764-B58A-2C54-BCFB-C4A0EEE1A996}"/>
              </a:ext>
            </a:extLst>
          </p:cNvPr>
          <p:cNvGrpSpPr/>
          <p:nvPr/>
        </p:nvGrpSpPr>
        <p:grpSpPr>
          <a:xfrm>
            <a:off x="849944" y="251728"/>
            <a:ext cx="11131042" cy="7293488"/>
            <a:chOff x="849944" y="251728"/>
            <a:chExt cx="11131042" cy="7293488"/>
          </a:xfrm>
        </p:grpSpPr>
        <p:sp>
          <p:nvSpPr>
            <p:cNvPr id="10" name="Block Arc 9">
              <a:extLst>
                <a:ext uri="{FF2B5EF4-FFF2-40B4-BE49-F238E27FC236}">
                  <a16:creationId xmlns:a16="http://schemas.microsoft.com/office/drawing/2014/main" id="{CBF2ECDE-9B43-41A1-2ED1-08A3332BFC41}"/>
                </a:ext>
              </a:extLst>
            </p:cNvPr>
            <p:cNvSpPr/>
            <p:nvPr/>
          </p:nvSpPr>
          <p:spPr>
            <a:xfrm>
              <a:off x="849944" y="251728"/>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4322AAE8-63D4-7607-8025-CC6EF91DDE8E}"/>
                </a:ext>
              </a:extLst>
            </p:cNvPr>
            <p:cNvSpPr/>
            <p:nvPr/>
          </p:nvSpPr>
          <p:spPr>
            <a:xfrm>
              <a:off x="7972154" y="1523996"/>
              <a:ext cx="4008831" cy="677550"/>
            </a:xfrm>
            <a:custGeom>
              <a:avLst/>
              <a:gdLst>
                <a:gd name="connsiteX0" fmla="*/ 0 w 4417762"/>
                <a:gd name="connsiteY0" fmla="*/ 0 h 677550"/>
                <a:gd name="connsiteX1" fmla="*/ 4417762 w 4417762"/>
                <a:gd name="connsiteY1" fmla="*/ 0 h 677550"/>
                <a:gd name="connsiteX2" fmla="*/ 4417762 w 4417762"/>
                <a:gd name="connsiteY2" fmla="*/ 677550 h 677550"/>
                <a:gd name="connsiteX3" fmla="*/ 0 w 4417762"/>
                <a:gd name="connsiteY3" fmla="*/ 677550 h 677550"/>
                <a:gd name="connsiteX4" fmla="*/ 0 w 4417762"/>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7762" h="677550">
                  <a:moveTo>
                    <a:pt x="0" y="0"/>
                  </a:moveTo>
                  <a:lnTo>
                    <a:pt x="4417762" y="0"/>
                  </a:lnTo>
                  <a:lnTo>
                    <a:pt x="4417762" y="677550"/>
                  </a:lnTo>
                  <a:lnTo>
                    <a:pt x="0" y="6775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Connection</a:t>
              </a:r>
            </a:p>
          </p:txBody>
        </p:sp>
        <p:sp>
          <p:nvSpPr>
            <p:cNvPr id="15" name="Freeform: Shape 14">
              <a:extLst>
                <a:ext uri="{FF2B5EF4-FFF2-40B4-BE49-F238E27FC236}">
                  <a16:creationId xmlns:a16="http://schemas.microsoft.com/office/drawing/2014/main" id="{C8224B1B-2D08-10D3-A975-124B9007293D}"/>
                </a:ext>
              </a:extLst>
            </p:cNvPr>
            <p:cNvSpPr/>
            <p:nvPr/>
          </p:nvSpPr>
          <p:spPr>
            <a:xfrm>
              <a:off x="8395623" y="2514602"/>
              <a:ext cx="3585363" cy="677550"/>
            </a:xfrm>
            <a:custGeom>
              <a:avLst/>
              <a:gdLst>
                <a:gd name="connsiteX0" fmla="*/ 0 w 3932249"/>
                <a:gd name="connsiteY0" fmla="*/ 0 h 677550"/>
                <a:gd name="connsiteX1" fmla="*/ 3932249 w 3932249"/>
                <a:gd name="connsiteY1" fmla="*/ 0 h 677550"/>
                <a:gd name="connsiteX2" fmla="*/ 3932249 w 3932249"/>
                <a:gd name="connsiteY2" fmla="*/ 677550 h 677550"/>
                <a:gd name="connsiteX3" fmla="*/ 0 w 3932249"/>
                <a:gd name="connsiteY3" fmla="*/ 677550 h 677550"/>
                <a:gd name="connsiteX4" fmla="*/ 0 w 3932249"/>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2249" h="677550">
                  <a:moveTo>
                    <a:pt x="0" y="0"/>
                  </a:moveTo>
                  <a:lnTo>
                    <a:pt x="3932249" y="0"/>
                  </a:lnTo>
                  <a:lnTo>
                    <a:pt x="3932249" y="677550"/>
                  </a:lnTo>
                  <a:lnTo>
                    <a:pt x="0" y="6775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Communication</a:t>
              </a:r>
            </a:p>
          </p:txBody>
        </p:sp>
        <p:sp>
          <p:nvSpPr>
            <p:cNvPr id="17" name="Freeform: Shape 16">
              <a:extLst>
                <a:ext uri="{FF2B5EF4-FFF2-40B4-BE49-F238E27FC236}">
                  <a16:creationId xmlns:a16="http://schemas.microsoft.com/office/drawing/2014/main" id="{24455AEF-9F13-A538-0D9A-0536B5CAFC37}"/>
                </a:ext>
              </a:extLst>
            </p:cNvPr>
            <p:cNvSpPr/>
            <p:nvPr/>
          </p:nvSpPr>
          <p:spPr>
            <a:xfrm>
              <a:off x="8544636" y="3559696"/>
              <a:ext cx="3359768" cy="677550"/>
            </a:xfrm>
            <a:custGeom>
              <a:avLst/>
              <a:gdLst>
                <a:gd name="connsiteX0" fmla="*/ 0 w 3783236"/>
                <a:gd name="connsiteY0" fmla="*/ 0 h 677550"/>
                <a:gd name="connsiteX1" fmla="*/ 3783236 w 3783236"/>
                <a:gd name="connsiteY1" fmla="*/ 0 h 677550"/>
                <a:gd name="connsiteX2" fmla="*/ 3783236 w 3783236"/>
                <a:gd name="connsiteY2" fmla="*/ 677550 h 677550"/>
                <a:gd name="connsiteX3" fmla="*/ 0 w 3783236"/>
                <a:gd name="connsiteY3" fmla="*/ 677550 h 677550"/>
                <a:gd name="connsiteX4" fmla="*/ 0 w 3783236"/>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3236" h="677550">
                  <a:moveTo>
                    <a:pt x="0" y="0"/>
                  </a:moveTo>
                  <a:lnTo>
                    <a:pt x="3783236" y="0"/>
                  </a:lnTo>
                  <a:lnTo>
                    <a:pt x="3783236" y="677550"/>
                  </a:lnTo>
                  <a:lnTo>
                    <a:pt x="0" y="6775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Commitment</a:t>
              </a:r>
            </a:p>
          </p:txBody>
        </p:sp>
        <p:sp>
          <p:nvSpPr>
            <p:cNvPr id="20" name="Freeform: Shape 19">
              <a:extLst>
                <a:ext uri="{FF2B5EF4-FFF2-40B4-BE49-F238E27FC236}">
                  <a16:creationId xmlns:a16="http://schemas.microsoft.com/office/drawing/2014/main" id="{4BEA0988-3B08-584B-4ED1-1264152EB5B5}"/>
                </a:ext>
              </a:extLst>
            </p:cNvPr>
            <p:cNvSpPr/>
            <p:nvPr/>
          </p:nvSpPr>
          <p:spPr>
            <a:xfrm>
              <a:off x="8395623" y="4575696"/>
              <a:ext cx="3508781" cy="677550"/>
            </a:xfrm>
            <a:custGeom>
              <a:avLst/>
              <a:gdLst>
                <a:gd name="connsiteX0" fmla="*/ 0 w 3932249"/>
                <a:gd name="connsiteY0" fmla="*/ 0 h 677550"/>
                <a:gd name="connsiteX1" fmla="*/ 3932249 w 3932249"/>
                <a:gd name="connsiteY1" fmla="*/ 0 h 677550"/>
                <a:gd name="connsiteX2" fmla="*/ 3932249 w 3932249"/>
                <a:gd name="connsiteY2" fmla="*/ 677550 h 677550"/>
                <a:gd name="connsiteX3" fmla="*/ 0 w 3932249"/>
                <a:gd name="connsiteY3" fmla="*/ 677550 h 677550"/>
                <a:gd name="connsiteX4" fmla="*/ 0 w 3932249"/>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2249" h="677550">
                  <a:moveTo>
                    <a:pt x="0" y="0"/>
                  </a:moveTo>
                  <a:lnTo>
                    <a:pt x="3932249" y="0"/>
                  </a:lnTo>
                  <a:lnTo>
                    <a:pt x="3932249" y="677550"/>
                  </a:lnTo>
                  <a:lnTo>
                    <a:pt x="0" y="6775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Community</a:t>
              </a:r>
            </a:p>
          </p:txBody>
        </p:sp>
        <p:sp>
          <p:nvSpPr>
            <p:cNvPr id="22" name="Freeform: Shape 21">
              <a:extLst>
                <a:ext uri="{FF2B5EF4-FFF2-40B4-BE49-F238E27FC236}">
                  <a16:creationId xmlns:a16="http://schemas.microsoft.com/office/drawing/2014/main" id="{905D5168-F808-9C2B-69EC-C38C251548FC}"/>
                </a:ext>
              </a:extLst>
            </p:cNvPr>
            <p:cNvSpPr/>
            <p:nvPr/>
          </p:nvSpPr>
          <p:spPr>
            <a:xfrm>
              <a:off x="7972154" y="5591696"/>
              <a:ext cx="3932250" cy="677550"/>
            </a:xfrm>
            <a:custGeom>
              <a:avLst/>
              <a:gdLst>
                <a:gd name="connsiteX0" fmla="*/ 0 w 4417762"/>
                <a:gd name="connsiteY0" fmla="*/ 0 h 677550"/>
                <a:gd name="connsiteX1" fmla="*/ 4417762 w 4417762"/>
                <a:gd name="connsiteY1" fmla="*/ 0 h 677550"/>
                <a:gd name="connsiteX2" fmla="*/ 4417762 w 4417762"/>
                <a:gd name="connsiteY2" fmla="*/ 677550 h 677550"/>
                <a:gd name="connsiteX3" fmla="*/ 0 w 4417762"/>
                <a:gd name="connsiteY3" fmla="*/ 677550 h 677550"/>
                <a:gd name="connsiteX4" fmla="*/ 0 w 4417762"/>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7762" h="677550">
                  <a:moveTo>
                    <a:pt x="0" y="0"/>
                  </a:moveTo>
                  <a:lnTo>
                    <a:pt x="4417762" y="0"/>
                  </a:lnTo>
                  <a:lnTo>
                    <a:pt x="4417762" y="677550"/>
                  </a:lnTo>
                  <a:lnTo>
                    <a:pt x="0" y="6775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Celebration</a:t>
              </a:r>
            </a:p>
          </p:txBody>
        </p:sp>
        <p:sp>
          <p:nvSpPr>
            <p:cNvPr id="14" name="Oval 13">
              <a:extLst>
                <a:ext uri="{FF2B5EF4-FFF2-40B4-BE49-F238E27FC236}">
                  <a16:creationId xmlns:a16="http://schemas.microsoft.com/office/drawing/2014/main" id="{37CBCC2A-FA65-DB1A-CD9A-859EC7EC4753}"/>
                </a:ext>
              </a:extLst>
            </p:cNvPr>
            <p:cNvSpPr/>
            <p:nvPr/>
          </p:nvSpPr>
          <p:spPr>
            <a:xfrm>
              <a:off x="7004903" y="1431526"/>
              <a:ext cx="846937" cy="846937"/>
            </a:xfrm>
            <a:prstGeom prst="ellipse">
              <a:avLst/>
            </a:prstGeom>
            <a:solidFill>
              <a:schemeClr val="bg1"/>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Oval 18">
              <a:extLst>
                <a:ext uri="{FF2B5EF4-FFF2-40B4-BE49-F238E27FC236}">
                  <a16:creationId xmlns:a16="http://schemas.microsoft.com/office/drawing/2014/main" id="{7E4B433A-EB2C-1716-3C46-4C73216040C5}"/>
                </a:ext>
              </a:extLst>
            </p:cNvPr>
            <p:cNvSpPr/>
            <p:nvPr/>
          </p:nvSpPr>
          <p:spPr>
            <a:xfrm>
              <a:off x="7697699" y="3475002"/>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Oval 20">
              <a:extLst>
                <a:ext uri="{FF2B5EF4-FFF2-40B4-BE49-F238E27FC236}">
                  <a16:creationId xmlns:a16="http://schemas.microsoft.com/office/drawing/2014/main" id="{8B78A4C9-3F1A-3E7E-1E6E-90AFB9E827B3}"/>
                </a:ext>
              </a:extLst>
            </p:cNvPr>
            <p:cNvSpPr/>
            <p:nvPr/>
          </p:nvSpPr>
          <p:spPr>
            <a:xfrm>
              <a:off x="7548686" y="4491002"/>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Oval 22">
              <a:extLst>
                <a:ext uri="{FF2B5EF4-FFF2-40B4-BE49-F238E27FC236}">
                  <a16:creationId xmlns:a16="http://schemas.microsoft.com/office/drawing/2014/main" id="{F45A88C4-528B-6972-6B8C-4AC51B4A6020}"/>
                </a:ext>
              </a:extLst>
            </p:cNvPr>
            <p:cNvSpPr/>
            <p:nvPr/>
          </p:nvSpPr>
          <p:spPr>
            <a:xfrm>
              <a:off x="7063173" y="5507002"/>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Oval 15">
              <a:extLst>
                <a:ext uri="{FF2B5EF4-FFF2-40B4-BE49-F238E27FC236}">
                  <a16:creationId xmlns:a16="http://schemas.microsoft.com/office/drawing/2014/main" id="{DC031564-8EDC-5F58-E390-291DD5FB9478}"/>
                </a:ext>
              </a:extLst>
            </p:cNvPr>
            <p:cNvSpPr/>
            <p:nvPr/>
          </p:nvSpPr>
          <p:spPr>
            <a:xfrm>
              <a:off x="7543557" y="2453264"/>
              <a:ext cx="846937" cy="846937"/>
            </a:xfrm>
            <a:prstGeom prst="ellipse">
              <a:avLst/>
            </a:prstGeom>
            <a:solidFill>
              <a:schemeClr val="bg1"/>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24" name="Rectangle 23" descr="Repeat">
            <a:extLst>
              <a:ext uri="{FF2B5EF4-FFF2-40B4-BE49-F238E27FC236}">
                <a16:creationId xmlns:a16="http://schemas.microsoft.com/office/drawing/2014/main" id="{29F655F5-8CA9-F258-FD10-87A56860BB9C}"/>
              </a:ext>
            </a:extLst>
          </p:cNvPr>
          <p:cNvSpPr/>
          <p:nvPr/>
        </p:nvSpPr>
        <p:spPr>
          <a:xfrm>
            <a:off x="7851840" y="3598490"/>
            <a:ext cx="538654" cy="538654"/>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25" name="Rectangle 24" descr="Users">
            <a:extLst>
              <a:ext uri="{FF2B5EF4-FFF2-40B4-BE49-F238E27FC236}">
                <a16:creationId xmlns:a16="http://schemas.microsoft.com/office/drawing/2014/main" id="{A8BBAF8A-A5CA-A435-DC64-74D081E03C06}"/>
              </a:ext>
            </a:extLst>
          </p:cNvPr>
          <p:cNvSpPr/>
          <p:nvPr/>
        </p:nvSpPr>
        <p:spPr>
          <a:xfrm>
            <a:off x="7697699" y="4645143"/>
            <a:ext cx="538654" cy="53865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26" name="Rectangle 25" descr="Fireworks">
            <a:extLst>
              <a:ext uri="{FF2B5EF4-FFF2-40B4-BE49-F238E27FC236}">
                <a16:creationId xmlns:a16="http://schemas.microsoft.com/office/drawing/2014/main" id="{3D2C2668-E28A-533F-779D-007A25D6B835}"/>
              </a:ext>
            </a:extLst>
          </p:cNvPr>
          <p:cNvSpPr/>
          <p:nvPr/>
        </p:nvSpPr>
        <p:spPr>
          <a:xfrm>
            <a:off x="7217314" y="5661143"/>
            <a:ext cx="538654" cy="538654"/>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28" name="Rectangle 27" descr="Cycle with People">
            <a:extLst>
              <a:ext uri="{FF2B5EF4-FFF2-40B4-BE49-F238E27FC236}">
                <a16:creationId xmlns:a16="http://schemas.microsoft.com/office/drawing/2014/main" id="{FDAF2C20-F872-3414-E9A4-39C978D9FB1A}"/>
              </a:ext>
            </a:extLst>
          </p:cNvPr>
          <p:cNvSpPr/>
          <p:nvPr/>
        </p:nvSpPr>
        <p:spPr>
          <a:xfrm>
            <a:off x="7167390" y="1543767"/>
            <a:ext cx="538654" cy="538654"/>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Rectangle 29" descr="Chat">
            <a:extLst>
              <a:ext uri="{FF2B5EF4-FFF2-40B4-BE49-F238E27FC236}">
                <a16:creationId xmlns:a16="http://schemas.microsoft.com/office/drawing/2014/main" id="{DCA754A5-3E3A-D0EF-1584-8BB75502E66F}"/>
              </a:ext>
            </a:extLst>
          </p:cNvPr>
          <p:cNvSpPr/>
          <p:nvPr/>
        </p:nvSpPr>
        <p:spPr>
          <a:xfrm>
            <a:off x="7671702" y="2605277"/>
            <a:ext cx="538654" cy="538654"/>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284370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EF3A11-78E1-42AA-8852-412077AA76DF}"/>
              </a:ext>
            </a:extLst>
          </p:cNvPr>
          <p:cNvSpPr/>
          <p:nvPr/>
        </p:nvSpPr>
        <p:spPr>
          <a:xfrm>
            <a:off x="327547" y="321732"/>
            <a:ext cx="6770830" cy="19642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77724D-ECB7-4809-9279-CB27DDA49948}"/>
              </a:ext>
            </a:extLst>
          </p:cNvPr>
          <p:cNvSpPr/>
          <p:nvPr/>
        </p:nvSpPr>
        <p:spPr>
          <a:xfrm>
            <a:off x="7528841" y="309700"/>
            <a:ext cx="4335613" cy="621453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resenterMediaLogo.wmv">
            <a:hlinkClick r:id="" action="ppaction://media"/>
            <a:extLst>
              <a:ext uri="{FF2B5EF4-FFF2-40B4-BE49-F238E27FC236}">
                <a16:creationId xmlns:a16="http://schemas.microsoft.com/office/drawing/2014/main" id="{457A968C-E005-420E-B658-DE24843FC98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7546" y="2715641"/>
            <a:ext cx="6770831" cy="3808593"/>
          </a:xfrm>
          <a:prstGeom prst="rect">
            <a:avLst/>
          </a:prstGeom>
        </p:spPr>
      </p:pic>
      <p:sp>
        <p:nvSpPr>
          <p:cNvPr id="7" name="Title 1">
            <a:extLst>
              <a:ext uri="{FF2B5EF4-FFF2-40B4-BE49-F238E27FC236}">
                <a16:creationId xmlns:a16="http://schemas.microsoft.com/office/drawing/2014/main" id="{63017623-C845-4FEC-9BC6-D058316213E4}"/>
              </a:ext>
            </a:extLst>
          </p:cNvPr>
          <p:cNvSpPr>
            <a:spLocks noGrp="1"/>
          </p:cNvSpPr>
          <p:nvPr>
            <p:ph type="title"/>
          </p:nvPr>
        </p:nvSpPr>
        <p:spPr>
          <a:xfrm>
            <a:off x="524257" y="516804"/>
            <a:ext cx="6409944" cy="1625210"/>
          </a:xfrm>
        </p:spPr>
        <p:txBody>
          <a:bodyPr>
            <a:normAutofit/>
          </a:bodyPr>
          <a:lstStyle/>
          <a:p>
            <a:r>
              <a:rPr lang="en-US" dirty="0">
                <a:solidFill>
                  <a:srgbClr val="FFFFFF"/>
                </a:solidFill>
              </a:rPr>
              <a:t>Chapter Finances 2022</a:t>
            </a:r>
          </a:p>
        </p:txBody>
      </p:sp>
      <p:graphicFrame>
        <p:nvGraphicFramePr>
          <p:cNvPr id="2" name="Table 2">
            <a:extLst>
              <a:ext uri="{FF2B5EF4-FFF2-40B4-BE49-F238E27FC236}">
                <a16:creationId xmlns:a16="http://schemas.microsoft.com/office/drawing/2014/main" id="{7BCB5DFA-400B-63A1-7280-7921DF3EFFD3}"/>
              </a:ext>
            </a:extLst>
          </p:cNvPr>
          <p:cNvGraphicFramePr>
            <a:graphicFrameLocks noGrp="1"/>
          </p:cNvGraphicFramePr>
          <p:nvPr>
            <p:ph idx="1"/>
            <p:extLst>
              <p:ext uri="{D42A27DB-BD31-4B8C-83A1-F6EECF244321}">
                <p14:modId xmlns:p14="http://schemas.microsoft.com/office/powerpoint/2010/main" val="3484916488"/>
              </p:ext>
            </p:extLst>
          </p:nvPr>
        </p:nvGraphicFramePr>
        <p:xfrm>
          <a:off x="7639247" y="2057400"/>
          <a:ext cx="4114800" cy="2910840"/>
        </p:xfrm>
        <a:graphic>
          <a:graphicData uri="http://schemas.openxmlformats.org/drawingml/2006/table">
            <a:tbl>
              <a:tblPr firstRow="1" bandRow="1">
                <a:tableStyleId>{93296810-A885-4BE3-A3E7-6D5BEEA58F35}</a:tableStyleId>
              </a:tblPr>
              <a:tblGrid>
                <a:gridCol w="2362200">
                  <a:extLst>
                    <a:ext uri="{9D8B030D-6E8A-4147-A177-3AD203B41FA5}">
                      <a16:colId xmlns:a16="http://schemas.microsoft.com/office/drawing/2014/main" val="3514342489"/>
                    </a:ext>
                  </a:extLst>
                </a:gridCol>
                <a:gridCol w="1752600">
                  <a:extLst>
                    <a:ext uri="{9D8B030D-6E8A-4147-A177-3AD203B41FA5}">
                      <a16:colId xmlns:a16="http://schemas.microsoft.com/office/drawing/2014/main" val="2905103420"/>
                    </a:ext>
                  </a:extLst>
                </a:gridCol>
              </a:tblGrid>
              <a:tr h="485140">
                <a:tc gridSpan="2">
                  <a:txBody>
                    <a:bodyPr/>
                    <a:lstStyle/>
                    <a:p>
                      <a:pPr algn="ctr"/>
                      <a:r>
                        <a:rPr lang="en-US" dirty="0"/>
                        <a:t>SoCal ANIA Balance Sheet</a:t>
                      </a:r>
                    </a:p>
                  </a:txBody>
                  <a:tcPr anchor="ctr"/>
                </a:tc>
                <a:tc hMerge="1">
                  <a:txBody>
                    <a:bodyPr/>
                    <a:lstStyle/>
                    <a:p>
                      <a:endParaRPr lang="en-US" dirty="0"/>
                    </a:p>
                  </a:txBody>
                  <a:tcPr/>
                </a:tc>
                <a:extLst>
                  <a:ext uri="{0D108BD9-81ED-4DB2-BD59-A6C34878D82A}">
                    <a16:rowId xmlns:a16="http://schemas.microsoft.com/office/drawing/2014/main" val="4134677244"/>
                  </a:ext>
                </a:extLst>
              </a:tr>
              <a:tr h="485140">
                <a:tc>
                  <a:txBody>
                    <a:bodyPr/>
                    <a:lstStyle/>
                    <a:p>
                      <a:r>
                        <a:rPr lang="en-US" dirty="0"/>
                        <a:t>Beginning Balance</a:t>
                      </a:r>
                    </a:p>
                  </a:txBody>
                  <a:tcPr anchor="ctr"/>
                </a:tc>
                <a:tc>
                  <a:txBody>
                    <a:bodyPr/>
                    <a:lstStyle/>
                    <a:p>
                      <a:r>
                        <a:rPr lang="en-US" dirty="0"/>
                        <a:t>$24,004.44</a:t>
                      </a:r>
                    </a:p>
                  </a:txBody>
                  <a:tcPr anchor="ctr"/>
                </a:tc>
                <a:extLst>
                  <a:ext uri="{0D108BD9-81ED-4DB2-BD59-A6C34878D82A}">
                    <a16:rowId xmlns:a16="http://schemas.microsoft.com/office/drawing/2014/main" val="1931300436"/>
                  </a:ext>
                </a:extLst>
              </a:tr>
              <a:tr h="485140">
                <a:tc>
                  <a:txBody>
                    <a:bodyPr/>
                    <a:lstStyle/>
                    <a:p>
                      <a:r>
                        <a:rPr lang="en-US" dirty="0"/>
                        <a:t>Revenue for CY22</a:t>
                      </a:r>
                    </a:p>
                  </a:txBody>
                  <a:tcPr anchor="ctr"/>
                </a:tc>
                <a:tc>
                  <a:txBody>
                    <a:bodyPr/>
                    <a:lstStyle/>
                    <a:p>
                      <a:r>
                        <a:rPr lang="en-US" dirty="0"/>
                        <a:t>$725.11</a:t>
                      </a:r>
                    </a:p>
                  </a:txBody>
                  <a:tcPr anchor="ctr"/>
                </a:tc>
                <a:extLst>
                  <a:ext uri="{0D108BD9-81ED-4DB2-BD59-A6C34878D82A}">
                    <a16:rowId xmlns:a16="http://schemas.microsoft.com/office/drawing/2014/main" val="582740021"/>
                  </a:ext>
                </a:extLst>
              </a:tr>
              <a:tr h="485140">
                <a:tc>
                  <a:txBody>
                    <a:bodyPr/>
                    <a:lstStyle/>
                    <a:p>
                      <a:r>
                        <a:rPr lang="en-US" dirty="0"/>
                        <a:t>Expenses for CY22</a:t>
                      </a:r>
                    </a:p>
                  </a:txBody>
                  <a:tcPr anchor="ctr"/>
                </a:tc>
                <a:tc>
                  <a:txBody>
                    <a:bodyPr/>
                    <a:lstStyle/>
                    <a:p>
                      <a:r>
                        <a:rPr lang="en-US" dirty="0"/>
                        <a:t>$5,113.89</a:t>
                      </a:r>
                    </a:p>
                  </a:txBody>
                  <a:tcPr anchor="ctr"/>
                </a:tc>
                <a:extLst>
                  <a:ext uri="{0D108BD9-81ED-4DB2-BD59-A6C34878D82A}">
                    <a16:rowId xmlns:a16="http://schemas.microsoft.com/office/drawing/2014/main" val="3747805287"/>
                  </a:ext>
                </a:extLst>
              </a:tr>
              <a:tr h="485140">
                <a:tc>
                  <a:txBody>
                    <a:bodyPr/>
                    <a:lstStyle/>
                    <a:p>
                      <a:r>
                        <a:rPr lang="en-US" dirty="0"/>
                        <a:t>Ending Balance</a:t>
                      </a:r>
                    </a:p>
                  </a:txBody>
                  <a:tcPr anchor="ctr"/>
                </a:tc>
                <a:tc>
                  <a:txBody>
                    <a:bodyPr/>
                    <a:lstStyle/>
                    <a:p>
                      <a:r>
                        <a:rPr lang="en-US" dirty="0"/>
                        <a:t>$19,615.66</a:t>
                      </a:r>
                    </a:p>
                  </a:txBody>
                  <a:tcPr anchor="ctr"/>
                </a:tc>
                <a:extLst>
                  <a:ext uri="{0D108BD9-81ED-4DB2-BD59-A6C34878D82A}">
                    <a16:rowId xmlns:a16="http://schemas.microsoft.com/office/drawing/2014/main" val="1305744658"/>
                  </a:ext>
                </a:extLst>
              </a:tr>
              <a:tr h="485140">
                <a:tc gridSpan="2">
                  <a:txBody>
                    <a:bodyPr/>
                    <a:lstStyle/>
                    <a:p>
                      <a:pPr algn="ctr"/>
                      <a:r>
                        <a:rPr lang="en-US" dirty="0"/>
                        <a:t>Tax Exempt Organization</a:t>
                      </a:r>
                      <a:endParaRPr lang="en-US" i="1" dirty="0"/>
                    </a:p>
                  </a:txBody>
                  <a:tcPr anchor="ctr"/>
                </a:tc>
                <a:tc hMerge="1">
                  <a:txBody>
                    <a:bodyPr/>
                    <a:lstStyle/>
                    <a:p>
                      <a:endParaRPr lang="en-US" dirty="0"/>
                    </a:p>
                  </a:txBody>
                  <a:tcPr/>
                </a:tc>
                <a:extLst>
                  <a:ext uri="{0D108BD9-81ED-4DB2-BD59-A6C34878D82A}">
                    <a16:rowId xmlns:a16="http://schemas.microsoft.com/office/drawing/2014/main" val="681227779"/>
                  </a:ext>
                </a:extLst>
              </a:tr>
            </a:tbl>
          </a:graphicData>
        </a:graphic>
      </p:graphicFrame>
    </p:spTree>
    <p:extLst>
      <p:ext uri="{BB962C8B-B14F-4D97-AF65-F5344CB8AC3E}">
        <p14:creationId xmlns:p14="http://schemas.microsoft.com/office/powerpoint/2010/main" val="14959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863EFA-8713-4CB9-9419-F506144B20EE}"/>
              </a:ext>
            </a:extLst>
          </p:cNvPr>
          <p:cNvSpPr/>
          <p:nvPr/>
        </p:nvSpPr>
        <p:spPr>
          <a:xfrm>
            <a:off x="7010400" y="333766"/>
            <a:ext cx="518441" cy="6171965"/>
          </a:xfrm>
          <a:custGeom>
            <a:avLst/>
            <a:gdLst>
              <a:gd name="connsiteX0" fmla="*/ 0 w 1280441"/>
              <a:gd name="connsiteY0" fmla="*/ 0 h 6214534"/>
              <a:gd name="connsiteX1" fmla="*/ 1280441 w 1280441"/>
              <a:gd name="connsiteY1" fmla="*/ 0 h 6214534"/>
              <a:gd name="connsiteX2" fmla="*/ 1280441 w 1280441"/>
              <a:gd name="connsiteY2" fmla="*/ 6214534 h 6214534"/>
              <a:gd name="connsiteX3" fmla="*/ 0 w 1280441"/>
              <a:gd name="connsiteY3" fmla="*/ 6214534 h 6214534"/>
              <a:gd name="connsiteX4" fmla="*/ 0 w 1280441"/>
              <a:gd name="connsiteY4" fmla="*/ 0 h 6214534"/>
              <a:gd name="connsiteX0" fmla="*/ 0 w 1280441"/>
              <a:gd name="connsiteY0" fmla="*/ 1319134 h 6214534"/>
              <a:gd name="connsiteX1" fmla="*/ 1280441 w 1280441"/>
              <a:gd name="connsiteY1" fmla="*/ 0 h 6214534"/>
              <a:gd name="connsiteX2" fmla="*/ 1280441 w 1280441"/>
              <a:gd name="connsiteY2" fmla="*/ 6214534 h 6214534"/>
              <a:gd name="connsiteX3" fmla="*/ 0 w 1280441"/>
              <a:gd name="connsiteY3" fmla="*/ 6214534 h 6214534"/>
              <a:gd name="connsiteX4" fmla="*/ 0 w 1280441"/>
              <a:gd name="connsiteY4" fmla="*/ 1319134 h 6214534"/>
              <a:gd name="connsiteX0" fmla="*/ 0 w 1280441"/>
              <a:gd name="connsiteY0" fmla="*/ 1319134 h 6214534"/>
              <a:gd name="connsiteX1" fmla="*/ 1280441 w 1280441"/>
              <a:gd name="connsiteY1" fmla="*/ 0 h 6214534"/>
              <a:gd name="connsiteX2" fmla="*/ 1280441 w 1280441"/>
              <a:gd name="connsiteY2" fmla="*/ 6214534 h 6214534"/>
              <a:gd name="connsiteX3" fmla="*/ 0 w 1280441"/>
              <a:gd name="connsiteY3" fmla="*/ 5195203 h 6214534"/>
              <a:gd name="connsiteX4" fmla="*/ 0 w 1280441"/>
              <a:gd name="connsiteY4" fmla="*/ 1319134 h 6214534"/>
              <a:gd name="connsiteX0" fmla="*/ 0 w 1280441"/>
              <a:gd name="connsiteY0" fmla="*/ 1319134 h 6214534"/>
              <a:gd name="connsiteX1" fmla="*/ 1280441 w 1280441"/>
              <a:gd name="connsiteY1" fmla="*/ 0 h 6214534"/>
              <a:gd name="connsiteX2" fmla="*/ 1280441 w 1280441"/>
              <a:gd name="connsiteY2" fmla="*/ 6214534 h 6214534"/>
              <a:gd name="connsiteX3" fmla="*/ 0 w 1280441"/>
              <a:gd name="connsiteY3" fmla="*/ 5134829 h 6214534"/>
              <a:gd name="connsiteX4" fmla="*/ 0 w 1280441"/>
              <a:gd name="connsiteY4" fmla="*/ 1319134 h 6214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41" h="6214534">
                <a:moveTo>
                  <a:pt x="0" y="1319134"/>
                </a:moveTo>
                <a:lnTo>
                  <a:pt x="1280441" y="0"/>
                </a:lnTo>
                <a:lnTo>
                  <a:pt x="1280441" y="6214534"/>
                </a:lnTo>
                <a:lnTo>
                  <a:pt x="0" y="5134829"/>
                </a:lnTo>
                <a:lnTo>
                  <a:pt x="0" y="1319134"/>
                </a:lnTo>
                <a:close/>
              </a:path>
            </a:pathLst>
          </a:custGeom>
          <a:gradFill>
            <a:gsLst>
              <a:gs pos="23000">
                <a:schemeClr val="accent6">
                  <a:lumMod val="40000"/>
                  <a:lumOff val="60000"/>
                </a:schemeClr>
              </a:gs>
              <a:gs pos="100000">
                <a:schemeClr val="accent6">
                  <a:lumMod val="76000"/>
                  <a:lumOff val="2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resenterMediaLogo.wmv">
            <a:hlinkClick r:id="" action="ppaction://media"/>
            <a:extLst>
              <a:ext uri="{FF2B5EF4-FFF2-40B4-BE49-F238E27FC236}">
                <a16:creationId xmlns:a16="http://schemas.microsoft.com/office/drawing/2014/main" id="{E9C925EB-7C0E-404D-8601-244DAE0BB4B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62000" y="1355203"/>
            <a:ext cx="7615282" cy="4283597"/>
          </a:xfrm>
          <a:prstGeom prst="rect">
            <a:avLst/>
          </a:prstGeom>
          <a:ln w="6350" cap="flat">
            <a:solidFill>
              <a:srgbClr val="BFBFBF"/>
            </a:solidFill>
          </a:ln>
          <a:effectLst>
            <a:outerShdw blurRad="190500" dist="215900" dir="7200000" sx="101000" sy="101000" algn="t" rotWithShape="0">
              <a:srgbClr val="000000">
                <a:alpha val="20000"/>
              </a:srgbClr>
            </a:outerShdw>
          </a:effectLst>
          <a:scene3d>
            <a:camera prst="perspectiveRight" fov="3300000">
              <a:rot lat="0" lon="20100000" rev="0"/>
            </a:camera>
            <a:lightRig rig="threePt" dir="t">
              <a:rot lat="0" lon="0" rev="3600000"/>
            </a:lightRig>
          </a:scene3d>
          <a:sp3d extrusionH="952500" contourW="12700">
            <a:extrusionClr>
              <a:schemeClr val="tx1">
                <a:lumMod val="65000"/>
                <a:lumOff val="35000"/>
              </a:schemeClr>
            </a:extrusionClr>
            <a:contourClr>
              <a:schemeClr val="tx1">
                <a:lumMod val="65000"/>
                <a:lumOff val="35000"/>
              </a:schemeClr>
            </a:contourClr>
          </a:sp3d>
        </p:spPr>
      </p:pic>
      <p:sp>
        <p:nvSpPr>
          <p:cNvPr id="5" name="Rectangle 4">
            <a:extLst>
              <a:ext uri="{FF2B5EF4-FFF2-40B4-BE49-F238E27FC236}">
                <a16:creationId xmlns:a16="http://schemas.microsoft.com/office/drawing/2014/main" id="{ABE91657-8933-4AC5-AC10-5B6CA2ADB1BC}"/>
              </a:ext>
            </a:extLst>
          </p:cNvPr>
          <p:cNvSpPr/>
          <p:nvPr/>
        </p:nvSpPr>
        <p:spPr>
          <a:xfrm>
            <a:off x="7528841" y="309700"/>
            <a:ext cx="4335613" cy="621453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01133B3-2CED-48B2-A891-60716638BC13}"/>
              </a:ext>
            </a:extLst>
          </p:cNvPr>
          <p:cNvSpPr txBox="1">
            <a:spLocks/>
          </p:cNvSpPr>
          <p:nvPr/>
        </p:nvSpPr>
        <p:spPr>
          <a:xfrm>
            <a:off x="8005261" y="2743199"/>
            <a:ext cx="3424739" cy="3507331"/>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0AED3F0-F159-4AD2-A1DC-17674ACCA20E}"/>
              </a:ext>
            </a:extLst>
          </p:cNvPr>
          <p:cNvSpPr txBox="1">
            <a:spLocks/>
          </p:cNvSpPr>
          <p:nvPr/>
        </p:nvSpPr>
        <p:spPr>
          <a:xfrm>
            <a:off x="8035643" y="594639"/>
            <a:ext cx="3363974" cy="1607060"/>
          </a:xfrm>
          <a:prstGeom prst="rect">
            <a:avLst/>
          </a:prstGeom>
          <a:noFill/>
          <a:ln w="19050">
            <a:solidFill>
              <a:schemeClr val="bg1">
                <a:lumMod val="95000"/>
              </a:schemeClr>
            </a:solidFill>
          </a:ln>
        </p:spPr>
        <p:txBody>
          <a:bodyPr vert="horz" wrap="square"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rPr>
              <a:t>Overview of Chapter Expenses</a:t>
            </a:r>
          </a:p>
        </p:txBody>
      </p:sp>
      <p:graphicFrame>
        <p:nvGraphicFramePr>
          <p:cNvPr id="9" name="Table 9">
            <a:extLst>
              <a:ext uri="{FF2B5EF4-FFF2-40B4-BE49-F238E27FC236}">
                <a16:creationId xmlns:a16="http://schemas.microsoft.com/office/drawing/2014/main" id="{866C0A15-DB03-F149-3AB7-EABEF6150251}"/>
              </a:ext>
            </a:extLst>
          </p:cNvPr>
          <p:cNvGraphicFramePr>
            <a:graphicFrameLocks noGrp="1"/>
          </p:cNvGraphicFramePr>
          <p:nvPr>
            <p:extLst>
              <p:ext uri="{D42A27DB-BD31-4B8C-83A1-F6EECF244321}">
                <p14:modId xmlns:p14="http://schemas.microsoft.com/office/powerpoint/2010/main" val="3496091550"/>
              </p:ext>
            </p:extLst>
          </p:nvPr>
        </p:nvGraphicFramePr>
        <p:xfrm>
          <a:off x="7698330" y="2343118"/>
          <a:ext cx="4038600" cy="3916680"/>
        </p:xfrm>
        <a:graphic>
          <a:graphicData uri="http://schemas.openxmlformats.org/drawingml/2006/table">
            <a:tbl>
              <a:tblPr firstRow="1" bandRow="1">
                <a:tableStyleId>{93296810-A885-4BE3-A3E7-6D5BEEA58F35}</a:tableStyleId>
              </a:tblPr>
              <a:tblGrid>
                <a:gridCol w="1217070">
                  <a:extLst>
                    <a:ext uri="{9D8B030D-6E8A-4147-A177-3AD203B41FA5}">
                      <a16:colId xmlns:a16="http://schemas.microsoft.com/office/drawing/2014/main" val="2390447571"/>
                    </a:ext>
                  </a:extLst>
                </a:gridCol>
                <a:gridCol w="1475330">
                  <a:extLst>
                    <a:ext uri="{9D8B030D-6E8A-4147-A177-3AD203B41FA5}">
                      <a16:colId xmlns:a16="http://schemas.microsoft.com/office/drawing/2014/main" val="3996840940"/>
                    </a:ext>
                  </a:extLst>
                </a:gridCol>
                <a:gridCol w="1346200">
                  <a:extLst>
                    <a:ext uri="{9D8B030D-6E8A-4147-A177-3AD203B41FA5}">
                      <a16:colId xmlns:a16="http://schemas.microsoft.com/office/drawing/2014/main" val="801473240"/>
                    </a:ext>
                  </a:extLst>
                </a:gridCol>
              </a:tblGrid>
              <a:tr h="370840">
                <a:tc gridSpan="3">
                  <a:txBody>
                    <a:bodyPr/>
                    <a:lstStyle/>
                    <a:p>
                      <a:pPr algn="ctr"/>
                      <a:r>
                        <a:rPr lang="en-US" dirty="0"/>
                        <a:t>Fees/Expenses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86733030"/>
                  </a:ext>
                </a:extLst>
              </a:tr>
              <a:tr h="370840">
                <a:tc>
                  <a:txBody>
                    <a:bodyPr/>
                    <a:lstStyle/>
                    <a:p>
                      <a:r>
                        <a:rPr lang="en-US" sz="1100" dirty="0"/>
                        <a:t>Google Suite</a:t>
                      </a:r>
                    </a:p>
                  </a:txBody>
                  <a:tcPr/>
                </a:tc>
                <a:tc>
                  <a:txBody>
                    <a:bodyPr/>
                    <a:lstStyle/>
                    <a:p>
                      <a:r>
                        <a:rPr lang="en-US" sz="1100" dirty="0"/>
                        <a:t>$96 auto renewal on the 2</a:t>
                      </a:r>
                      <a:r>
                        <a:rPr lang="en-US" sz="1100" baseline="30000" dirty="0"/>
                        <a:t>nd</a:t>
                      </a:r>
                      <a:r>
                        <a:rPr lang="en-US" sz="1100" dirty="0"/>
                        <a:t> of every month</a:t>
                      </a:r>
                    </a:p>
                  </a:txBody>
                  <a:tcPr/>
                </a:tc>
                <a:tc>
                  <a:txBody>
                    <a:bodyPr/>
                    <a:lstStyle/>
                    <a:p>
                      <a:r>
                        <a:rPr lang="en-US" sz="1100" dirty="0"/>
                        <a:t>Google Suite Usage</a:t>
                      </a:r>
                    </a:p>
                  </a:txBody>
                  <a:tcPr/>
                </a:tc>
                <a:extLst>
                  <a:ext uri="{0D108BD9-81ED-4DB2-BD59-A6C34878D82A}">
                    <a16:rowId xmlns:a16="http://schemas.microsoft.com/office/drawing/2014/main" val="954301916"/>
                  </a:ext>
                </a:extLst>
              </a:tr>
              <a:tr h="370840">
                <a:tc>
                  <a:txBody>
                    <a:bodyPr/>
                    <a:lstStyle/>
                    <a:p>
                      <a:r>
                        <a:rPr lang="en-US" sz="1100" dirty="0"/>
                        <a:t>Survey Monkey</a:t>
                      </a:r>
                    </a:p>
                  </a:txBody>
                  <a:tcPr/>
                </a:tc>
                <a:tc>
                  <a:txBody>
                    <a:bodyPr/>
                    <a:lstStyle/>
                    <a:p>
                      <a:r>
                        <a:rPr lang="en-US" sz="1100" dirty="0"/>
                        <a:t>$408 Auto renewal on December 1</a:t>
                      </a:r>
                      <a:r>
                        <a:rPr lang="en-US" sz="1100" baseline="30000" dirty="0"/>
                        <a:t>st</a:t>
                      </a:r>
                      <a:r>
                        <a:rPr lang="en-US" sz="1100" dirty="0"/>
                        <a:t> every year</a:t>
                      </a:r>
                    </a:p>
                  </a:txBody>
                  <a:tcPr/>
                </a:tc>
                <a:tc>
                  <a:txBody>
                    <a:bodyPr/>
                    <a:lstStyle/>
                    <a:p>
                      <a:r>
                        <a:rPr lang="en-US" sz="1100" dirty="0"/>
                        <a:t>Professional Subscription</a:t>
                      </a:r>
                    </a:p>
                  </a:txBody>
                  <a:tcPr/>
                </a:tc>
                <a:extLst>
                  <a:ext uri="{0D108BD9-81ED-4DB2-BD59-A6C34878D82A}">
                    <a16:rowId xmlns:a16="http://schemas.microsoft.com/office/drawing/2014/main" val="3717355478"/>
                  </a:ext>
                </a:extLst>
              </a:tr>
              <a:tr h="370840">
                <a:tc>
                  <a:txBody>
                    <a:bodyPr/>
                    <a:lstStyle/>
                    <a:p>
                      <a:r>
                        <a:rPr lang="en-US" sz="1100" dirty="0"/>
                        <a:t>CE Provider Certificate</a:t>
                      </a:r>
                    </a:p>
                  </a:txBody>
                  <a:tcPr/>
                </a:tc>
                <a:tc>
                  <a:txBody>
                    <a:bodyPr/>
                    <a:lstStyle/>
                    <a:p>
                      <a:r>
                        <a:rPr lang="en-US" sz="1100" dirty="0"/>
                        <a:t>$750 Due by November 30</a:t>
                      </a:r>
                      <a:r>
                        <a:rPr lang="en-US" sz="1100" baseline="30000" dirty="0"/>
                        <a:t>th</a:t>
                      </a:r>
                      <a:r>
                        <a:rPr lang="en-US" sz="1100" dirty="0"/>
                        <a:t> every </a:t>
                      </a:r>
                      <a:r>
                        <a:rPr lang="en-US" sz="1100" b="1" dirty="0"/>
                        <a:t>2</a:t>
                      </a:r>
                      <a:r>
                        <a:rPr lang="en-US" sz="1100" dirty="0"/>
                        <a:t> years</a:t>
                      </a:r>
                    </a:p>
                  </a:txBody>
                  <a:tcPr/>
                </a:tc>
                <a:tc>
                  <a:txBody>
                    <a:bodyPr/>
                    <a:lstStyle/>
                    <a:p>
                      <a:r>
                        <a:rPr lang="en-US" sz="1100" dirty="0"/>
                        <a:t>Allows us to give out CEs</a:t>
                      </a:r>
                    </a:p>
                  </a:txBody>
                  <a:tcPr/>
                </a:tc>
                <a:extLst>
                  <a:ext uri="{0D108BD9-81ED-4DB2-BD59-A6C34878D82A}">
                    <a16:rowId xmlns:a16="http://schemas.microsoft.com/office/drawing/2014/main" val="1258361941"/>
                  </a:ext>
                </a:extLst>
              </a:tr>
              <a:tr h="370840">
                <a:tc>
                  <a:txBody>
                    <a:bodyPr/>
                    <a:lstStyle/>
                    <a:p>
                      <a:r>
                        <a:rPr lang="en-US" sz="1100" dirty="0"/>
                        <a:t>Zoom</a:t>
                      </a:r>
                    </a:p>
                  </a:txBody>
                  <a:tcPr/>
                </a:tc>
                <a:tc>
                  <a:txBody>
                    <a:bodyPr/>
                    <a:lstStyle/>
                    <a:p>
                      <a:r>
                        <a:rPr lang="en-US" sz="1100" dirty="0"/>
                        <a:t>$149.90 auto renewal on January 6</a:t>
                      </a:r>
                      <a:r>
                        <a:rPr lang="en-US" sz="1100" baseline="30000" dirty="0"/>
                        <a:t>th</a:t>
                      </a:r>
                      <a:r>
                        <a:rPr lang="en-US" sz="1100" dirty="0"/>
                        <a:t> every year</a:t>
                      </a:r>
                    </a:p>
                  </a:txBody>
                  <a:tcPr/>
                </a:tc>
                <a:tc>
                  <a:txBody>
                    <a:bodyPr/>
                    <a:lstStyle/>
                    <a:p>
                      <a:r>
                        <a:rPr lang="en-US" sz="1100" dirty="0"/>
                        <a:t>Pro Account</a:t>
                      </a:r>
                    </a:p>
                  </a:txBody>
                  <a:tcPr/>
                </a:tc>
                <a:extLst>
                  <a:ext uri="{0D108BD9-81ED-4DB2-BD59-A6C34878D82A}">
                    <a16:rowId xmlns:a16="http://schemas.microsoft.com/office/drawing/2014/main" val="2159413909"/>
                  </a:ext>
                </a:extLst>
              </a:tr>
              <a:tr h="370840">
                <a:tc>
                  <a:txBody>
                    <a:bodyPr/>
                    <a:lstStyle/>
                    <a:p>
                      <a:r>
                        <a:rPr lang="en-US" sz="1100" dirty="0"/>
                        <a:t>Canva Pro</a:t>
                      </a:r>
                    </a:p>
                  </a:txBody>
                  <a:tcPr/>
                </a:tc>
                <a:tc>
                  <a:txBody>
                    <a:bodyPr/>
                    <a:lstStyle/>
                    <a:p>
                      <a:r>
                        <a:rPr lang="en-US" sz="1100" dirty="0"/>
                        <a:t>$120 annually</a:t>
                      </a:r>
                    </a:p>
                  </a:txBody>
                  <a:tcPr/>
                </a:tc>
                <a:tc>
                  <a:txBody>
                    <a:bodyPr/>
                    <a:lstStyle/>
                    <a:p>
                      <a:r>
                        <a:rPr lang="en-US" sz="1100" dirty="0"/>
                        <a:t>Online Graphic Design Platform</a:t>
                      </a:r>
                    </a:p>
                  </a:txBody>
                  <a:tcPr/>
                </a:tc>
                <a:extLst>
                  <a:ext uri="{0D108BD9-81ED-4DB2-BD59-A6C34878D82A}">
                    <a16:rowId xmlns:a16="http://schemas.microsoft.com/office/drawing/2014/main" val="1888743039"/>
                  </a:ext>
                </a:extLst>
              </a:tr>
              <a:tr h="370840">
                <a:tc gridSpan="3">
                  <a:txBody>
                    <a:bodyPr/>
                    <a:lstStyle/>
                    <a:p>
                      <a:pPr algn="ctr"/>
                      <a:r>
                        <a:rPr lang="en-US" b="1" dirty="0">
                          <a:solidFill>
                            <a:schemeClr val="bg1"/>
                          </a:solidFill>
                        </a:rPr>
                        <a:t>Income</a:t>
                      </a:r>
                    </a:p>
                  </a:txBody>
                  <a:tcPr>
                    <a:solidFill>
                      <a:schemeClr val="accent6"/>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83963675"/>
                  </a:ext>
                </a:extLst>
              </a:tr>
              <a:tr h="370840">
                <a:tc gridSpan="3">
                  <a:txBody>
                    <a:bodyPr/>
                    <a:lstStyle/>
                    <a:p>
                      <a:r>
                        <a:rPr lang="en-US" sz="1100" dirty="0"/>
                        <a:t>Annual and Semi-Annual Conferences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11607341"/>
                  </a:ext>
                </a:extLst>
              </a:tr>
            </a:tbl>
          </a:graphicData>
        </a:graphic>
      </p:graphicFrame>
    </p:spTree>
    <p:extLst>
      <p:ext uri="{BB962C8B-B14F-4D97-AF65-F5344CB8AC3E}">
        <p14:creationId xmlns:p14="http://schemas.microsoft.com/office/powerpoint/2010/main" val="20603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58F19-E480-403D-8E62-2481B2104586}"/>
              </a:ext>
            </a:extLst>
          </p:cNvPr>
          <p:cNvSpPr/>
          <p:nvPr/>
        </p:nvSpPr>
        <p:spPr>
          <a:xfrm>
            <a:off x="0" y="0"/>
            <a:ext cx="5616387"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lvl="0" indent="-285750" rtl="0">
              <a:buFont typeface="Arial"/>
              <a:buChar char="•"/>
            </a:pPr>
            <a:r>
              <a:rPr lang="en-US" dirty="0">
                <a:latin typeface="Tahoma"/>
                <a:ea typeface="Arial"/>
                <a:cs typeface="Arial"/>
              </a:rPr>
              <a:t>Tuition Discounts Through ANIA Educational Partners​</a:t>
            </a:r>
            <a:endParaRPr lang="en-US">
              <a:ea typeface="Tahoma"/>
              <a:cs typeface="Tahoma"/>
            </a:endParaRPr>
          </a:p>
          <a:p>
            <a:pPr marL="285750" lvl="0" indent="-285750" rtl="0">
              <a:buFont typeface="Arial"/>
              <a:buChar char="•"/>
            </a:pPr>
            <a:endParaRPr lang="en-US" dirty="0">
              <a:latin typeface="Tahoma"/>
              <a:ea typeface="Arial"/>
              <a:cs typeface="Arial"/>
            </a:endParaRPr>
          </a:p>
          <a:p>
            <a:pPr marL="285750" lvl="0" indent="-285750" rtl="0">
              <a:buFont typeface="Arial"/>
              <a:buChar char="•"/>
            </a:pPr>
            <a:r>
              <a:rPr lang="en-US" dirty="0">
                <a:latin typeface="Tahoma"/>
                <a:ea typeface="Arial"/>
                <a:cs typeface="Arial"/>
              </a:rPr>
              <a:t>Free CE Credits via Monthly Educational Webinars​</a:t>
            </a:r>
          </a:p>
          <a:p>
            <a:pPr marL="285750" lvl="0" indent="-285750" rtl="0">
              <a:buFont typeface="Arial"/>
              <a:buChar char="•"/>
            </a:pPr>
            <a:endParaRPr lang="en-US" dirty="0">
              <a:latin typeface="Tahoma"/>
              <a:ea typeface="Arial"/>
              <a:cs typeface="Arial"/>
            </a:endParaRPr>
          </a:p>
          <a:p>
            <a:pPr marL="285750" lvl="0" indent="-285750" rtl="0">
              <a:buFont typeface="Arial"/>
              <a:buChar char="•"/>
            </a:pPr>
            <a:r>
              <a:rPr lang="en-US" dirty="0">
                <a:latin typeface="Tahoma"/>
                <a:ea typeface="Arial"/>
                <a:cs typeface="Arial"/>
              </a:rPr>
              <a:t>Annual Nursing Conference, Plus Local Chapter and Regional Events​</a:t>
            </a:r>
          </a:p>
          <a:p>
            <a:pPr marL="285750" lvl="0" indent="-285750" rtl="0">
              <a:buFont typeface="Arial"/>
              <a:buChar char="•"/>
            </a:pPr>
            <a:endParaRPr lang="en-US" dirty="0">
              <a:latin typeface="Tahoma"/>
              <a:ea typeface="Arial"/>
              <a:cs typeface="Arial"/>
            </a:endParaRPr>
          </a:p>
          <a:p>
            <a:pPr marL="285750" lvl="0" indent="-285750" rtl="0">
              <a:buFont typeface="Arial"/>
              <a:buChar char="•"/>
            </a:pPr>
            <a:r>
              <a:rPr lang="en-US" dirty="0">
                <a:latin typeface="Tahoma"/>
                <a:ea typeface="Arial"/>
                <a:cs typeface="Arial"/>
              </a:rPr>
              <a:t>Educational Scholarships and Mentorship Opportunities​</a:t>
            </a:r>
          </a:p>
          <a:p>
            <a:pPr marL="285750" lvl="0" indent="-285750" rtl="0">
              <a:buFont typeface="Arial"/>
              <a:buChar char="•"/>
            </a:pPr>
            <a:endParaRPr lang="en-US" dirty="0">
              <a:latin typeface="Tahoma"/>
              <a:ea typeface="Arial"/>
              <a:cs typeface="Arial"/>
            </a:endParaRPr>
          </a:p>
          <a:p>
            <a:pPr marL="285750" lvl="0" indent="-285750" rtl="0">
              <a:buFont typeface="Arial"/>
              <a:buChar char="•"/>
            </a:pPr>
            <a:r>
              <a:rPr lang="en-US" dirty="0">
                <a:latin typeface="Tahoma"/>
                <a:ea typeface="Arial"/>
                <a:cs typeface="Arial"/>
              </a:rPr>
              <a:t>Discounted Access to NI Certification Prep Course​</a:t>
            </a:r>
          </a:p>
          <a:p>
            <a:pPr marL="285750" lvl="0" indent="-285750" rtl="0">
              <a:buFont typeface="Arial"/>
              <a:buChar char="•"/>
            </a:pPr>
            <a:endParaRPr lang="en-US" dirty="0">
              <a:latin typeface="Tahoma"/>
              <a:ea typeface="Arial"/>
              <a:cs typeface="Arial"/>
            </a:endParaRPr>
          </a:p>
          <a:p>
            <a:pPr marL="285750" lvl="0" indent="-285750" rtl="0">
              <a:buFont typeface="Arial"/>
              <a:buChar char="•"/>
            </a:pPr>
            <a:r>
              <a:rPr lang="en-US" dirty="0">
                <a:latin typeface="Tahoma"/>
                <a:ea typeface="Arial"/>
                <a:cs typeface="Arial"/>
              </a:rPr>
              <a:t>Publication Opportunities through ANIA Journal of Informatics Nursing​</a:t>
            </a:r>
          </a:p>
          <a:p>
            <a:pPr marL="285750" lvl="0" indent="-285750" rtl="0">
              <a:buFont typeface="Arial"/>
              <a:buChar char="•"/>
            </a:pPr>
            <a:endParaRPr lang="en-US" dirty="0">
              <a:latin typeface="Tahoma"/>
              <a:ea typeface="Arial"/>
              <a:cs typeface="Arial"/>
            </a:endParaRPr>
          </a:p>
          <a:p>
            <a:pPr marL="285750" lvl="0" indent="-285750" rtl="0">
              <a:buFont typeface="Arial"/>
              <a:buChar char="•"/>
            </a:pPr>
            <a:r>
              <a:rPr lang="en-US" dirty="0">
                <a:latin typeface="Tahoma"/>
                <a:ea typeface="Arial"/>
                <a:cs typeface="Arial"/>
              </a:rPr>
              <a:t>Free Quarterly Peer-Reviewed Journal​</a:t>
            </a:r>
          </a:p>
          <a:p>
            <a:pPr marL="285750" lvl="0" indent="-285750" rtl="0">
              <a:buFont typeface="Arial"/>
              <a:buChar char="•"/>
            </a:pPr>
            <a:endParaRPr lang="en-US" dirty="0">
              <a:latin typeface="Tahoma"/>
              <a:ea typeface="Arial"/>
              <a:cs typeface="Arial"/>
            </a:endParaRPr>
          </a:p>
          <a:p>
            <a:pPr marL="285750" lvl="0" indent="-285750" rtl="0">
              <a:buFont typeface="Arial"/>
              <a:buChar char="•"/>
            </a:pPr>
            <a:r>
              <a:rPr lang="en-US" dirty="0">
                <a:latin typeface="Tahoma"/>
                <a:ea typeface="Arial"/>
                <a:cs typeface="Arial"/>
              </a:rPr>
              <a:t>Job Bank</a:t>
            </a:r>
            <a:endParaRPr lang="en-US" dirty="0">
              <a:ea typeface="Tahoma"/>
              <a:cs typeface="Tahoma"/>
            </a:endParaRPr>
          </a:p>
        </p:txBody>
      </p:sp>
      <p:sp>
        <p:nvSpPr>
          <p:cNvPr id="5" name="Title 1">
            <a:extLst>
              <a:ext uri="{FF2B5EF4-FFF2-40B4-BE49-F238E27FC236}">
                <a16:creationId xmlns:a16="http://schemas.microsoft.com/office/drawing/2014/main" id="{A1314902-0FDE-41CC-A126-E238AE563A50}"/>
              </a:ext>
            </a:extLst>
          </p:cNvPr>
          <p:cNvSpPr txBox="1">
            <a:spLocks/>
          </p:cNvSpPr>
          <p:nvPr/>
        </p:nvSpPr>
        <p:spPr>
          <a:xfrm>
            <a:off x="5905533" y="264804"/>
            <a:ext cx="5739620" cy="878678"/>
          </a:xfrm>
          <a:prstGeom prst="rect">
            <a:avLst/>
          </a:prstGeom>
          <a:noFill/>
          <a:ln w="19050">
            <a:solidFill>
              <a:schemeClr val="bg1">
                <a:lumMod val="95000"/>
              </a:schemeClr>
            </a:solidFill>
          </a:ln>
        </p:spPr>
        <p:txBody>
          <a:bodyPr vert="horz" wrap="squar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Membership Benefits</a:t>
            </a:r>
          </a:p>
        </p:txBody>
      </p:sp>
      <p:sp>
        <p:nvSpPr>
          <p:cNvPr id="6" name="Content Placeholder 2">
            <a:extLst>
              <a:ext uri="{FF2B5EF4-FFF2-40B4-BE49-F238E27FC236}">
                <a16:creationId xmlns:a16="http://schemas.microsoft.com/office/drawing/2014/main" id="{6BAB6D03-3C81-4A74-AD39-31D70F93E37D}"/>
              </a:ext>
            </a:extLst>
          </p:cNvPr>
          <p:cNvSpPr txBox="1">
            <a:spLocks/>
          </p:cNvSpPr>
          <p:nvPr/>
        </p:nvSpPr>
        <p:spPr>
          <a:xfrm>
            <a:off x="7126973" y="822690"/>
            <a:ext cx="3363974" cy="341562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7" name="PresenterMediaLogo.wmv">
            <a:hlinkClick r:id="" action="ppaction://media"/>
            <a:extLst>
              <a:ext uri="{FF2B5EF4-FFF2-40B4-BE49-F238E27FC236}">
                <a16:creationId xmlns:a16="http://schemas.microsoft.com/office/drawing/2014/main" id="{83D482DB-EE4A-4E1B-8404-5688F6C7575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745998" y="1590538"/>
            <a:ext cx="6250769" cy="3516057"/>
          </a:xfrm>
          <a:prstGeom prst="roundRect">
            <a:avLst>
              <a:gd name="adj" fmla="val 5439"/>
            </a:avLst>
          </a:prstGeom>
          <a:ln>
            <a:noFill/>
          </a:ln>
          <a:effectLst>
            <a:innerShdw blurRad="114300" dist="50800">
              <a:srgbClr val="000000">
                <a:alpha val="0"/>
              </a:srgbClr>
            </a:innerShdw>
          </a:effectLst>
        </p:spPr>
      </p:pic>
      <p:pic>
        <p:nvPicPr>
          <p:cNvPr id="9" name="Graphic 8" descr="Handshake">
            <a:extLst>
              <a:ext uri="{FF2B5EF4-FFF2-40B4-BE49-F238E27FC236}">
                <a16:creationId xmlns:a16="http://schemas.microsoft.com/office/drawing/2014/main" id="{3CF27650-40F4-D9F9-C15B-A0E3884BD9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2407" y="5214930"/>
            <a:ext cx="1981200" cy="1981200"/>
          </a:xfrm>
          <a:prstGeom prst="rect">
            <a:avLst/>
          </a:prstGeom>
        </p:spPr>
      </p:pic>
    </p:spTree>
    <p:extLst>
      <p:ext uri="{BB962C8B-B14F-4D97-AF65-F5344CB8AC3E}">
        <p14:creationId xmlns:p14="http://schemas.microsoft.com/office/powerpoint/2010/main" val="347494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resenterMediaLogo.wmv">
            <a:hlinkClick r:id="" action="ppaction://media"/>
            <a:extLst>
              <a:ext uri="{FF2B5EF4-FFF2-40B4-BE49-F238E27FC236}">
                <a16:creationId xmlns:a16="http://schemas.microsoft.com/office/drawing/2014/main" id="{1F9B5A2E-D2C7-40A2-8060-13312C200AA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26875" t="-121" r="10372" b="121"/>
          <a:stretch/>
        </p:blipFill>
        <p:spPr>
          <a:xfrm>
            <a:off x="4247279" y="1828801"/>
            <a:ext cx="3697442" cy="3314290"/>
          </a:xfrm>
          <a:prstGeom prst="rect">
            <a:avLst/>
          </a:prstGeom>
        </p:spPr>
      </p:pic>
      <p:sp>
        <p:nvSpPr>
          <p:cNvPr id="6" name="Title 1">
            <a:extLst>
              <a:ext uri="{FF2B5EF4-FFF2-40B4-BE49-F238E27FC236}">
                <a16:creationId xmlns:a16="http://schemas.microsoft.com/office/drawing/2014/main" id="{1CC597C5-C6A7-419F-A844-3A7EC903345B}"/>
              </a:ext>
            </a:extLst>
          </p:cNvPr>
          <p:cNvSpPr>
            <a:spLocks noGrp="1"/>
          </p:cNvSpPr>
          <p:nvPr>
            <p:ph type="title"/>
          </p:nvPr>
        </p:nvSpPr>
        <p:spPr>
          <a:xfrm>
            <a:off x="1371600" y="459539"/>
            <a:ext cx="9284336" cy="835703"/>
          </a:xfrm>
        </p:spPr>
        <p:txBody>
          <a:bodyPr>
            <a:normAutofit/>
          </a:bodyPr>
          <a:lstStyle/>
          <a:p>
            <a:r>
              <a:rPr lang="en-US">
                <a:solidFill>
                  <a:schemeClr val="tx1">
                    <a:lumMod val="65000"/>
                    <a:lumOff val="35000"/>
                  </a:schemeClr>
                </a:solidFill>
              </a:rPr>
              <a:t>Membership Report</a:t>
            </a:r>
          </a:p>
        </p:txBody>
      </p:sp>
      <p:sp>
        <p:nvSpPr>
          <p:cNvPr id="9" name="Rectangle 8">
            <a:extLst>
              <a:ext uri="{FF2B5EF4-FFF2-40B4-BE49-F238E27FC236}">
                <a16:creationId xmlns:a16="http://schemas.microsoft.com/office/drawing/2014/main" id="{A370F1E4-CB11-4C89-8DD3-6BE2D0EE943A}"/>
              </a:ext>
            </a:extLst>
          </p:cNvPr>
          <p:cNvSpPr/>
          <p:nvPr/>
        </p:nvSpPr>
        <p:spPr>
          <a:xfrm>
            <a:off x="7944721" y="1828801"/>
            <a:ext cx="3692734" cy="331429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0001431D-07E7-487C-8C10-AD149F821D69}"/>
              </a:ext>
            </a:extLst>
          </p:cNvPr>
          <p:cNvSpPr txBox="1">
            <a:spLocks/>
          </p:cNvSpPr>
          <p:nvPr/>
        </p:nvSpPr>
        <p:spPr>
          <a:xfrm>
            <a:off x="8005261" y="2929416"/>
            <a:ext cx="3424739" cy="202416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bg1"/>
                </a:solidFill>
                <a:latin typeface="Arial"/>
                <a:cs typeface="Arial"/>
              </a:rPr>
              <a:t>Membership Total: 137</a:t>
            </a:r>
          </a:p>
          <a:p>
            <a:pPr marL="0" indent="0">
              <a:buNone/>
            </a:pPr>
            <a:endParaRPr lang="en-US" sz="2000" dirty="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67483D1D-8CC2-46AF-AA59-9EDE65670C54}"/>
              </a:ext>
            </a:extLst>
          </p:cNvPr>
          <p:cNvSpPr txBox="1">
            <a:spLocks/>
          </p:cNvSpPr>
          <p:nvPr/>
        </p:nvSpPr>
        <p:spPr>
          <a:xfrm>
            <a:off x="8066026" y="2057400"/>
            <a:ext cx="3363974" cy="789966"/>
          </a:xfrm>
          <a:prstGeom prst="rect">
            <a:avLst/>
          </a:prstGeom>
          <a:noFill/>
          <a:ln w="19050">
            <a:noFill/>
          </a:ln>
        </p:spPr>
        <p:txBody>
          <a:bodyPr vert="horz" wrap="square"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bg1"/>
                </a:solidFill>
              </a:rPr>
              <a:t>2021 Membership</a:t>
            </a:r>
          </a:p>
        </p:txBody>
      </p:sp>
      <p:sp>
        <p:nvSpPr>
          <p:cNvPr id="14" name="Rectangle 13">
            <a:extLst>
              <a:ext uri="{FF2B5EF4-FFF2-40B4-BE49-F238E27FC236}">
                <a16:creationId xmlns:a16="http://schemas.microsoft.com/office/drawing/2014/main" id="{CD6132DA-6D5D-4047-AF0E-19EC1E8DD1E0}"/>
              </a:ext>
            </a:extLst>
          </p:cNvPr>
          <p:cNvSpPr/>
          <p:nvPr/>
        </p:nvSpPr>
        <p:spPr>
          <a:xfrm>
            <a:off x="505699" y="1831299"/>
            <a:ext cx="3697443" cy="3314290"/>
          </a:xfrm>
          <a:prstGeom prst="rect">
            <a:avLst/>
          </a:prstGeom>
          <a:solidFill>
            <a:schemeClr val="bg1">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5" name="Content Placeholder 2">
            <a:extLst>
              <a:ext uri="{FF2B5EF4-FFF2-40B4-BE49-F238E27FC236}">
                <a16:creationId xmlns:a16="http://schemas.microsoft.com/office/drawing/2014/main" id="{3D4416E1-0AC8-4EF9-97DB-E6F5D9957A9B}"/>
              </a:ext>
            </a:extLst>
          </p:cNvPr>
          <p:cNvSpPr txBox="1">
            <a:spLocks/>
          </p:cNvSpPr>
          <p:nvPr/>
        </p:nvSpPr>
        <p:spPr>
          <a:xfrm>
            <a:off x="610376" y="2898416"/>
            <a:ext cx="3424739" cy="202416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tx1">
                    <a:lumMod val="65000"/>
                    <a:lumOff val="35000"/>
                  </a:schemeClr>
                </a:solidFill>
                <a:latin typeface="Arial"/>
                <a:cs typeface="Arial"/>
              </a:rPr>
              <a:t>Membership Total: 133</a:t>
            </a:r>
          </a:p>
          <a:p>
            <a:pPr marL="0" indent="0">
              <a:buNone/>
            </a:pPr>
            <a:endParaRPr lang="en-US" sz="2000" dirty="0">
              <a:solidFill>
                <a:schemeClr val="tx1">
                  <a:lumMod val="65000"/>
                  <a:lumOff val="35000"/>
                </a:schemeClr>
              </a:solidFill>
              <a:latin typeface="Arial"/>
              <a:cs typeface="Arial"/>
            </a:endParaRPr>
          </a:p>
        </p:txBody>
      </p:sp>
      <p:sp>
        <p:nvSpPr>
          <p:cNvPr id="16" name="Title 1">
            <a:extLst>
              <a:ext uri="{FF2B5EF4-FFF2-40B4-BE49-F238E27FC236}">
                <a16:creationId xmlns:a16="http://schemas.microsoft.com/office/drawing/2014/main" id="{9ECA8FA6-40AB-40AE-AD5A-28682A21230F}"/>
              </a:ext>
            </a:extLst>
          </p:cNvPr>
          <p:cNvSpPr txBox="1">
            <a:spLocks/>
          </p:cNvSpPr>
          <p:nvPr/>
        </p:nvSpPr>
        <p:spPr>
          <a:xfrm>
            <a:off x="671141" y="2026400"/>
            <a:ext cx="3363974" cy="789966"/>
          </a:xfrm>
          <a:prstGeom prst="rect">
            <a:avLst/>
          </a:prstGeom>
          <a:noFill/>
          <a:ln w="19050">
            <a:noFill/>
          </a:ln>
        </p:spPr>
        <p:txBody>
          <a:bodyPr vert="horz" wrap="square"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tx1">
                    <a:lumMod val="65000"/>
                    <a:lumOff val="35000"/>
                  </a:schemeClr>
                </a:solidFill>
              </a:rPr>
              <a:t>2022 Membership</a:t>
            </a:r>
          </a:p>
        </p:txBody>
      </p:sp>
      <p:sp>
        <p:nvSpPr>
          <p:cNvPr id="2" name="TextBox 1">
            <a:extLst>
              <a:ext uri="{FF2B5EF4-FFF2-40B4-BE49-F238E27FC236}">
                <a16:creationId xmlns:a16="http://schemas.microsoft.com/office/drawing/2014/main" id="{1D9D6A34-29EE-AF07-147C-7912B787D74D}"/>
              </a:ext>
            </a:extLst>
          </p:cNvPr>
          <p:cNvSpPr txBox="1"/>
          <p:nvPr/>
        </p:nvSpPr>
        <p:spPr>
          <a:xfrm>
            <a:off x="4284785" y="5271477"/>
            <a:ext cx="36224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rgbClr val="595959"/>
                </a:solidFill>
                <a:latin typeface="Impact"/>
              </a:rPr>
              <a:t>2020 Membership</a:t>
            </a:r>
            <a:endParaRPr lang="en-US" sz="2800" dirty="0">
              <a:ea typeface="Tahoma"/>
              <a:cs typeface="Tahoma"/>
            </a:endParaRPr>
          </a:p>
        </p:txBody>
      </p:sp>
      <p:sp>
        <p:nvSpPr>
          <p:cNvPr id="3" name="Content Placeholder 2">
            <a:extLst>
              <a:ext uri="{FF2B5EF4-FFF2-40B4-BE49-F238E27FC236}">
                <a16:creationId xmlns:a16="http://schemas.microsoft.com/office/drawing/2014/main" id="{04849ED7-7119-94A9-3058-17FA1924CF64}"/>
              </a:ext>
            </a:extLst>
          </p:cNvPr>
          <p:cNvSpPr txBox="1">
            <a:spLocks/>
          </p:cNvSpPr>
          <p:nvPr/>
        </p:nvSpPr>
        <p:spPr>
          <a:xfrm>
            <a:off x="4518068" y="5936647"/>
            <a:ext cx="3424739" cy="82254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tx1">
                    <a:lumMod val="65000"/>
                    <a:lumOff val="35000"/>
                  </a:schemeClr>
                </a:solidFill>
                <a:latin typeface="Arial"/>
                <a:cs typeface="Arial"/>
              </a:rPr>
              <a:t>Membership Total: 148</a:t>
            </a:r>
          </a:p>
          <a:p>
            <a:pPr marL="0" indent="0">
              <a:buNone/>
            </a:pPr>
            <a:endParaRPr lang="en-US" sz="20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12792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58F19-E480-403D-8E62-2481B2104586}"/>
              </a:ext>
            </a:extLst>
          </p:cNvPr>
          <p:cNvSpPr/>
          <p:nvPr/>
        </p:nvSpPr>
        <p:spPr>
          <a:xfrm>
            <a:off x="0" y="0"/>
            <a:ext cx="48768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1314902-0FDE-41CC-A126-E238AE563A50}"/>
              </a:ext>
            </a:extLst>
          </p:cNvPr>
          <p:cNvSpPr txBox="1">
            <a:spLocks/>
          </p:cNvSpPr>
          <p:nvPr/>
        </p:nvSpPr>
        <p:spPr>
          <a:xfrm>
            <a:off x="408903" y="623392"/>
            <a:ext cx="3881743" cy="1607060"/>
          </a:xfrm>
          <a:prstGeom prst="rect">
            <a:avLst/>
          </a:prstGeom>
          <a:noFill/>
          <a:ln w="19050">
            <a:solidFill>
              <a:schemeClr val="bg1">
                <a:lumMod val="95000"/>
              </a:schemeClr>
            </a:solidFill>
          </a:ln>
        </p:spPr>
        <p:txBody>
          <a:bodyPr vert="horz" wrap="square"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bg1"/>
                </a:solidFill>
              </a:rPr>
              <a:t>Seeking Volunteers for our Three Committees</a:t>
            </a:r>
          </a:p>
        </p:txBody>
      </p:sp>
      <p:sp>
        <p:nvSpPr>
          <p:cNvPr id="6" name="Content Placeholder 2">
            <a:extLst>
              <a:ext uri="{FF2B5EF4-FFF2-40B4-BE49-F238E27FC236}">
                <a16:creationId xmlns:a16="http://schemas.microsoft.com/office/drawing/2014/main" id="{6BAB6D03-3C81-4A74-AD39-31D70F93E37D}"/>
              </a:ext>
            </a:extLst>
          </p:cNvPr>
          <p:cNvSpPr txBox="1">
            <a:spLocks/>
          </p:cNvSpPr>
          <p:nvPr/>
        </p:nvSpPr>
        <p:spPr>
          <a:xfrm>
            <a:off x="252596" y="2452428"/>
            <a:ext cx="4077128" cy="4070161"/>
          </a:xfrm>
          <a:prstGeom prst="rect">
            <a:avLst/>
          </a:prstGeom>
        </p:spPr>
        <p:txBody>
          <a:bodyPr vert="horz" lIns="91440" tIns="45720" rIns="91440" bIns="45720" rtlCol="0" anchor="t">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bg1"/>
                </a:solidFill>
                <a:latin typeface="Arial"/>
                <a:cs typeface="Arial"/>
              </a:rPr>
              <a:t>Volunteers are essential for any non-profits and our local SoCal chapter needs you</a:t>
            </a:r>
          </a:p>
          <a:p>
            <a:r>
              <a:rPr lang="en-US" sz="2000" dirty="0">
                <a:solidFill>
                  <a:schemeClr val="bg1"/>
                </a:solidFill>
                <a:latin typeface="Arial"/>
                <a:cs typeface="Arial"/>
              </a:rPr>
              <a:t>We are looking for some enthusiastic individuals to join our committees  </a:t>
            </a:r>
          </a:p>
          <a:p>
            <a:r>
              <a:rPr lang="en-US" sz="2000" dirty="0">
                <a:solidFill>
                  <a:schemeClr val="bg1"/>
                </a:solidFill>
                <a:latin typeface="Arial"/>
                <a:cs typeface="Arial"/>
              </a:rPr>
              <a:t>Some benefits to you:</a:t>
            </a:r>
          </a:p>
          <a:p>
            <a:pPr lvl="1"/>
            <a:r>
              <a:rPr lang="en-US" sz="1600" dirty="0">
                <a:solidFill>
                  <a:schemeClr val="bg1"/>
                </a:solidFill>
                <a:latin typeface="Arial"/>
                <a:cs typeface="Arial"/>
              </a:rPr>
              <a:t>Making tangible difference</a:t>
            </a:r>
          </a:p>
          <a:p>
            <a:pPr lvl="1"/>
            <a:r>
              <a:rPr lang="en-US" sz="1600" dirty="0">
                <a:solidFill>
                  <a:schemeClr val="bg1"/>
                </a:solidFill>
                <a:latin typeface="Arial"/>
                <a:cs typeface="Arial"/>
              </a:rPr>
              <a:t>Utilize your skills and talents </a:t>
            </a:r>
          </a:p>
          <a:p>
            <a:pPr lvl="1"/>
            <a:r>
              <a:rPr lang="en-US" sz="1600" dirty="0">
                <a:solidFill>
                  <a:schemeClr val="bg1"/>
                </a:solidFill>
                <a:latin typeface="Arial"/>
                <a:cs typeface="Arial"/>
              </a:rPr>
              <a:t>Meet/Network with others in community</a:t>
            </a:r>
          </a:p>
          <a:p>
            <a:r>
              <a:rPr lang="en-US" sz="2000" dirty="0">
                <a:solidFill>
                  <a:schemeClr val="bg1"/>
                </a:solidFill>
                <a:latin typeface="Arial"/>
                <a:cs typeface="Arial"/>
              </a:rPr>
              <a:t>We have different levels of commitment so happy to work with you and your busy schedule</a:t>
            </a:r>
          </a:p>
          <a:p>
            <a:pPr lvl="1"/>
            <a:endParaRPr lang="en-US" sz="1600" dirty="0">
              <a:solidFill>
                <a:schemeClr val="bg1"/>
              </a:solidFill>
              <a:latin typeface="Arial"/>
              <a:cs typeface="Arial"/>
            </a:endParaRPr>
          </a:p>
          <a:p>
            <a:pPr lvl="1"/>
            <a:endParaRPr lang="en-US" sz="1600" dirty="0">
              <a:solidFill>
                <a:schemeClr val="bg1"/>
              </a:solidFill>
              <a:latin typeface="Arial"/>
              <a:cs typeface="Arial"/>
            </a:endParaRPr>
          </a:p>
        </p:txBody>
      </p:sp>
      <p:pic>
        <p:nvPicPr>
          <p:cNvPr id="7" name="PresenterMediaLogo.wmv">
            <a:hlinkClick r:id="" action="ppaction://media"/>
            <a:extLst>
              <a:ext uri="{FF2B5EF4-FFF2-40B4-BE49-F238E27FC236}">
                <a16:creationId xmlns:a16="http://schemas.microsoft.com/office/drawing/2014/main" id="{83D482DB-EE4A-4E1B-8404-5688F6C7575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297763" y="1590538"/>
            <a:ext cx="6250769" cy="3516057"/>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251004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ife preserver&#10;&#10;Description automatically generated with medium confidence">
            <a:extLst>
              <a:ext uri="{FF2B5EF4-FFF2-40B4-BE49-F238E27FC236}">
                <a16:creationId xmlns:a16="http://schemas.microsoft.com/office/drawing/2014/main" id="{2668007F-88F6-AFAA-FED6-8DE1D1FBDEF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67" r="17269"/>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F590B6-015B-6D53-24CC-7758C12AEF7E}"/>
              </a:ext>
            </a:extLst>
          </p:cNvPr>
          <p:cNvSpPr>
            <a:spLocks noGrp="1"/>
          </p:cNvSpPr>
          <p:nvPr>
            <p:ph type="title"/>
          </p:nvPr>
        </p:nvSpPr>
        <p:spPr>
          <a:xfrm>
            <a:off x="7531610" y="365125"/>
            <a:ext cx="3822189" cy="1899912"/>
          </a:xfrm>
        </p:spPr>
        <p:txBody>
          <a:bodyPr>
            <a:normAutofit/>
          </a:bodyPr>
          <a:lstStyle/>
          <a:p>
            <a:r>
              <a:rPr lang="en-US" sz="4000">
                <a:cs typeface="Calibri Light"/>
              </a:rPr>
              <a:t>Chapter Accomplishments</a:t>
            </a:r>
          </a:p>
        </p:txBody>
      </p:sp>
      <p:sp>
        <p:nvSpPr>
          <p:cNvPr id="3" name="Content Placeholder 2">
            <a:extLst>
              <a:ext uri="{FF2B5EF4-FFF2-40B4-BE49-F238E27FC236}">
                <a16:creationId xmlns:a16="http://schemas.microsoft.com/office/drawing/2014/main" id="{A1936BF2-5A1E-FC59-A475-FFF9C35A007C}"/>
              </a:ext>
            </a:extLst>
          </p:cNvPr>
          <p:cNvSpPr>
            <a:spLocks noGrp="1"/>
          </p:cNvSpPr>
          <p:nvPr>
            <p:ph idx="1"/>
          </p:nvPr>
        </p:nvSpPr>
        <p:spPr>
          <a:xfrm>
            <a:off x="7531610" y="2434201"/>
            <a:ext cx="3822189" cy="3742762"/>
          </a:xfrm>
        </p:spPr>
        <p:txBody>
          <a:bodyPr vert="horz" lIns="91440" tIns="45720" rIns="91440" bIns="45720" rtlCol="0">
            <a:normAutofit/>
          </a:bodyPr>
          <a:lstStyle/>
          <a:p>
            <a:r>
              <a:rPr lang="en-US" sz="1300">
                <a:ea typeface="+mn-lt"/>
                <a:cs typeface="+mn-lt"/>
              </a:rPr>
              <a:t>After the pandemic, we continued to optimize the education opportunities with our partners in informatics to create new learnings that appealed to our members via Teams and Zoom during the afternoon, evening, and virtual sessions. This helped us stay in touch as well as foster member involvement. </a:t>
            </a:r>
          </a:p>
          <a:p>
            <a:r>
              <a:rPr lang="en-US" sz="1300">
                <a:ea typeface="+mn-lt"/>
                <a:cs typeface="+mn-lt"/>
              </a:rPr>
              <a:t>We created and distributed a member survey to evaluate the membership’s needs and help develop strategic goals and future education opportunities. </a:t>
            </a:r>
          </a:p>
          <a:p>
            <a:r>
              <a:rPr lang="en-US" sz="1300">
                <a:ea typeface="+mn-lt"/>
                <a:cs typeface="+mn-lt"/>
              </a:rPr>
              <a:t>We evaluated our internal processes to ensure they are as efficient as possible and that our strategic plan is aligned with ANIA national programs and mission. </a:t>
            </a:r>
          </a:p>
          <a:p>
            <a:r>
              <a:rPr lang="en-US" sz="1300">
                <a:ea typeface="+mn-lt"/>
                <a:cs typeface="+mn-lt"/>
              </a:rPr>
              <a:t>We participated in the development of the CRC Toolkit with the ANIA Regional Chapter CRC Taskforce.</a:t>
            </a:r>
            <a:endParaRPr lang="en-US" sz="1300">
              <a:cs typeface="Calibri"/>
            </a:endParaRPr>
          </a:p>
        </p:txBody>
      </p:sp>
      <p:sp>
        <p:nvSpPr>
          <p:cNvPr id="6" name="TextBox 5">
            <a:extLst>
              <a:ext uri="{FF2B5EF4-FFF2-40B4-BE49-F238E27FC236}">
                <a16:creationId xmlns:a16="http://schemas.microsoft.com/office/drawing/2014/main" id="{982C4A53-281C-33CB-2C3E-73CDB1A2E0A2}"/>
              </a:ext>
            </a:extLst>
          </p:cNvPr>
          <p:cNvSpPr txBox="1"/>
          <p:nvPr/>
        </p:nvSpPr>
        <p:spPr>
          <a:xfrm>
            <a:off x="7229552"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echnofaq.org/posts/2015/11/technology-that-makes-life-easier-of-recovery-manage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27622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BE5D5-EDB7-EE8D-0388-574F76D261E3}"/>
              </a:ext>
            </a:extLst>
          </p:cNvPr>
          <p:cNvSpPr>
            <a:spLocks noGrp="1"/>
          </p:cNvSpPr>
          <p:nvPr>
            <p:ph type="title"/>
          </p:nvPr>
        </p:nvSpPr>
        <p:spPr>
          <a:xfrm>
            <a:off x="838199" y="537883"/>
            <a:ext cx="4783697" cy="1942810"/>
          </a:xfrm>
        </p:spPr>
        <p:txBody>
          <a:bodyPr anchor="b">
            <a:normAutofit/>
          </a:bodyPr>
          <a:lstStyle/>
          <a:p>
            <a:r>
              <a:rPr lang="en-US" sz="4000" dirty="0">
                <a:ea typeface="Calibri Light"/>
                <a:cs typeface="Calibri Light"/>
              </a:rPr>
              <a:t>Distinguished Chapter Award Winner</a:t>
            </a:r>
            <a:endParaRPr lang="en-US" sz="4000" dirty="0"/>
          </a:p>
        </p:txBody>
      </p:sp>
      <p:sp>
        <p:nvSpPr>
          <p:cNvPr id="3" name="Content Placeholder 2">
            <a:extLst>
              <a:ext uri="{FF2B5EF4-FFF2-40B4-BE49-F238E27FC236}">
                <a16:creationId xmlns:a16="http://schemas.microsoft.com/office/drawing/2014/main" id="{C8B39B1E-7078-B5F9-B32B-409B3DE91254}"/>
              </a:ext>
            </a:extLst>
          </p:cNvPr>
          <p:cNvSpPr>
            <a:spLocks noGrp="1"/>
          </p:cNvSpPr>
          <p:nvPr>
            <p:ph idx="1"/>
          </p:nvPr>
        </p:nvSpPr>
        <p:spPr>
          <a:xfrm>
            <a:off x="838199" y="2686323"/>
            <a:ext cx="4783697" cy="3433583"/>
          </a:xfrm>
        </p:spPr>
        <p:txBody>
          <a:bodyPr vert="horz" lIns="91440" tIns="45720" rIns="91440" bIns="45720" rtlCol="0">
            <a:normAutofit/>
          </a:bodyPr>
          <a:lstStyle/>
          <a:p>
            <a:r>
              <a:rPr lang="en-US" sz="2000" dirty="0">
                <a:ea typeface="+mn-lt"/>
                <a:cs typeface="+mn-lt"/>
              </a:rPr>
              <a:t>Distinguished Chapter Designation goes to chapter that provide services, resources and education to members at the local level. </a:t>
            </a:r>
          </a:p>
          <a:p>
            <a:r>
              <a:rPr lang="en-US" sz="2000" dirty="0">
                <a:ea typeface="+mn-lt"/>
                <a:cs typeface="+mn-lt"/>
              </a:rPr>
              <a:t>The SoCal chapter offered multiple educational events, had strong membership engagement and provided volunteer/service opportunities.</a:t>
            </a:r>
            <a:endParaRPr lang="en-US" sz="2000" dirty="0">
              <a:ea typeface="+mn-lt"/>
              <a:cs typeface="Calibri" panose="020F0502020204030204"/>
            </a:endParaRPr>
          </a:p>
          <a:p>
            <a:r>
              <a:rPr lang="en-US" sz="2000" dirty="0">
                <a:ea typeface="+mn-lt"/>
                <a:cs typeface="Calibri" panose="020F0502020204030204"/>
              </a:rPr>
              <a:t>The SoCal Chapter had previously received this award in 2020.</a:t>
            </a:r>
            <a:endParaRPr lang="en-US" sz="2000" dirty="0">
              <a:ea typeface="+mn-lt"/>
              <a:cs typeface="+mn-lt"/>
            </a:endParaRPr>
          </a:p>
        </p:txBody>
      </p:sp>
      <p:pic>
        <p:nvPicPr>
          <p:cNvPr id="4" name="Picture 4" descr="A picture containing text&#10;&#10;Description automatically generated">
            <a:extLst>
              <a:ext uri="{FF2B5EF4-FFF2-40B4-BE49-F238E27FC236}">
                <a16:creationId xmlns:a16="http://schemas.microsoft.com/office/drawing/2014/main" id="{7DDAAEC1-DA40-1B19-9C24-D5225463E5B2}"/>
              </a:ext>
            </a:extLst>
          </p:cNvPr>
          <p:cNvPicPr>
            <a:picLocks noChangeAspect="1"/>
          </p:cNvPicPr>
          <p:nvPr/>
        </p:nvPicPr>
        <p:blipFill>
          <a:blip r:embed="rId2"/>
          <a:stretch>
            <a:fillRect/>
          </a:stretch>
        </p:blipFill>
        <p:spPr>
          <a:xfrm>
            <a:off x="6175185" y="537882"/>
            <a:ext cx="4991852" cy="5582023"/>
          </a:xfrm>
          <a:prstGeom prst="rect">
            <a:avLst/>
          </a:prstGeom>
        </p:spPr>
      </p:pic>
    </p:spTree>
    <p:extLst>
      <p:ext uri="{BB962C8B-B14F-4D97-AF65-F5344CB8AC3E}">
        <p14:creationId xmlns:p14="http://schemas.microsoft.com/office/powerpoint/2010/main" val="74885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resenterMediaLogo.wmv">
            <a:hlinkClick r:id="" action="ppaction://media"/>
            <a:extLst>
              <a:ext uri="{FF2B5EF4-FFF2-40B4-BE49-F238E27FC236}">
                <a16:creationId xmlns:a16="http://schemas.microsoft.com/office/drawing/2014/main" id="{151587CC-E8F5-4500-9AAC-056623989B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301"/>
            <a:ext cx="12192000" cy="6858001"/>
          </a:xfrm>
          <a:prstGeom prst="rect">
            <a:avLst/>
          </a:prstGeom>
        </p:spPr>
      </p:pic>
      <p:sp>
        <p:nvSpPr>
          <p:cNvPr id="5" name="Title 1">
            <a:extLst>
              <a:ext uri="{FF2B5EF4-FFF2-40B4-BE49-F238E27FC236}">
                <a16:creationId xmlns:a16="http://schemas.microsoft.com/office/drawing/2014/main" id="{08365D53-7280-4E95-A80C-330DC1D6DCA9}"/>
              </a:ext>
            </a:extLst>
          </p:cNvPr>
          <p:cNvSpPr txBox="1">
            <a:spLocks/>
          </p:cNvSpPr>
          <p:nvPr/>
        </p:nvSpPr>
        <p:spPr>
          <a:xfrm>
            <a:off x="1322917" y="228600"/>
            <a:ext cx="9546166" cy="1143000"/>
          </a:xfrm>
          <a:prstGeom prst="roundRect">
            <a:avLst>
              <a:gd name="adj" fmla="val 15040"/>
            </a:avLst>
          </a:prstGeom>
          <a:solidFill>
            <a:schemeClr val="bg1">
              <a:alpha val="70000"/>
            </a:schemeClr>
          </a:solidFill>
          <a:ln w="19050">
            <a:solidFill>
              <a:schemeClr val="bg1">
                <a:lumMod val="95000"/>
              </a:schemeClr>
            </a:solidFill>
          </a:ln>
        </p:spPr>
        <p:txBody>
          <a:bodyPr vert="horz" wrap="square"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tx1">
                    <a:lumMod val="65000"/>
                    <a:lumOff val="35000"/>
                  </a:schemeClr>
                </a:solidFill>
              </a:rPr>
              <a:t>President's Welcome</a:t>
            </a:r>
          </a:p>
        </p:txBody>
      </p:sp>
    </p:spTree>
    <p:extLst>
      <p:ext uri="{BB962C8B-B14F-4D97-AF65-F5344CB8AC3E}">
        <p14:creationId xmlns:p14="http://schemas.microsoft.com/office/powerpoint/2010/main" val="202861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resenterMediaLogo.wmv">
            <a:hlinkClick r:id="" action="ppaction://media"/>
            <a:extLst>
              <a:ext uri="{FF2B5EF4-FFF2-40B4-BE49-F238E27FC236}">
                <a16:creationId xmlns:a16="http://schemas.microsoft.com/office/drawing/2014/main" id="{919963F7-66FA-4F5C-9BC2-65B2E8DC337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75214" y="1643802"/>
            <a:ext cx="4898627" cy="2755478"/>
          </a:xfrm>
          <a:prstGeom prst="rect">
            <a:avLst/>
          </a:prstGeom>
        </p:spPr>
      </p:pic>
      <p:sp>
        <p:nvSpPr>
          <p:cNvPr id="10" name="Rectangle 9">
            <a:extLst>
              <a:ext uri="{FF2B5EF4-FFF2-40B4-BE49-F238E27FC236}">
                <a16:creationId xmlns:a16="http://schemas.microsoft.com/office/drawing/2014/main" id="{B2BF8B99-1824-405E-A26D-9D2B0EEB1EC9}"/>
              </a:ext>
            </a:extLst>
          </p:cNvPr>
          <p:cNvSpPr/>
          <p:nvPr/>
        </p:nvSpPr>
        <p:spPr>
          <a:xfrm>
            <a:off x="533400" y="1079371"/>
            <a:ext cx="261344" cy="331990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48512B-1801-4D38-A3BE-D3E3954FB515}"/>
              </a:ext>
            </a:extLst>
          </p:cNvPr>
          <p:cNvSpPr/>
          <p:nvPr/>
        </p:nvSpPr>
        <p:spPr>
          <a:xfrm rot="5400000">
            <a:off x="1951711" y="-338939"/>
            <a:ext cx="261344" cy="30979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3F9D68-F6C6-443B-AAE0-45423EEC41BE}"/>
              </a:ext>
            </a:extLst>
          </p:cNvPr>
          <p:cNvGrpSpPr/>
          <p:nvPr/>
        </p:nvGrpSpPr>
        <p:grpSpPr>
          <a:xfrm rot="10800000">
            <a:off x="1175214" y="1643802"/>
            <a:ext cx="5554118" cy="3346140"/>
            <a:chOff x="1110256" y="2177055"/>
            <a:chExt cx="5554118" cy="3346140"/>
          </a:xfrm>
        </p:grpSpPr>
        <p:sp>
          <p:nvSpPr>
            <p:cNvPr id="13" name="Rectangle 12">
              <a:extLst>
                <a:ext uri="{FF2B5EF4-FFF2-40B4-BE49-F238E27FC236}">
                  <a16:creationId xmlns:a16="http://schemas.microsoft.com/office/drawing/2014/main" id="{4BB7DB20-B80D-4160-9E37-569E9EF6DF86}"/>
                </a:ext>
              </a:extLst>
            </p:cNvPr>
            <p:cNvSpPr/>
            <p:nvPr/>
          </p:nvSpPr>
          <p:spPr>
            <a:xfrm>
              <a:off x="1110256" y="2177055"/>
              <a:ext cx="261344" cy="33461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863E81-8931-40DE-88A5-F1D6B9A541BC}"/>
                </a:ext>
              </a:extLst>
            </p:cNvPr>
            <p:cNvSpPr/>
            <p:nvPr/>
          </p:nvSpPr>
          <p:spPr>
            <a:xfrm rot="5400000">
              <a:off x="3756643" y="-469331"/>
              <a:ext cx="261344" cy="55541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a:extLst>
              <a:ext uri="{FF2B5EF4-FFF2-40B4-BE49-F238E27FC236}">
                <a16:creationId xmlns:a16="http://schemas.microsoft.com/office/drawing/2014/main" id="{571EB5FD-2884-4534-9292-F87C8B2BD1B5}"/>
              </a:ext>
            </a:extLst>
          </p:cNvPr>
          <p:cNvSpPr>
            <a:spLocks noGrp="1"/>
          </p:cNvSpPr>
          <p:nvPr>
            <p:ph type="title"/>
          </p:nvPr>
        </p:nvSpPr>
        <p:spPr>
          <a:xfrm>
            <a:off x="536835" y="5081537"/>
            <a:ext cx="6191595" cy="1031216"/>
          </a:xfrm>
        </p:spPr>
        <p:txBody>
          <a:bodyPr anchor="b">
            <a:normAutofit/>
          </a:bodyPr>
          <a:lstStyle/>
          <a:p>
            <a:r>
              <a:rPr lang="en-US" dirty="0">
                <a:solidFill>
                  <a:schemeClr val="tx1">
                    <a:lumMod val="65000"/>
                    <a:lumOff val="35000"/>
                  </a:schemeClr>
                </a:solidFill>
              </a:rPr>
              <a:t>Chapter Goals 2023</a:t>
            </a:r>
          </a:p>
        </p:txBody>
      </p:sp>
      <p:sp>
        <p:nvSpPr>
          <p:cNvPr id="4" name="TextBox 3">
            <a:extLst>
              <a:ext uri="{FF2B5EF4-FFF2-40B4-BE49-F238E27FC236}">
                <a16:creationId xmlns:a16="http://schemas.microsoft.com/office/drawing/2014/main" id="{E9D9EAEC-D169-DFA8-5084-C1F144134BD2}"/>
              </a:ext>
            </a:extLst>
          </p:cNvPr>
          <p:cNvSpPr txBox="1"/>
          <p:nvPr/>
        </p:nvSpPr>
        <p:spPr>
          <a:xfrm>
            <a:off x="7043615" y="510442"/>
            <a:ext cx="4472352"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mn-lt"/>
                <a:cs typeface="+mn-lt"/>
              </a:rPr>
              <a:t>Continue to Optimize the education opportunities with our partners in informatics to create new learnings that appealed to our membership based on the feedback from our member survey. </a:t>
            </a:r>
            <a:endParaRPr lang="en-US">
              <a:ea typeface="Tahoma"/>
              <a:cs typeface="Tahoma"/>
            </a:endParaRPr>
          </a:p>
          <a:p>
            <a:pPr marL="285750" indent="-285750">
              <a:buFont typeface="Arial"/>
              <a:buChar char="•"/>
            </a:pPr>
            <a:endParaRPr lang="en-US" dirty="0">
              <a:ea typeface="+mn-lt"/>
              <a:cs typeface="+mn-lt"/>
            </a:endParaRPr>
          </a:p>
          <a:p>
            <a:pPr marL="285750" indent="-285750">
              <a:buFont typeface="Arial"/>
              <a:buChar char="•"/>
            </a:pPr>
            <a:r>
              <a:rPr lang="en-US" dirty="0">
                <a:ea typeface="+mn-lt"/>
                <a:cs typeface="+mn-lt"/>
              </a:rPr>
              <a:t>Review our Bylaws and Event Policies related to vendor contracts to optimize relationships. </a:t>
            </a:r>
            <a:endParaRPr lang="en-US">
              <a:ea typeface="Tahoma"/>
              <a:cs typeface="Tahoma"/>
            </a:endParaRPr>
          </a:p>
          <a:p>
            <a:pPr marL="285750" indent="-285750">
              <a:buFont typeface="Arial"/>
              <a:buChar char="•"/>
            </a:pPr>
            <a:endParaRPr lang="en-US" dirty="0">
              <a:ea typeface="+mn-lt"/>
              <a:cs typeface="+mn-lt"/>
            </a:endParaRPr>
          </a:p>
          <a:p>
            <a:pPr marL="285750" indent="-285750">
              <a:buFont typeface="Arial"/>
              <a:buChar char="•"/>
            </a:pPr>
            <a:r>
              <a:rPr lang="en-US" dirty="0">
                <a:ea typeface="+mn-lt"/>
                <a:cs typeface="+mn-lt"/>
              </a:rPr>
              <a:t>We will send regular quarterly email updates to members and update our website and social media sites monthly, including LINKEDIN, FACEBOOK, INSTAGRAM, and TWITTER. </a:t>
            </a:r>
            <a:endParaRPr lang="en-US">
              <a:ea typeface="Tahoma"/>
              <a:cs typeface="Tahoma"/>
            </a:endParaRPr>
          </a:p>
          <a:p>
            <a:pPr marL="285750" indent="-285750">
              <a:buFont typeface="Arial"/>
              <a:buChar char="•"/>
            </a:pPr>
            <a:endParaRPr lang="en-US" dirty="0">
              <a:ea typeface="+mn-lt"/>
              <a:cs typeface="+mn-lt"/>
            </a:endParaRPr>
          </a:p>
          <a:p>
            <a:pPr marL="285750" indent="-285750">
              <a:buFont typeface="Arial"/>
              <a:buChar char="•"/>
            </a:pPr>
            <a:r>
              <a:rPr lang="en-US" dirty="0">
                <a:ea typeface="+mn-lt"/>
                <a:cs typeface="+mn-lt"/>
              </a:rPr>
              <a:t>Focus on recruiting more volunteers from our membership and seeking at least 2 community volunteer opportunities. </a:t>
            </a:r>
            <a:endParaRPr lang="en-US" dirty="0">
              <a:ea typeface="Tahoma"/>
              <a:cs typeface="Tahoma"/>
            </a:endParaRPr>
          </a:p>
        </p:txBody>
      </p:sp>
    </p:spTree>
    <p:extLst>
      <p:ext uri="{BB962C8B-B14F-4D97-AF65-F5344CB8AC3E}">
        <p14:creationId xmlns:p14="http://schemas.microsoft.com/office/powerpoint/2010/main" val="175743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resenterMediaLogo.wmv">
            <a:hlinkClick r:id="" action="ppaction://media"/>
            <a:extLst>
              <a:ext uri="{FF2B5EF4-FFF2-40B4-BE49-F238E27FC236}">
                <a16:creationId xmlns:a16="http://schemas.microsoft.com/office/drawing/2014/main" id="{1F9B5A2E-D2C7-40A2-8060-13312C200AA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10258" t="-121" r="30000" b="121"/>
          <a:stretch/>
        </p:blipFill>
        <p:spPr>
          <a:xfrm>
            <a:off x="6781802" y="723899"/>
            <a:ext cx="5060239" cy="5410201"/>
          </a:xfrm>
          <a:prstGeom prst="rect">
            <a:avLst/>
          </a:prstGeom>
        </p:spPr>
      </p:pic>
      <p:sp>
        <p:nvSpPr>
          <p:cNvPr id="6" name="Title 1">
            <a:extLst>
              <a:ext uri="{FF2B5EF4-FFF2-40B4-BE49-F238E27FC236}">
                <a16:creationId xmlns:a16="http://schemas.microsoft.com/office/drawing/2014/main" id="{1CC597C5-C6A7-419F-A844-3A7EC903345B}"/>
              </a:ext>
            </a:extLst>
          </p:cNvPr>
          <p:cNvSpPr>
            <a:spLocks noGrp="1"/>
          </p:cNvSpPr>
          <p:nvPr>
            <p:ph type="title"/>
          </p:nvPr>
        </p:nvSpPr>
        <p:spPr>
          <a:xfrm>
            <a:off x="0" y="512931"/>
            <a:ext cx="6779559" cy="655547"/>
          </a:xfrm>
        </p:spPr>
        <p:txBody>
          <a:bodyPr anchor="t" anchorCtr="0">
            <a:normAutofit/>
          </a:bodyPr>
          <a:lstStyle/>
          <a:p>
            <a:r>
              <a:rPr lang="en-US" sz="3600" dirty="0">
                <a:solidFill>
                  <a:schemeClr val="tx1">
                    <a:lumMod val="75000"/>
                    <a:lumOff val="25000"/>
                  </a:schemeClr>
                </a:solidFill>
              </a:rPr>
              <a:t>Connect With Us Via Social Media</a:t>
            </a:r>
          </a:p>
        </p:txBody>
      </p:sp>
      <p:sp>
        <p:nvSpPr>
          <p:cNvPr id="18" name="TextBox 17">
            <a:extLst>
              <a:ext uri="{FF2B5EF4-FFF2-40B4-BE49-F238E27FC236}">
                <a16:creationId xmlns:a16="http://schemas.microsoft.com/office/drawing/2014/main" id="{52F9A0F3-538B-4120-AEE1-8EA623972848}"/>
              </a:ext>
            </a:extLst>
          </p:cNvPr>
          <p:cNvSpPr txBox="1"/>
          <p:nvPr/>
        </p:nvSpPr>
        <p:spPr>
          <a:xfrm>
            <a:off x="1613327" y="1430208"/>
            <a:ext cx="4278613" cy="803695"/>
          </a:xfrm>
          <a:prstGeom prst="rect">
            <a:avLst/>
          </a:prstGeom>
          <a:noFill/>
        </p:spPr>
        <p:txBody>
          <a:bodyPr wrap="square" rtlCol="0" anchor="ctr" anchorCtr="0">
            <a:normAutofit/>
          </a:bodyPr>
          <a:lstStyle/>
          <a:p>
            <a:r>
              <a:rPr lang="en-US" sz="2000" b="0" i="0" u="sng" strike="noStrike" dirty="0">
                <a:solidFill>
                  <a:srgbClr val="0563C1"/>
                </a:solidFill>
                <a:effectLst/>
                <a:latin typeface="Segoe UI Light" panose="020B0502040204020203" pitchFamily="34" charset="0"/>
                <a:hlinkClick r:id="rId5"/>
              </a:rPr>
              <a:t>https://www.facebook.com/aniasocal</a:t>
            </a:r>
            <a:endParaRPr lang="en-US" sz="20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B472774-F16C-4EAE-99CA-573C4990DD24}"/>
              </a:ext>
            </a:extLst>
          </p:cNvPr>
          <p:cNvSpPr txBox="1"/>
          <p:nvPr/>
        </p:nvSpPr>
        <p:spPr>
          <a:xfrm>
            <a:off x="579728" y="2697539"/>
            <a:ext cx="4278613" cy="803695"/>
          </a:xfrm>
          <a:prstGeom prst="rect">
            <a:avLst/>
          </a:prstGeom>
          <a:noFill/>
        </p:spPr>
        <p:txBody>
          <a:bodyPr wrap="square" rtlCol="0" anchor="ctr" anchorCtr="0">
            <a:normAutofit/>
          </a:bodyPr>
          <a:lstStyle/>
          <a:p>
            <a:r>
              <a:rPr lang="en-US" sz="2000" b="0" i="0" u="sng" strike="noStrike" dirty="0">
                <a:solidFill>
                  <a:srgbClr val="0563C1"/>
                </a:solidFill>
                <a:effectLst/>
                <a:latin typeface="Segoe UI Light" panose="020B0502040204020203" pitchFamily="34" charset="0"/>
                <a:hlinkClick r:id="rId6"/>
              </a:rPr>
              <a:t>https://instagram.com/aniasocal</a:t>
            </a:r>
            <a:r>
              <a:rPr lang="en-US" sz="2000" b="0" i="0" u="none" strike="noStrike" dirty="0">
                <a:solidFill>
                  <a:srgbClr val="000000"/>
                </a:solidFill>
                <a:effectLst/>
                <a:latin typeface="Segoe UI Light" panose="020B0502040204020203" pitchFamily="34" charset="0"/>
              </a:rPr>
              <a:t> </a:t>
            </a:r>
            <a:r>
              <a:rPr lang="en-US" sz="2000" dirty="0">
                <a:latin typeface="Arial" panose="020B0604020202020204" pitchFamily="34" charset="0"/>
                <a:cs typeface="Arial" panose="020B0604020202020204" pitchFamily="34" charset="0"/>
              </a:rPr>
              <a:t> </a:t>
            </a:r>
          </a:p>
        </p:txBody>
      </p:sp>
      <p:sp>
        <p:nvSpPr>
          <p:cNvPr id="20" name="TextBox 19">
            <a:extLst>
              <a:ext uri="{FF2B5EF4-FFF2-40B4-BE49-F238E27FC236}">
                <a16:creationId xmlns:a16="http://schemas.microsoft.com/office/drawing/2014/main" id="{88980B67-E3B9-4EE3-99A9-C9DFF4FF7BA6}"/>
              </a:ext>
            </a:extLst>
          </p:cNvPr>
          <p:cNvSpPr txBox="1"/>
          <p:nvPr/>
        </p:nvSpPr>
        <p:spPr>
          <a:xfrm>
            <a:off x="1531844" y="3959109"/>
            <a:ext cx="5145948" cy="803695"/>
          </a:xfrm>
          <a:prstGeom prst="rect">
            <a:avLst/>
          </a:prstGeom>
          <a:noFill/>
        </p:spPr>
        <p:txBody>
          <a:bodyPr wrap="square" rtlCol="0" anchor="ctr" anchorCtr="0">
            <a:normAutofit/>
          </a:bodyPr>
          <a:lstStyle/>
          <a:p>
            <a:r>
              <a:rPr lang="en-US" sz="2000" b="0" i="0" u="sng" strike="noStrike" dirty="0">
                <a:solidFill>
                  <a:srgbClr val="0563C1"/>
                </a:solidFill>
                <a:effectLst/>
                <a:latin typeface="Segoe UI Light" panose="020B0502040204020203" pitchFamily="34" charset="0"/>
                <a:hlinkClick r:id="rId7"/>
              </a:rPr>
              <a:t>https://www.linkedin.com/company/ania-socal</a:t>
            </a:r>
            <a:endParaRPr lang="en-US" sz="2000" dirty="0">
              <a:latin typeface="Arial" panose="020B0604020202020204" pitchFamily="34" charset="0"/>
              <a:cs typeface="Arial" panose="020B0604020202020204" pitchFamily="34" charset="0"/>
            </a:endParaRPr>
          </a:p>
        </p:txBody>
      </p:sp>
      <p:pic>
        <p:nvPicPr>
          <p:cNvPr id="1032" name="Picture 8">
            <a:extLst>
              <a:ext uri="{FF2B5EF4-FFF2-40B4-BE49-F238E27FC236}">
                <a16:creationId xmlns:a16="http://schemas.microsoft.com/office/drawing/2014/main" id="{D9489D84-AEBE-BCE7-0788-5525C0EF55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73" y="1211531"/>
            <a:ext cx="1247423" cy="12382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0911E1A-87E2-5F0D-E6E5-82B3560C33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7013" y="2450488"/>
            <a:ext cx="1153469" cy="11633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C07AE39-9489-D5E4-6C50-553EF73401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301" y="3698129"/>
            <a:ext cx="1085850" cy="1123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C77FFA-410F-9A8A-69B9-9DFF4A55CDC3}"/>
              </a:ext>
            </a:extLst>
          </p:cNvPr>
          <p:cNvSpPr txBox="1"/>
          <p:nvPr/>
        </p:nvSpPr>
        <p:spPr>
          <a:xfrm>
            <a:off x="582705" y="5437654"/>
            <a:ext cx="334831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u="sng" dirty="0">
                <a:latin typeface="Segoe UI Light"/>
                <a:ea typeface="Tahoma"/>
                <a:cs typeface="Tahoma"/>
              </a:rPr>
              <a:t>https://twitter.com/aniasocal</a:t>
            </a:r>
            <a:endParaRPr lang="en-US" sz="2000" u="sng" dirty="0">
              <a:latin typeface="Segoe UI Light"/>
            </a:endParaRPr>
          </a:p>
        </p:txBody>
      </p:sp>
      <p:pic>
        <p:nvPicPr>
          <p:cNvPr id="7" name="Picture 8" descr="Logo, icon&#10;&#10;Description automatically generated">
            <a:extLst>
              <a:ext uri="{FF2B5EF4-FFF2-40B4-BE49-F238E27FC236}">
                <a16:creationId xmlns:a16="http://schemas.microsoft.com/office/drawing/2014/main" id="{BEFAD0EA-6F2A-4756-6701-FA28D095AE78}"/>
              </a:ext>
            </a:extLst>
          </p:cNvPr>
          <p:cNvPicPr>
            <a:picLocks noChangeAspect="1"/>
          </p:cNvPicPr>
          <p:nvPr/>
        </p:nvPicPr>
        <p:blipFill rotWithShape="1">
          <a:blip r:embed="rId11"/>
          <a:srcRect l="9293" t="7037" r="7784" b="12920"/>
          <a:stretch/>
        </p:blipFill>
        <p:spPr>
          <a:xfrm>
            <a:off x="4640580" y="4946625"/>
            <a:ext cx="1180142" cy="1172172"/>
          </a:xfrm>
          <a:prstGeom prst="rect">
            <a:avLst/>
          </a:prstGeom>
        </p:spPr>
      </p:pic>
    </p:spTree>
    <p:extLst>
      <p:ext uri="{BB962C8B-B14F-4D97-AF65-F5344CB8AC3E}">
        <p14:creationId xmlns:p14="http://schemas.microsoft.com/office/powerpoint/2010/main" val="3718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487BF-8182-8F68-4605-A7772081A34A}"/>
              </a:ext>
            </a:extLst>
          </p:cNvPr>
          <p:cNvSpPr>
            <a:spLocks noGrp="1"/>
          </p:cNvSpPr>
          <p:nvPr>
            <p:ph type="title"/>
          </p:nvPr>
        </p:nvSpPr>
        <p:spPr>
          <a:xfrm>
            <a:off x="481013" y="3752849"/>
            <a:ext cx="3290887" cy="2452687"/>
          </a:xfrm>
        </p:spPr>
        <p:txBody>
          <a:bodyPr anchor="ctr">
            <a:normAutofit/>
          </a:bodyPr>
          <a:lstStyle/>
          <a:p>
            <a:r>
              <a:rPr lang="en-US" sz="4000" dirty="0">
                <a:cs typeface="Calibri Light"/>
              </a:rPr>
              <a:t>2023 ANIA Annual Conference</a:t>
            </a:r>
            <a:endParaRPr lang="en-US" sz="4000" dirty="0"/>
          </a:p>
        </p:txBody>
      </p:sp>
      <p:pic>
        <p:nvPicPr>
          <p:cNvPr id="9" name="Picture 9">
            <a:extLst>
              <a:ext uri="{FF2B5EF4-FFF2-40B4-BE49-F238E27FC236}">
                <a16:creationId xmlns:a16="http://schemas.microsoft.com/office/drawing/2014/main" id="{FD52555A-FF83-DC3F-0CF0-6C1087D49019}"/>
              </a:ext>
            </a:extLst>
          </p:cNvPr>
          <p:cNvPicPr>
            <a:picLocks noChangeAspect="1"/>
          </p:cNvPicPr>
          <p:nvPr/>
        </p:nvPicPr>
        <p:blipFill rotWithShape="1">
          <a:blip r:embed="rId2"/>
          <a:srcRect b="635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A57A80D-816E-28F7-71BA-8AAE3A055519}"/>
              </a:ext>
            </a:extLst>
          </p:cNvPr>
          <p:cNvSpPr>
            <a:spLocks noGrp="1"/>
          </p:cNvSpPr>
          <p:nvPr>
            <p:ph idx="1"/>
          </p:nvPr>
        </p:nvSpPr>
        <p:spPr>
          <a:xfrm>
            <a:off x="3771900" y="3552669"/>
            <a:ext cx="7937495" cy="3177915"/>
          </a:xfrm>
        </p:spPr>
        <p:txBody>
          <a:bodyPr vert="horz" lIns="91440" tIns="45720" rIns="91440" bIns="45720" rtlCol="0" anchor="ctr">
            <a:noAutofit/>
          </a:bodyPr>
          <a:lstStyle/>
          <a:p>
            <a:r>
              <a:rPr lang="en-US" sz="2000" dirty="0">
                <a:ea typeface="+mn-lt"/>
                <a:cs typeface="+mn-lt"/>
              </a:rPr>
              <a:t>Informatics nurses live at the intersection of technology and clinical practice in their professional practice. Join us – in person or virtually – to discuss how we turn the corner for the future! </a:t>
            </a:r>
          </a:p>
          <a:p>
            <a:r>
              <a:rPr lang="en-US" sz="2000" dirty="0">
                <a:ea typeface="Calibri"/>
                <a:cs typeface="Calibri"/>
              </a:rPr>
              <a:t>Conference Forums </a:t>
            </a:r>
          </a:p>
          <a:p>
            <a:pPr lvl="1"/>
            <a:r>
              <a:rPr lang="en-US" sz="2000" dirty="0">
                <a:ea typeface="Calibri"/>
                <a:cs typeface="Calibri"/>
              </a:rPr>
              <a:t>In Person - $715/$815</a:t>
            </a:r>
          </a:p>
          <a:p>
            <a:pPr lvl="1"/>
            <a:r>
              <a:rPr lang="en-US" sz="2000" dirty="0">
                <a:ea typeface="Calibri"/>
                <a:cs typeface="Calibri"/>
              </a:rPr>
              <a:t>Virtual Livestream - $615/$715</a:t>
            </a:r>
          </a:p>
          <a:p>
            <a:r>
              <a:rPr lang="en-US" sz="2000" dirty="0">
                <a:ea typeface="+mn-lt"/>
                <a:cs typeface="+mn-lt"/>
              </a:rPr>
              <a:t>Register by April 6, 2023, and save $100!</a:t>
            </a:r>
          </a:p>
          <a:p>
            <a:r>
              <a:rPr lang="en-US" sz="2000" dirty="0">
                <a:ea typeface="Calibri"/>
                <a:cs typeface="Calibri"/>
              </a:rPr>
              <a:t>Membership discount valid if active through May 31, 2023</a:t>
            </a:r>
          </a:p>
          <a:p>
            <a:pPr marL="0" indent="0">
              <a:buNone/>
            </a:pPr>
            <a:endParaRPr lang="en-US" sz="2000" dirty="0">
              <a:ea typeface="Calibri"/>
              <a:cs typeface="Calibri"/>
            </a:endParaRPr>
          </a:p>
        </p:txBody>
      </p:sp>
    </p:spTree>
    <p:extLst>
      <p:ext uri="{BB962C8B-B14F-4D97-AF65-F5344CB8AC3E}">
        <p14:creationId xmlns:p14="http://schemas.microsoft.com/office/powerpoint/2010/main" val="224529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resenterMediaLogo.wmv">
            <a:hlinkClick r:id="" action="ppaction://media"/>
            <a:extLst>
              <a:ext uri="{FF2B5EF4-FFF2-40B4-BE49-F238E27FC236}">
                <a16:creationId xmlns:a16="http://schemas.microsoft.com/office/drawing/2014/main" id="{2022D4E6-93F2-4C41-87E9-A1D7AF6A9CE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301"/>
            <a:ext cx="12192000" cy="6858001"/>
          </a:xfrm>
          <a:prstGeom prst="rect">
            <a:avLst/>
          </a:prstGeom>
        </p:spPr>
      </p:pic>
      <p:sp>
        <p:nvSpPr>
          <p:cNvPr id="10" name="Rectangle 9">
            <a:extLst>
              <a:ext uri="{FF2B5EF4-FFF2-40B4-BE49-F238E27FC236}">
                <a16:creationId xmlns:a16="http://schemas.microsoft.com/office/drawing/2014/main" id="{547D18B3-8954-4EF1-BAF7-A7369A18B83A}"/>
              </a:ext>
            </a:extLst>
          </p:cNvPr>
          <p:cNvSpPr/>
          <p:nvPr/>
        </p:nvSpPr>
        <p:spPr>
          <a:xfrm>
            <a:off x="0" y="3124200"/>
            <a:ext cx="12192000" cy="22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E9B9E5-B33F-4330-8DFF-8C6921FCA90A}"/>
              </a:ext>
            </a:extLst>
          </p:cNvPr>
          <p:cNvSpPr/>
          <p:nvPr/>
        </p:nvSpPr>
        <p:spPr>
          <a:xfrm>
            <a:off x="0" y="3231701"/>
            <a:ext cx="12192000" cy="3657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0CBA1F-A1E5-4A1E-B599-CCF329FBA95E}"/>
              </a:ext>
            </a:extLst>
          </p:cNvPr>
          <p:cNvSpPr>
            <a:spLocks noGrp="1"/>
          </p:cNvSpPr>
          <p:nvPr>
            <p:ph type="title"/>
          </p:nvPr>
        </p:nvSpPr>
        <p:spPr>
          <a:xfrm>
            <a:off x="988359" y="3378996"/>
            <a:ext cx="9796182" cy="2292466"/>
          </a:xfrm>
        </p:spPr>
        <p:txBody>
          <a:bodyPr>
            <a:normAutofit fontScale="90000"/>
          </a:bodyPr>
          <a:lstStyle/>
          <a:p>
            <a:br>
              <a:rPr lang="en-US" sz="5400" dirty="0">
                <a:solidFill>
                  <a:schemeClr val="tx1">
                    <a:lumMod val="65000"/>
                    <a:lumOff val="35000"/>
                  </a:schemeClr>
                </a:solidFill>
              </a:rPr>
            </a:br>
            <a:r>
              <a:rPr lang="en-US" sz="5400" dirty="0">
                <a:solidFill>
                  <a:schemeClr val="tx1">
                    <a:lumMod val="65000"/>
                    <a:lumOff val="35000"/>
                  </a:schemeClr>
                </a:solidFill>
              </a:rPr>
              <a:t>Question and Answer for Chapter Leadership/Committee Chairs</a:t>
            </a:r>
          </a:p>
        </p:txBody>
      </p:sp>
      <p:sp>
        <p:nvSpPr>
          <p:cNvPr id="9" name="TextBox 8">
            <a:extLst>
              <a:ext uri="{FF2B5EF4-FFF2-40B4-BE49-F238E27FC236}">
                <a16:creationId xmlns:a16="http://schemas.microsoft.com/office/drawing/2014/main" id="{01216916-11D7-4037-BBF2-FF3FC8B34673}"/>
              </a:ext>
            </a:extLst>
          </p:cNvPr>
          <p:cNvSpPr txBox="1"/>
          <p:nvPr/>
        </p:nvSpPr>
        <p:spPr>
          <a:xfrm>
            <a:off x="990600" y="5607422"/>
            <a:ext cx="10210800" cy="1024219"/>
          </a:xfrm>
          <a:prstGeom prst="rect">
            <a:avLst/>
          </a:prstGeom>
          <a:noFill/>
        </p:spPr>
        <p:txBody>
          <a:bodyPr wrap="square" lIns="91440" tIns="45720" rIns="91440" bIns="45720" rtlCol="0" anchor="ctr">
            <a:normAutofit/>
          </a:bodyPr>
          <a:lstStyle/>
          <a:p>
            <a:pPr algn="ctr"/>
            <a:r>
              <a:rPr lang="en-US" sz="2000" dirty="0">
                <a:ea typeface="Tahoma"/>
                <a:cs typeface="Tahoma"/>
              </a:rPr>
              <a:t>Open Forum</a:t>
            </a: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25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a:extLst>
              <a:ext uri="{FF2B5EF4-FFF2-40B4-BE49-F238E27FC236}">
                <a16:creationId xmlns:a16="http://schemas.microsoft.com/office/drawing/2014/main" id="{08365D53-7280-4E95-A80C-330DC1D6DCA9}"/>
              </a:ext>
            </a:extLst>
          </p:cNvPr>
          <p:cNvSpPr txBox="1">
            <a:spLocks/>
          </p:cNvSpPr>
          <p:nvPr/>
        </p:nvSpPr>
        <p:spPr>
          <a:xfrm>
            <a:off x="457200" y="1598246"/>
            <a:ext cx="4412419" cy="3626217"/>
          </a:xfrm>
          <a:prstGeom prst="roundRect">
            <a:avLst>
              <a:gd name="adj" fmla="val 15040"/>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7400" kern="1200" dirty="0">
                <a:solidFill>
                  <a:srgbClr val="FFFFFF"/>
                </a:solidFill>
                <a:latin typeface="+mj-lt"/>
                <a:ea typeface="+mj-ea"/>
                <a:cs typeface="+mj-cs"/>
              </a:rPr>
              <a:t>Break Return At</a:t>
            </a:r>
          </a:p>
          <a:p>
            <a:pPr algn="r">
              <a:lnSpc>
                <a:spcPct val="90000"/>
              </a:lnSpc>
              <a:spcAft>
                <a:spcPts val="600"/>
              </a:spcAft>
            </a:pPr>
            <a:r>
              <a:rPr lang="en-US" sz="7400" dirty="0">
                <a:solidFill>
                  <a:srgbClr val="FFFFFF"/>
                </a:solidFill>
              </a:rPr>
              <a:t>1:00 pm</a:t>
            </a:r>
            <a:r>
              <a:rPr lang="en-US" sz="7400" kern="1200" dirty="0">
                <a:solidFill>
                  <a:srgbClr val="FFFFFF"/>
                </a:solidFill>
                <a:latin typeface="+mj-lt"/>
                <a:ea typeface="+mj-ea"/>
                <a:cs typeface="+mj-cs"/>
              </a:rPr>
              <a:t> </a:t>
            </a:r>
          </a:p>
        </p:txBody>
      </p:sp>
      <p:cxnSp>
        <p:nvCxnSpPr>
          <p:cNvPr id="14"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resenterMediaLogo.wmv">
            <a:hlinkClick r:id="" action="ppaction://media"/>
            <a:extLst>
              <a:ext uri="{FF2B5EF4-FFF2-40B4-BE49-F238E27FC236}">
                <a16:creationId xmlns:a16="http://schemas.microsoft.com/office/drawing/2014/main" id="{151587CC-E8F5-4500-9AAC-056623989B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986925" y="2365086"/>
            <a:ext cx="5664133" cy="3186074"/>
          </a:xfrm>
          <a:prstGeom prst="rect">
            <a:avLst/>
          </a:prstGeom>
        </p:spPr>
      </p:pic>
      <p:grpSp>
        <p:nvGrpSpPr>
          <p:cNvPr id="16" name="Group 15">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252104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resenterMediaLogo.wmv">
            <a:hlinkClick r:id="" action="ppaction://media"/>
            <a:extLst>
              <a:ext uri="{FF2B5EF4-FFF2-40B4-BE49-F238E27FC236}">
                <a16:creationId xmlns:a16="http://schemas.microsoft.com/office/drawing/2014/main" id="{2022D4E6-93F2-4C41-87E9-A1D7AF6A9CE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301"/>
            <a:ext cx="12192000" cy="6858001"/>
          </a:xfrm>
          <a:prstGeom prst="rect">
            <a:avLst/>
          </a:prstGeom>
        </p:spPr>
      </p:pic>
      <p:sp>
        <p:nvSpPr>
          <p:cNvPr id="10" name="Rectangle 9">
            <a:extLst>
              <a:ext uri="{FF2B5EF4-FFF2-40B4-BE49-F238E27FC236}">
                <a16:creationId xmlns:a16="http://schemas.microsoft.com/office/drawing/2014/main" id="{547D18B3-8954-4EF1-BAF7-A7369A18B83A}"/>
              </a:ext>
            </a:extLst>
          </p:cNvPr>
          <p:cNvSpPr/>
          <p:nvPr/>
        </p:nvSpPr>
        <p:spPr>
          <a:xfrm>
            <a:off x="0" y="3124200"/>
            <a:ext cx="12192000" cy="22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E9B9E5-B33F-4330-8DFF-8C6921FCA90A}"/>
              </a:ext>
            </a:extLst>
          </p:cNvPr>
          <p:cNvSpPr/>
          <p:nvPr/>
        </p:nvSpPr>
        <p:spPr>
          <a:xfrm>
            <a:off x="0" y="3231701"/>
            <a:ext cx="12192000" cy="3657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0CBA1F-A1E5-4A1E-B599-CCF329FBA95E}"/>
              </a:ext>
            </a:extLst>
          </p:cNvPr>
          <p:cNvSpPr>
            <a:spLocks noGrp="1"/>
          </p:cNvSpPr>
          <p:nvPr>
            <p:ph type="title"/>
          </p:nvPr>
        </p:nvSpPr>
        <p:spPr>
          <a:xfrm>
            <a:off x="988359" y="3378996"/>
            <a:ext cx="9796182" cy="2292466"/>
          </a:xfrm>
        </p:spPr>
        <p:txBody>
          <a:bodyPr>
            <a:normAutofit/>
          </a:bodyPr>
          <a:lstStyle/>
          <a:p>
            <a:r>
              <a:rPr lang="en-US" sz="5400" dirty="0">
                <a:solidFill>
                  <a:schemeClr val="tx1">
                    <a:lumMod val="65000"/>
                    <a:lumOff val="35000"/>
                  </a:schemeClr>
                </a:solidFill>
              </a:rPr>
              <a:t>Minimally Invasive Neurosurgery and Virtual Reality</a:t>
            </a:r>
          </a:p>
        </p:txBody>
      </p:sp>
      <p:sp>
        <p:nvSpPr>
          <p:cNvPr id="9" name="TextBox 8">
            <a:extLst>
              <a:ext uri="{FF2B5EF4-FFF2-40B4-BE49-F238E27FC236}">
                <a16:creationId xmlns:a16="http://schemas.microsoft.com/office/drawing/2014/main" id="{01216916-11D7-4037-BBF2-FF3FC8B34673}"/>
              </a:ext>
            </a:extLst>
          </p:cNvPr>
          <p:cNvSpPr txBox="1"/>
          <p:nvPr/>
        </p:nvSpPr>
        <p:spPr>
          <a:xfrm>
            <a:off x="990600" y="5607422"/>
            <a:ext cx="10210800" cy="1024219"/>
          </a:xfrm>
          <a:prstGeom prst="rect">
            <a:avLst/>
          </a:prstGeom>
          <a:noFill/>
        </p:spPr>
        <p:txBody>
          <a:bodyPr wrap="square" lIns="91440" tIns="45720" rIns="91440" bIns="45720" rtlCol="0" anchor="ctr">
            <a:normAutofit/>
          </a:bodyPr>
          <a:lstStyle/>
          <a:p>
            <a:pPr algn="ctr"/>
            <a:r>
              <a:rPr lang="en-US" sz="2000" dirty="0">
                <a:ea typeface="+mn-lt"/>
                <a:cs typeface="+mn-lt"/>
              </a:rPr>
              <a:t>Dr. Robert Louis, MD, FAAS</a:t>
            </a:r>
            <a:endParaRPr lang="en-US" dirty="0"/>
          </a:p>
          <a:p>
            <a:pPr algn="ctr"/>
            <a:r>
              <a:rPr lang="en-US" sz="2000" dirty="0">
                <a:ea typeface="+mn-lt"/>
                <a:cs typeface="+mn-lt"/>
              </a:rPr>
              <a:t>Melissa Savage - Introduction</a:t>
            </a:r>
            <a:endParaRPr lang="en-US" dirty="0">
              <a:ea typeface="Tahoma"/>
              <a:cs typeface="Tahoma"/>
            </a:endParaRP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42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a:extLst>
              <a:ext uri="{FF2B5EF4-FFF2-40B4-BE49-F238E27FC236}">
                <a16:creationId xmlns:a16="http://schemas.microsoft.com/office/drawing/2014/main" id="{08365D53-7280-4E95-A80C-330DC1D6DCA9}"/>
              </a:ext>
            </a:extLst>
          </p:cNvPr>
          <p:cNvSpPr txBox="1">
            <a:spLocks/>
          </p:cNvSpPr>
          <p:nvPr/>
        </p:nvSpPr>
        <p:spPr>
          <a:xfrm>
            <a:off x="457200" y="1598246"/>
            <a:ext cx="4412419" cy="3626217"/>
          </a:xfrm>
          <a:prstGeom prst="roundRect">
            <a:avLst>
              <a:gd name="adj" fmla="val 15040"/>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7400" kern="1200" dirty="0">
                <a:solidFill>
                  <a:srgbClr val="FFFFFF"/>
                </a:solidFill>
                <a:latin typeface="+mj-lt"/>
                <a:ea typeface="+mj-ea"/>
                <a:cs typeface="+mj-cs"/>
              </a:rPr>
              <a:t>Break Return  At</a:t>
            </a:r>
          </a:p>
          <a:p>
            <a:pPr algn="r">
              <a:lnSpc>
                <a:spcPct val="90000"/>
              </a:lnSpc>
              <a:spcAft>
                <a:spcPts val="600"/>
              </a:spcAft>
            </a:pPr>
            <a:r>
              <a:rPr lang="en-US" sz="7400" dirty="0">
                <a:solidFill>
                  <a:srgbClr val="FFFFFF"/>
                </a:solidFill>
              </a:rPr>
              <a:t>2:15 pm</a:t>
            </a:r>
            <a:r>
              <a:rPr lang="en-US" sz="7400" kern="1200" dirty="0">
                <a:solidFill>
                  <a:srgbClr val="FFFFFF"/>
                </a:solidFill>
                <a:latin typeface="+mj-lt"/>
                <a:ea typeface="+mj-ea"/>
                <a:cs typeface="+mj-cs"/>
              </a:rPr>
              <a:t> </a:t>
            </a:r>
          </a:p>
        </p:txBody>
      </p:sp>
      <p:cxnSp>
        <p:nvCxnSpPr>
          <p:cNvPr id="14"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resenterMediaLogo.wmv">
            <a:hlinkClick r:id="" action="ppaction://media"/>
            <a:extLst>
              <a:ext uri="{FF2B5EF4-FFF2-40B4-BE49-F238E27FC236}">
                <a16:creationId xmlns:a16="http://schemas.microsoft.com/office/drawing/2014/main" id="{151587CC-E8F5-4500-9AAC-056623989B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986925" y="2365086"/>
            <a:ext cx="5664133" cy="3186074"/>
          </a:xfrm>
          <a:prstGeom prst="rect">
            <a:avLst/>
          </a:prstGeom>
        </p:spPr>
      </p:pic>
      <p:grpSp>
        <p:nvGrpSpPr>
          <p:cNvPr id="16" name="Group 15">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63521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resenterMediaLogo.wmv">
            <a:hlinkClick r:id="" action="ppaction://media"/>
            <a:extLst>
              <a:ext uri="{FF2B5EF4-FFF2-40B4-BE49-F238E27FC236}">
                <a16:creationId xmlns:a16="http://schemas.microsoft.com/office/drawing/2014/main" id="{2022D4E6-93F2-4C41-87E9-A1D7AF6A9CE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301"/>
            <a:ext cx="12192000" cy="6858001"/>
          </a:xfrm>
          <a:prstGeom prst="rect">
            <a:avLst/>
          </a:prstGeom>
        </p:spPr>
      </p:pic>
      <p:sp>
        <p:nvSpPr>
          <p:cNvPr id="10" name="Rectangle 9">
            <a:extLst>
              <a:ext uri="{FF2B5EF4-FFF2-40B4-BE49-F238E27FC236}">
                <a16:creationId xmlns:a16="http://schemas.microsoft.com/office/drawing/2014/main" id="{547D18B3-8954-4EF1-BAF7-A7369A18B83A}"/>
              </a:ext>
            </a:extLst>
          </p:cNvPr>
          <p:cNvSpPr/>
          <p:nvPr/>
        </p:nvSpPr>
        <p:spPr>
          <a:xfrm>
            <a:off x="0" y="3124200"/>
            <a:ext cx="12192000" cy="22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E9B9E5-B33F-4330-8DFF-8C6921FCA90A}"/>
              </a:ext>
            </a:extLst>
          </p:cNvPr>
          <p:cNvSpPr/>
          <p:nvPr/>
        </p:nvSpPr>
        <p:spPr>
          <a:xfrm>
            <a:off x="0" y="3231701"/>
            <a:ext cx="12192000" cy="3657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0CBA1F-A1E5-4A1E-B599-CCF329FBA95E}"/>
              </a:ext>
            </a:extLst>
          </p:cNvPr>
          <p:cNvSpPr>
            <a:spLocks noGrp="1"/>
          </p:cNvSpPr>
          <p:nvPr>
            <p:ph type="title"/>
          </p:nvPr>
        </p:nvSpPr>
        <p:spPr>
          <a:xfrm>
            <a:off x="988359" y="3378996"/>
            <a:ext cx="9796182" cy="2292466"/>
          </a:xfrm>
        </p:spPr>
        <p:txBody>
          <a:bodyPr>
            <a:normAutofit/>
          </a:bodyPr>
          <a:lstStyle/>
          <a:p>
            <a:r>
              <a:rPr lang="en-US" sz="5400" dirty="0">
                <a:solidFill>
                  <a:schemeClr val="tx1">
                    <a:lumMod val="65000"/>
                    <a:lumOff val="35000"/>
                  </a:schemeClr>
                </a:solidFill>
              </a:rPr>
              <a:t>Microsoft Teams </a:t>
            </a:r>
            <a:br>
              <a:rPr lang="en-US" sz="5400" dirty="0">
                <a:solidFill>
                  <a:schemeClr val="tx1">
                    <a:lumMod val="65000"/>
                    <a:lumOff val="35000"/>
                  </a:schemeClr>
                </a:solidFill>
              </a:rPr>
            </a:br>
            <a:r>
              <a:rPr lang="en-US" sz="5400" dirty="0">
                <a:solidFill>
                  <a:schemeClr val="tx1">
                    <a:lumMod val="65000"/>
                    <a:lumOff val="35000"/>
                  </a:schemeClr>
                </a:solidFill>
              </a:rPr>
              <a:t>Encore Presentation</a:t>
            </a:r>
          </a:p>
        </p:txBody>
      </p:sp>
      <p:sp>
        <p:nvSpPr>
          <p:cNvPr id="9" name="TextBox 8">
            <a:extLst>
              <a:ext uri="{FF2B5EF4-FFF2-40B4-BE49-F238E27FC236}">
                <a16:creationId xmlns:a16="http://schemas.microsoft.com/office/drawing/2014/main" id="{01216916-11D7-4037-BBF2-FF3FC8B34673}"/>
              </a:ext>
            </a:extLst>
          </p:cNvPr>
          <p:cNvSpPr txBox="1"/>
          <p:nvPr/>
        </p:nvSpPr>
        <p:spPr>
          <a:xfrm>
            <a:off x="990600" y="5775510"/>
            <a:ext cx="10210800" cy="1024219"/>
          </a:xfrm>
          <a:prstGeom prst="rect">
            <a:avLst/>
          </a:prstGeom>
          <a:noFill/>
        </p:spPr>
        <p:txBody>
          <a:bodyPr wrap="square" lIns="91440" tIns="45720" rIns="91440" bIns="45720" rtlCol="0" anchor="ctr">
            <a:normAutofit/>
          </a:bodyPr>
          <a:lstStyle/>
          <a:p>
            <a:pPr algn="ctr"/>
            <a:r>
              <a:rPr lang="en-US" sz="2000" dirty="0">
                <a:ea typeface="+mn-lt"/>
                <a:cs typeface="+mn-lt"/>
              </a:rPr>
              <a:t>Toby Lawler</a:t>
            </a:r>
            <a:endParaRPr lang="en-US" dirty="0"/>
          </a:p>
          <a:p>
            <a:pPr algn="ctr"/>
            <a:r>
              <a:rPr lang="en-US" sz="2000" dirty="0">
                <a:latin typeface="Tahoma"/>
                <a:ea typeface="Tahoma"/>
                <a:cs typeface="Tahoma"/>
              </a:rPr>
              <a:t>Victoria Marone - Introduction</a:t>
            </a: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79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resenterMediaLogo.wmv">
            <a:hlinkClick r:id="" action="ppaction://media"/>
            <a:extLst>
              <a:ext uri="{FF2B5EF4-FFF2-40B4-BE49-F238E27FC236}">
                <a16:creationId xmlns:a16="http://schemas.microsoft.com/office/drawing/2014/main" id="{2022D4E6-93F2-4C41-87E9-A1D7AF6A9CE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301"/>
            <a:ext cx="12192000" cy="6858001"/>
          </a:xfrm>
          <a:prstGeom prst="rect">
            <a:avLst/>
          </a:prstGeom>
        </p:spPr>
      </p:pic>
      <p:sp>
        <p:nvSpPr>
          <p:cNvPr id="10" name="Rectangle 9">
            <a:extLst>
              <a:ext uri="{FF2B5EF4-FFF2-40B4-BE49-F238E27FC236}">
                <a16:creationId xmlns:a16="http://schemas.microsoft.com/office/drawing/2014/main" id="{547D18B3-8954-4EF1-BAF7-A7369A18B83A}"/>
              </a:ext>
            </a:extLst>
          </p:cNvPr>
          <p:cNvSpPr/>
          <p:nvPr/>
        </p:nvSpPr>
        <p:spPr>
          <a:xfrm>
            <a:off x="0" y="3124200"/>
            <a:ext cx="12192000" cy="22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E9B9E5-B33F-4330-8DFF-8C6921FCA90A}"/>
              </a:ext>
            </a:extLst>
          </p:cNvPr>
          <p:cNvSpPr/>
          <p:nvPr/>
        </p:nvSpPr>
        <p:spPr>
          <a:xfrm>
            <a:off x="0" y="3231701"/>
            <a:ext cx="12192000" cy="3657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0CBA1F-A1E5-4A1E-B599-CCF329FBA95E}"/>
              </a:ext>
            </a:extLst>
          </p:cNvPr>
          <p:cNvSpPr>
            <a:spLocks noGrp="1"/>
          </p:cNvSpPr>
          <p:nvPr>
            <p:ph type="title"/>
          </p:nvPr>
        </p:nvSpPr>
        <p:spPr>
          <a:xfrm>
            <a:off x="988359" y="3378996"/>
            <a:ext cx="9796182" cy="2292466"/>
          </a:xfrm>
        </p:spPr>
        <p:txBody>
          <a:bodyPr>
            <a:normAutofit/>
          </a:bodyPr>
          <a:lstStyle/>
          <a:p>
            <a:r>
              <a:rPr lang="en-US" sz="5400" dirty="0">
                <a:solidFill>
                  <a:schemeClr val="tx1">
                    <a:lumMod val="65000"/>
                    <a:lumOff val="35000"/>
                  </a:schemeClr>
                </a:solidFill>
              </a:rPr>
              <a:t>Wrap Up and Closing</a:t>
            </a:r>
            <a:br>
              <a:rPr lang="en-US" sz="5400" dirty="0">
                <a:solidFill>
                  <a:schemeClr val="tx1">
                    <a:lumMod val="65000"/>
                    <a:lumOff val="35000"/>
                  </a:schemeClr>
                </a:solidFill>
              </a:rPr>
            </a:br>
            <a:r>
              <a:rPr lang="en-US" sz="5400" dirty="0">
                <a:solidFill>
                  <a:schemeClr val="tx1">
                    <a:lumMod val="65000"/>
                    <a:lumOff val="35000"/>
                  </a:schemeClr>
                </a:solidFill>
              </a:rPr>
              <a:t>Information on CEs</a:t>
            </a:r>
          </a:p>
        </p:txBody>
      </p:sp>
      <p:sp>
        <p:nvSpPr>
          <p:cNvPr id="9" name="TextBox 8">
            <a:extLst>
              <a:ext uri="{FF2B5EF4-FFF2-40B4-BE49-F238E27FC236}">
                <a16:creationId xmlns:a16="http://schemas.microsoft.com/office/drawing/2014/main" id="{01216916-11D7-4037-BBF2-FF3FC8B34673}"/>
              </a:ext>
            </a:extLst>
          </p:cNvPr>
          <p:cNvSpPr txBox="1"/>
          <p:nvPr/>
        </p:nvSpPr>
        <p:spPr>
          <a:xfrm>
            <a:off x="990600" y="5775510"/>
            <a:ext cx="10210800" cy="1024219"/>
          </a:xfrm>
          <a:prstGeom prst="rect">
            <a:avLst/>
          </a:prstGeom>
          <a:noFill/>
        </p:spPr>
        <p:txBody>
          <a:bodyPr wrap="square" lIns="91440" tIns="45720" rIns="91440" bIns="45720" rtlCol="0" anchor="ctr">
            <a:normAutofit/>
          </a:bodyPr>
          <a:lstStyle/>
          <a:p>
            <a:pPr algn="ctr"/>
            <a:r>
              <a:rPr lang="en-US" sz="2000" dirty="0">
                <a:ea typeface="+mn-lt"/>
                <a:cs typeface="+mn-lt"/>
              </a:rPr>
              <a:t>Karen Pope</a:t>
            </a:r>
            <a:endParaRPr lang="en-US" dirty="0"/>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223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E8C2-718E-8FEC-B0DE-4D64A14E0BF9}"/>
              </a:ext>
            </a:extLst>
          </p:cNvPr>
          <p:cNvSpPr>
            <a:spLocks noGrp="1"/>
          </p:cNvSpPr>
          <p:nvPr>
            <p:ph type="title"/>
          </p:nvPr>
        </p:nvSpPr>
        <p:spPr/>
        <p:txBody>
          <a:bodyPr>
            <a:normAutofit fontScale="90000"/>
          </a:bodyPr>
          <a:lstStyle/>
          <a:p>
            <a:pPr algn="l"/>
            <a:r>
              <a:rPr lang="en-US" dirty="0"/>
              <a:t>ANIA SoCal Conference Agenda 2023</a:t>
            </a:r>
            <a:br>
              <a:rPr lang="en-US" dirty="0"/>
            </a:br>
            <a:r>
              <a:rPr lang="en-US" dirty="0"/>
              <a:t>Safety and Health Care Technology</a:t>
            </a:r>
            <a:endParaRPr lang="en-US"/>
          </a:p>
        </p:txBody>
      </p:sp>
      <p:graphicFrame>
        <p:nvGraphicFramePr>
          <p:cNvPr id="4" name="Table 4">
            <a:extLst>
              <a:ext uri="{FF2B5EF4-FFF2-40B4-BE49-F238E27FC236}">
                <a16:creationId xmlns:a16="http://schemas.microsoft.com/office/drawing/2014/main" id="{CCE22375-50A8-3CD2-DCBD-CE2F87DC9D4E}"/>
              </a:ext>
            </a:extLst>
          </p:cNvPr>
          <p:cNvGraphicFramePr>
            <a:graphicFrameLocks noGrp="1"/>
          </p:cNvGraphicFramePr>
          <p:nvPr>
            <p:ph idx="1"/>
            <p:extLst>
              <p:ext uri="{D42A27DB-BD31-4B8C-83A1-F6EECF244321}">
                <p14:modId xmlns:p14="http://schemas.microsoft.com/office/powerpoint/2010/main" val="1695981749"/>
              </p:ext>
            </p:extLst>
          </p:nvPr>
        </p:nvGraphicFramePr>
        <p:xfrm>
          <a:off x="609600" y="1600200"/>
          <a:ext cx="11056830" cy="4587240"/>
        </p:xfrm>
        <a:graphic>
          <a:graphicData uri="http://schemas.openxmlformats.org/drawingml/2006/table">
            <a:tbl>
              <a:tblPr firstRow="1" bandRow="1">
                <a:tableStyleId>{5C22544A-7EE6-4342-B048-85BDC9FD1C3A}</a:tableStyleId>
              </a:tblPr>
              <a:tblGrid>
                <a:gridCol w="1270316">
                  <a:extLst>
                    <a:ext uri="{9D8B030D-6E8A-4147-A177-3AD203B41FA5}">
                      <a16:colId xmlns:a16="http://schemas.microsoft.com/office/drawing/2014/main" val="94002511"/>
                    </a:ext>
                  </a:extLst>
                </a:gridCol>
                <a:gridCol w="5603513">
                  <a:extLst>
                    <a:ext uri="{9D8B030D-6E8A-4147-A177-3AD203B41FA5}">
                      <a16:colId xmlns:a16="http://schemas.microsoft.com/office/drawing/2014/main" val="699504042"/>
                    </a:ext>
                  </a:extLst>
                </a:gridCol>
                <a:gridCol w="4183001">
                  <a:extLst>
                    <a:ext uri="{9D8B030D-6E8A-4147-A177-3AD203B41FA5}">
                      <a16:colId xmlns:a16="http://schemas.microsoft.com/office/drawing/2014/main" val="3342851878"/>
                    </a:ext>
                  </a:extLst>
                </a:gridCol>
              </a:tblGrid>
              <a:tr h="370840">
                <a:tc>
                  <a:txBody>
                    <a:bodyPr/>
                    <a:lstStyle/>
                    <a:p>
                      <a:r>
                        <a:rPr lang="en-US" dirty="0"/>
                        <a:t>Time</a:t>
                      </a:r>
                    </a:p>
                  </a:txBody>
                  <a:tcPr/>
                </a:tc>
                <a:tc>
                  <a:txBody>
                    <a:bodyPr/>
                    <a:lstStyle/>
                    <a:p>
                      <a:r>
                        <a:rPr lang="en-US" dirty="0"/>
                        <a:t>Topic</a:t>
                      </a:r>
                    </a:p>
                  </a:txBody>
                  <a:tcPr/>
                </a:tc>
                <a:tc>
                  <a:txBody>
                    <a:bodyPr/>
                    <a:lstStyle/>
                    <a:p>
                      <a:r>
                        <a:rPr lang="en-US" dirty="0"/>
                        <a:t>Presenter</a:t>
                      </a:r>
                    </a:p>
                  </a:txBody>
                  <a:tcPr/>
                </a:tc>
                <a:extLst>
                  <a:ext uri="{0D108BD9-81ED-4DB2-BD59-A6C34878D82A}">
                    <a16:rowId xmlns:a16="http://schemas.microsoft.com/office/drawing/2014/main" val="2886882826"/>
                  </a:ext>
                </a:extLst>
              </a:tr>
              <a:tr h="370840">
                <a:tc>
                  <a:txBody>
                    <a:bodyPr/>
                    <a:lstStyle/>
                    <a:p>
                      <a:r>
                        <a:rPr lang="en-US" dirty="0"/>
                        <a:t>8:30 am</a:t>
                      </a:r>
                    </a:p>
                  </a:txBody>
                  <a:tcPr/>
                </a:tc>
                <a:tc>
                  <a:txBody>
                    <a:bodyPr/>
                    <a:lstStyle/>
                    <a:p>
                      <a:r>
                        <a:rPr lang="en-US" dirty="0"/>
                        <a:t>President's Welcome</a:t>
                      </a:r>
                    </a:p>
                  </a:txBody>
                  <a:tcPr/>
                </a:tc>
                <a:tc>
                  <a:txBody>
                    <a:bodyPr/>
                    <a:lstStyle/>
                    <a:p>
                      <a:r>
                        <a:rPr lang="en-US" dirty="0"/>
                        <a:t>Melissa Arnold</a:t>
                      </a:r>
                    </a:p>
                  </a:txBody>
                  <a:tcPr/>
                </a:tc>
                <a:extLst>
                  <a:ext uri="{0D108BD9-81ED-4DB2-BD59-A6C34878D82A}">
                    <a16:rowId xmlns:a16="http://schemas.microsoft.com/office/drawing/2014/main" val="1067703279"/>
                  </a:ext>
                </a:extLst>
              </a:tr>
              <a:tr h="370840">
                <a:tc>
                  <a:txBody>
                    <a:bodyPr/>
                    <a:lstStyle/>
                    <a:p>
                      <a:r>
                        <a:rPr lang="en-US" dirty="0"/>
                        <a:t>9:00 am</a:t>
                      </a:r>
                    </a:p>
                  </a:txBody>
                  <a:tcPr/>
                </a:tc>
                <a:tc>
                  <a:txBody>
                    <a:bodyPr/>
                    <a:lstStyle/>
                    <a:p>
                      <a:r>
                        <a:rPr lang="en-US" dirty="0"/>
                        <a:t>SAFER Guides, Associated Safety Work, and the Electronic Health Record</a:t>
                      </a:r>
                    </a:p>
                  </a:txBody>
                  <a:tcPr/>
                </a:tc>
                <a:tc>
                  <a:txBody>
                    <a:bodyPr/>
                    <a:lstStyle/>
                    <a:p>
                      <a:r>
                        <a:rPr lang="en-US" dirty="0"/>
                        <a:t>Dr. Patricia </a:t>
                      </a:r>
                      <a:r>
                        <a:rPr lang="en-US" dirty="0" err="1"/>
                        <a:t>Sengstack</a:t>
                      </a:r>
                      <a:r>
                        <a:rPr lang="en-US" dirty="0"/>
                        <a:t>, DNP, RN-BC, FAAN, FACMI</a:t>
                      </a:r>
                    </a:p>
                    <a:p>
                      <a:pPr lvl="0">
                        <a:buNone/>
                      </a:pPr>
                      <a:r>
                        <a:rPr lang="en-US" dirty="0"/>
                        <a:t>Karen Pope - Introduction</a:t>
                      </a:r>
                    </a:p>
                  </a:txBody>
                  <a:tcPr/>
                </a:tc>
                <a:extLst>
                  <a:ext uri="{0D108BD9-81ED-4DB2-BD59-A6C34878D82A}">
                    <a16:rowId xmlns:a16="http://schemas.microsoft.com/office/drawing/2014/main" val="2615326572"/>
                  </a:ext>
                </a:extLst>
              </a:tr>
              <a:tr h="370840">
                <a:tc>
                  <a:txBody>
                    <a:bodyPr/>
                    <a:lstStyle/>
                    <a:p>
                      <a:r>
                        <a:rPr lang="en-US" dirty="0"/>
                        <a:t>10:30 am</a:t>
                      </a:r>
                    </a:p>
                  </a:txBody>
                  <a:tcPr/>
                </a:tc>
                <a:tc>
                  <a:txBody>
                    <a:bodyPr/>
                    <a:lstStyle/>
                    <a:p>
                      <a:r>
                        <a:rPr lang="en-US" dirty="0"/>
                        <a:t>Unintended Consequences of the Electronic Health Record in the Emergency Department Nurses</a:t>
                      </a:r>
                    </a:p>
                  </a:txBody>
                  <a:tcPr/>
                </a:tc>
                <a:tc>
                  <a:txBody>
                    <a:bodyPr/>
                    <a:lstStyle/>
                    <a:p>
                      <a:r>
                        <a:rPr lang="en-US" dirty="0"/>
                        <a:t>Dr. Carolyn Harmon, Ph.D., DNP, RN-BC</a:t>
                      </a:r>
                    </a:p>
                    <a:p>
                      <a:pPr lvl="0">
                        <a:buNone/>
                      </a:pPr>
                      <a:r>
                        <a:rPr lang="en-US" dirty="0"/>
                        <a:t>Tracy Rothrock - Introduction</a:t>
                      </a:r>
                    </a:p>
                  </a:txBody>
                  <a:tcPr/>
                </a:tc>
                <a:extLst>
                  <a:ext uri="{0D108BD9-81ED-4DB2-BD59-A6C34878D82A}">
                    <a16:rowId xmlns:a16="http://schemas.microsoft.com/office/drawing/2014/main" val="1816458014"/>
                  </a:ext>
                </a:extLst>
              </a:tr>
              <a:tr h="370840">
                <a:tc>
                  <a:txBody>
                    <a:bodyPr/>
                    <a:lstStyle/>
                    <a:p>
                      <a:r>
                        <a:rPr lang="en-US" dirty="0"/>
                        <a:t>11:45 am</a:t>
                      </a:r>
                    </a:p>
                  </a:txBody>
                  <a:tcPr/>
                </a:tc>
                <a:tc>
                  <a:txBody>
                    <a:bodyPr/>
                    <a:lstStyle/>
                    <a:p>
                      <a:r>
                        <a:rPr lang="en-US" dirty="0"/>
                        <a:t>ANIA SoCal Chapter Meeting</a:t>
                      </a:r>
                    </a:p>
                  </a:txBody>
                  <a:tcPr/>
                </a:tc>
                <a:tc>
                  <a:txBody>
                    <a:bodyPr/>
                    <a:lstStyle/>
                    <a:p>
                      <a:r>
                        <a:rPr lang="en-US" dirty="0"/>
                        <a:t>Melissa Arnold</a:t>
                      </a:r>
                    </a:p>
                  </a:txBody>
                  <a:tcPr/>
                </a:tc>
                <a:extLst>
                  <a:ext uri="{0D108BD9-81ED-4DB2-BD59-A6C34878D82A}">
                    <a16:rowId xmlns:a16="http://schemas.microsoft.com/office/drawing/2014/main" val="1010330078"/>
                  </a:ext>
                </a:extLst>
              </a:tr>
              <a:tr h="370840">
                <a:tc>
                  <a:txBody>
                    <a:bodyPr/>
                    <a:lstStyle/>
                    <a:p>
                      <a:r>
                        <a:rPr lang="en-US" dirty="0"/>
                        <a:t>1:00 pm</a:t>
                      </a:r>
                    </a:p>
                  </a:txBody>
                  <a:tcPr/>
                </a:tc>
                <a:tc>
                  <a:txBody>
                    <a:bodyPr/>
                    <a:lstStyle/>
                    <a:p>
                      <a:r>
                        <a:rPr lang="en-US" dirty="0"/>
                        <a:t>Minimally Invasive Neurosurgery and Virtual Reality</a:t>
                      </a:r>
                    </a:p>
                  </a:txBody>
                  <a:tcPr/>
                </a:tc>
                <a:tc>
                  <a:txBody>
                    <a:bodyPr/>
                    <a:lstStyle/>
                    <a:p>
                      <a:r>
                        <a:rPr lang="en-US" dirty="0"/>
                        <a:t>Dr. Robert Louis, MD, FAAS</a:t>
                      </a:r>
                    </a:p>
                    <a:p>
                      <a:pPr lvl="0">
                        <a:buNone/>
                      </a:pPr>
                      <a:r>
                        <a:rPr lang="en-US" dirty="0"/>
                        <a:t>Melissa Savage - Introduction</a:t>
                      </a:r>
                    </a:p>
                  </a:txBody>
                  <a:tcPr/>
                </a:tc>
                <a:extLst>
                  <a:ext uri="{0D108BD9-81ED-4DB2-BD59-A6C34878D82A}">
                    <a16:rowId xmlns:a16="http://schemas.microsoft.com/office/drawing/2014/main" val="1140076664"/>
                  </a:ext>
                </a:extLst>
              </a:tr>
              <a:tr h="370840">
                <a:tc>
                  <a:txBody>
                    <a:bodyPr/>
                    <a:lstStyle/>
                    <a:p>
                      <a:r>
                        <a:rPr lang="en-US" dirty="0"/>
                        <a:t>2:15 pm</a:t>
                      </a:r>
                    </a:p>
                  </a:txBody>
                  <a:tcPr/>
                </a:tc>
                <a:tc>
                  <a:txBody>
                    <a:bodyPr/>
                    <a:lstStyle/>
                    <a:p>
                      <a:r>
                        <a:rPr lang="en-US" dirty="0"/>
                        <a:t>Microsoft Teams Encore Presentation</a:t>
                      </a:r>
                    </a:p>
                  </a:txBody>
                  <a:tcPr/>
                </a:tc>
                <a:tc>
                  <a:txBody>
                    <a:bodyPr/>
                    <a:lstStyle/>
                    <a:p>
                      <a:r>
                        <a:rPr lang="en-US" dirty="0"/>
                        <a:t>Toby Lawler</a:t>
                      </a:r>
                    </a:p>
                    <a:p>
                      <a:pPr lvl="0">
                        <a:buNone/>
                      </a:pPr>
                      <a:r>
                        <a:rPr lang="en-US" dirty="0"/>
                        <a:t>Victoria Marone - Introduction</a:t>
                      </a:r>
                    </a:p>
                  </a:txBody>
                  <a:tcPr/>
                </a:tc>
                <a:extLst>
                  <a:ext uri="{0D108BD9-81ED-4DB2-BD59-A6C34878D82A}">
                    <a16:rowId xmlns:a16="http://schemas.microsoft.com/office/drawing/2014/main" val="3223729130"/>
                  </a:ext>
                </a:extLst>
              </a:tr>
              <a:tr h="370840">
                <a:tc>
                  <a:txBody>
                    <a:bodyPr/>
                    <a:lstStyle/>
                    <a:p>
                      <a:r>
                        <a:rPr lang="en-US" dirty="0"/>
                        <a:t>3:15 pm</a:t>
                      </a:r>
                    </a:p>
                  </a:txBody>
                  <a:tcPr/>
                </a:tc>
                <a:tc>
                  <a:txBody>
                    <a:bodyPr/>
                    <a:lstStyle/>
                    <a:p>
                      <a:r>
                        <a:rPr lang="en-US" dirty="0"/>
                        <a:t>Wrap Up and Closing – </a:t>
                      </a:r>
                    </a:p>
                    <a:p>
                      <a:pPr lvl="0">
                        <a:buNone/>
                      </a:pPr>
                      <a:r>
                        <a:rPr lang="en-US" dirty="0"/>
                        <a:t>Evaluation Information for CEs</a:t>
                      </a:r>
                    </a:p>
                  </a:txBody>
                  <a:tcPr/>
                </a:tc>
                <a:tc>
                  <a:txBody>
                    <a:bodyPr/>
                    <a:lstStyle/>
                    <a:p>
                      <a:r>
                        <a:rPr lang="en-US" dirty="0"/>
                        <a:t>Karen Pope</a:t>
                      </a:r>
                    </a:p>
                  </a:txBody>
                  <a:tcPr/>
                </a:tc>
                <a:extLst>
                  <a:ext uri="{0D108BD9-81ED-4DB2-BD59-A6C34878D82A}">
                    <a16:rowId xmlns:a16="http://schemas.microsoft.com/office/drawing/2014/main" val="2220574197"/>
                  </a:ext>
                </a:extLst>
              </a:tr>
            </a:tbl>
          </a:graphicData>
        </a:graphic>
      </p:graphicFrame>
      <p:pic>
        <p:nvPicPr>
          <p:cNvPr id="5" name="Picture 5" descr="Logo, company name&#10;&#10;Description automatically generated">
            <a:extLst>
              <a:ext uri="{FF2B5EF4-FFF2-40B4-BE49-F238E27FC236}">
                <a16:creationId xmlns:a16="http://schemas.microsoft.com/office/drawing/2014/main" id="{B59AD5AC-D503-3CD3-EF19-F62745F7C8B7}"/>
              </a:ext>
            </a:extLst>
          </p:cNvPr>
          <p:cNvPicPr>
            <a:picLocks noChangeAspect="1"/>
          </p:cNvPicPr>
          <p:nvPr/>
        </p:nvPicPr>
        <p:blipFill>
          <a:blip r:embed="rId2"/>
          <a:stretch>
            <a:fillRect/>
          </a:stretch>
        </p:blipFill>
        <p:spPr>
          <a:xfrm>
            <a:off x="8635252" y="262599"/>
            <a:ext cx="1880347" cy="1155685"/>
          </a:xfrm>
          <a:prstGeom prst="rect">
            <a:avLst/>
          </a:prstGeom>
        </p:spPr>
      </p:pic>
    </p:spTree>
    <p:extLst>
      <p:ext uri="{BB962C8B-B14F-4D97-AF65-F5344CB8AC3E}">
        <p14:creationId xmlns:p14="http://schemas.microsoft.com/office/powerpoint/2010/main" val="393983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a:extLst>
              <a:ext uri="{FF2B5EF4-FFF2-40B4-BE49-F238E27FC236}">
                <a16:creationId xmlns:a16="http://schemas.microsoft.com/office/drawing/2014/main" id="{08365D53-7280-4E95-A80C-330DC1D6DCA9}"/>
              </a:ext>
            </a:extLst>
          </p:cNvPr>
          <p:cNvSpPr txBox="1">
            <a:spLocks/>
          </p:cNvSpPr>
          <p:nvPr/>
        </p:nvSpPr>
        <p:spPr>
          <a:xfrm>
            <a:off x="457200" y="1598246"/>
            <a:ext cx="4412419" cy="3626217"/>
          </a:xfrm>
          <a:prstGeom prst="roundRect">
            <a:avLst>
              <a:gd name="adj" fmla="val 15040"/>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7400" kern="1200" dirty="0">
                <a:solidFill>
                  <a:srgbClr val="FFFFFF"/>
                </a:solidFill>
                <a:latin typeface="+mj-lt"/>
                <a:ea typeface="+mj-ea"/>
                <a:cs typeface="+mj-cs"/>
              </a:rPr>
              <a:t>Break Return At</a:t>
            </a:r>
          </a:p>
          <a:p>
            <a:pPr algn="r">
              <a:lnSpc>
                <a:spcPct val="90000"/>
              </a:lnSpc>
              <a:spcAft>
                <a:spcPts val="600"/>
              </a:spcAft>
            </a:pPr>
            <a:r>
              <a:rPr lang="en-US" sz="7400" dirty="0">
                <a:solidFill>
                  <a:srgbClr val="FFFFFF"/>
                </a:solidFill>
              </a:rPr>
              <a:t>9:00 am</a:t>
            </a:r>
            <a:r>
              <a:rPr lang="en-US" sz="7400" kern="1200" dirty="0">
                <a:solidFill>
                  <a:srgbClr val="FFFFFF"/>
                </a:solidFill>
                <a:latin typeface="+mj-lt"/>
                <a:ea typeface="+mj-ea"/>
                <a:cs typeface="+mj-cs"/>
              </a:rPr>
              <a:t> </a:t>
            </a:r>
          </a:p>
        </p:txBody>
      </p:sp>
      <p:cxnSp>
        <p:nvCxnSpPr>
          <p:cNvPr id="14"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resenterMediaLogo.wmv">
            <a:hlinkClick r:id="" action="ppaction://media"/>
            <a:extLst>
              <a:ext uri="{FF2B5EF4-FFF2-40B4-BE49-F238E27FC236}">
                <a16:creationId xmlns:a16="http://schemas.microsoft.com/office/drawing/2014/main" id="{151587CC-E8F5-4500-9AAC-056623989B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986925" y="2365086"/>
            <a:ext cx="5664133" cy="3186074"/>
          </a:xfrm>
          <a:prstGeom prst="rect">
            <a:avLst/>
          </a:prstGeom>
        </p:spPr>
      </p:pic>
      <p:grpSp>
        <p:nvGrpSpPr>
          <p:cNvPr id="16" name="Group 15">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217033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resenterMediaLogo.wmv">
            <a:hlinkClick r:id="" action="ppaction://media"/>
            <a:extLst>
              <a:ext uri="{FF2B5EF4-FFF2-40B4-BE49-F238E27FC236}">
                <a16:creationId xmlns:a16="http://schemas.microsoft.com/office/drawing/2014/main" id="{2022D4E6-93F2-4C41-87E9-A1D7AF6A9CE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301"/>
            <a:ext cx="12192000" cy="6858001"/>
          </a:xfrm>
          <a:prstGeom prst="rect">
            <a:avLst/>
          </a:prstGeom>
        </p:spPr>
      </p:pic>
      <p:sp>
        <p:nvSpPr>
          <p:cNvPr id="10" name="Rectangle 9">
            <a:extLst>
              <a:ext uri="{FF2B5EF4-FFF2-40B4-BE49-F238E27FC236}">
                <a16:creationId xmlns:a16="http://schemas.microsoft.com/office/drawing/2014/main" id="{547D18B3-8954-4EF1-BAF7-A7369A18B83A}"/>
              </a:ext>
            </a:extLst>
          </p:cNvPr>
          <p:cNvSpPr/>
          <p:nvPr/>
        </p:nvSpPr>
        <p:spPr>
          <a:xfrm>
            <a:off x="0" y="3124200"/>
            <a:ext cx="12192000" cy="22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E9B9E5-B33F-4330-8DFF-8C6921FCA90A}"/>
              </a:ext>
            </a:extLst>
          </p:cNvPr>
          <p:cNvSpPr/>
          <p:nvPr/>
        </p:nvSpPr>
        <p:spPr>
          <a:xfrm>
            <a:off x="0" y="3231701"/>
            <a:ext cx="12192000" cy="3657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0CBA1F-A1E5-4A1E-B599-CCF329FBA95E}"/>
              </a:ext>
            </a:extLst>
          </p:cNvPr>
          <p:cNvSpPr>
            <a:spLocks noGrp="1"/>
          </p:cNvSpPr>
          <p:nvPr>
            <p:ph type="title"/>
          </p:nvPr>
        </p:nvSpPr>
        <p:spPr>
          <a:xfrm>
            <a:off x="1044389" y="3502260"/>
            <a:ext cx="9897034" cy="2113173"/>
          </a:xfrm>
        </p:spPr>
        <p:txBody>
          <a:bodyPr>
            <a:normAutofit fontScale="90000"/>
          </a:bodyPr>
          <a:lstStyle/>
          <a:p>
            <a:r>
              <a:rPr lang="en-US" sz="5400" dirty="0">
                <a:ea typeface="+mj-lt"/>
                <a:cs typeface="+mj-lt"/>
              </a:rPr>
              <a:t>SAFER Guides, Associated Safety Work, and the Electronic Health Record</a:t>
            </a:r>
            <a:endParaRPr lang="en-US" dirty="0"/>
          </a:p>
        </p:txBody>
      </p:sp>
      <p:sp>
        <p:nvSpPr>
          <p:cNvPr id="9" name="TextBox 8">
            <a:extLst>
              <a:ext uri="{FF2B5EF4-FFF2-40B4-BE49-F238E27FC236}">
                <a16:creationId xmlns:a16="http://schemas.microsoft.com/office/drawing/2014/main" id="{01216916-11D7-4037-BBF2-FF3FC8B34673}"/>
              </a:ext>
            </a:extLst>
          </p:cNvPr>
          <p:cNvSpPr txBox="1"/>
          <p:nvPr/>
        </p:nvSpPr>
        <p:spPr>
          <a:xfrm>
            <a:off x="990600" y="5428129"/>
            <a:ext cx="10210800" cy="1371600"/>
          </a:xfrm>
          <a:prstGeom prst="rect">
            <a:avLst/>
          </a:prstGeom>
          <a:noFill/>
        </p:spPr>
        <p:txBody>
          <a:bodyPr wrap="square" lIns="91440" tIns="45720" rIns="91440" bIns="45720" rtlCol="0" anchor="ctr">
            <a:normAutofit/>
          </a:bodyPr>
          <a:lstStyle/>
          <a:p>
            <a:pPr algn="ctr"/>
            <a:r>
              <a:rPr lang="en-US" sz="2000" dirty="0">
                <a:ea typeface="+mn-lt"/>
                <a:cs typeface="+mn-lt"/>
              </a:rPr>
              <a:t>Dr. Patricia </a:t>
            </a:r>
            <a:r>
              <a:rPr lang="en-US" sz="2000" dirty="0" err="1">
                <a:ea typeface="+mn-lt"/>
                <a:cs typeface="+mn-lt"/>
              </a:rPr>
              <a:t>Sengstack</a:t>
            </a:r>
            <a:r>
              <a:rPr lang="en-US" sz="2000" dirty="0">
                <a:ea typeface="+mn-lt"/>
                <a:cs typeface="+mn-lt"/>
              </a:rPr>
              <a:t>, DNP, RN-BC, FAAN, FACMI</a:t>
            </a:r>
            <a:endParaRPr lang="en-US" dirty="0"/>
          </a:p>
          <a:p>
            <a:pPr algn="ctr"/>
            <a:r>
              <a:rPr lang="en-US" sz="2000" dirty="0">
                <a:ea typeface="+mn-lt"/>
                <a:cs typeface="+mn-lt"/>
              </a:rPr>
              <a:t>Karen Pope - Introduction</a:t>
            </a:r>
            <a:endParaRPr lang="en-US" dirty="0">
              <a:ea typeface="Tahoma"/>
              <a:cs typeface="Tahoma"/>
            </a:endParaRPr>
          </a:p>
        </p:txBody>
      </p:sp>
    </p:spTree>
    <p:extLst>
      <p:ext uri="{BB962C8B-B14F-4D97-AF65-F5344CB8AC3E}">
        <p14:creationId xmlns:p14="http://schemas.microsoft.com/office/powerpoint/2010/main" val="30642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a:extLst>
              <a:ext uri="{FF2B5EF4-FFF2-40B4-BE49-F238E27FC236}">
                <a16:creationId xmlns:a16="http://schemas.microsoft.com/office/drawing/2014/main" id="{08365D53-7280-4E95-A80C-330DC1D6DCA9}"/>
              </a:ext>
            </a:extLst>
          </p:cNvPr>
          <p:cNvSpPr txBox="1">
            <a:spLocks/>
          </p:cNvSpPr>
          <p:nvPr/>
        </p:nvSpPr>
        <p:spPr>
          <a:xfrm>
            <a:off x="457200" y="1598246"/>
            <a:ext cx="4412419" cy="3626217"/>
          </a:xfrm>
          <a:prstGeom prst="roundRect">
            <a:avLst>
              <a:gd name="adj" fmla="val 15040"/>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7400" kern="1200" dirty="0">
                <a:solidFill>
                  <a:srgbClr val="FFFFFF"/>
                </a:solidFill>
                <a:latin typeface="+mj-lt"/>
                <a:ea typeface="+mj-ea"/>
                <a:cs typeface="+mj-cs"/>
              </a:rPr>
              <a:t>Break Return At</a:t>
            </a:r>
          </a:p>
          <a:p>
            <a:pPr algn="r">
              <a:lnSpc>
                <a:spcPct val="90000"/>
              </a:lnSpc>
              <a:spcAft>
                <a:spcPts val="600"/>
              </a:spcAft>
            </a:pPr>
            <a:r>
              <a:rPr lang="en-US" sz="7400" dirty="0">
                <a:solidFill>
                  <a:srgbClr val="FFFFFF"/>
                </a:solidFill>
              </a:rPr>
              <a:t>10:30 am</a:t>
            </a:r>
            <a:r>
              <a:rPr lang="en-US" sz="7400" kern="1200" dirty="0">
                <a:solidFill>
                  <a:srgbClr val="FFFFFF"/>
                </a:solidFill>
                <a:latin typeface="+mj-lt"/>
                <a:ea typeface="+mj-ea"/>
                <a:cs typeface="+mj-cs"/>
              </a:rPr>
              <a:t> </a:t>
            </a:r>
          </a:p>
        </p:txBody>
      </p:sp>
      <p:cxnSp>
        <p:nvCxnSpPr>
          <p:cNvPr id="14"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resenterMediaLogo.wmv">
            <a:hlinkClick r:id="" action="ppaction://media"/>
            <a:extLst>
              <a:ext uri="{FF2B5EF4-FFF2-40B4-BE49-F238E27FC236}">
                <a16:creationId xmlns:a16="http://schemas.microsoft.com/office/drawing/2014/main" id="{151587CC-E8F5-4500-9AAC-056623989B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986925" y="2365086"/>
            <a:ext cx="5664133" cy="3186074"/>
          </a:xfrm>
          <a:prstGeom prst="rect">
            <a:avLst/>
          </a:prstGeom>
        </p:spPr>
      </p:pic>
      <p:grpSp>
        <p:nvGrpSpPr>
          <p:cNvPr id="16" name="Group 15">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168142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resenterMediaLogo.wmv">
            <a:hlinkClick r:id="" action="ppaction://media"/>
            <a:extLst>
              <a:ext uri="{FF2B5EF4-FFF2-40B4-BE49-F238E27FC236}">
                <a16:creationId xmlns:a16="http://schemas.microsoft.com/office/drawing/2014/main" id="{2022D4E6-93F2-4C41-87E9-A1D7AF6A9CE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301"/>
            <a:ext cx="12192000" cy="6858001"/>
          </a:xfrm>
          <a:prstGeom prst="rect">
            <a:avLst/>
          </a:prstGeom>
        </p:spPr>
      </p:pic>
      <p:sp>
        <p:nvSpPr>
          <p:cNvPr id="10" name="Rectangle 9">
            <a:extLst>
              <a:ext uri="{FF2B5EF4-FFF2-40B4-BE49-F238E27FC236}">
                <a16:creationId xmlns:a16="http://schemas.microsoft.com/office/drawing/2014/main" id="{547D18B3-8954-4EF1-BAF7-A7369A18B83A}"/>
              </a:ext>
            </a:extLst>
          </p:cNvPr>
          <p:cNvSpPr/>
          <p:nvPr/>
        </p:nvSpPr>
        <p:spPr>
          <a:xfrm>
            <a:off x="0" y="3124200"/>
            <a:ext cx="12192000" cy="22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E9B9E5-B33F-4330-8DFF-8C6921FCA90A}"/>
              </a:ext>
            </a:extLst>
          </p:cNvPr>
          <p:cNvSpPr/>
          <p:nvPr/>
        </p:nvSpPr>
        <p:spPr>
          <a:xfrm>
            <a:off x="0" y="3231701"/>
            <a:ext cx="12192000" cy="3657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0CBA1F-A1E5-4A1E-B599-CCF329FBA95E}"/>
              </a:ext>
            </a:extLst>
          </p:cNvPr>
          <p:cNvSpPr>
            <a:spLocks noGrp="1"/>
          </p:cNvSpPr>
          <p:nvPr>
            <p:ph type="title"/>
          </p:nvPr>
        </p:nvSpPr>
        <p:spPr>
          <a:xfrm>
            <a:off x="988359" y="3378996"/>
            <a:ext cx="9796182" cy="2292466"/>
          </a:xfrm>
        </p:spPr>
        <p:txBody>
          <a:bodyPr>
            <a:normAutofit fontScale="90000"/>
          </a:bodyPr>
          <a:lstStyle/>
          <a:p>
            <a:r>
              <a:rPr lang="en-US" sz="5400" dirty="0">
                <a:solidFill>
                  <a:schemeClr val="tx1">
                    <a:lumMod val="65000"/>
                    <a:lumOff val="35000"/>
                  </a:schemeClr>
                </a:solidFill>
              </a:rPr>
              <a:t>Unintended Consequences of the Electronic Health Record and Emergency Department Nurses</a:t>
            </a:r>
          </a:p>
        </p:txBody>
      </p:sp>
      <p:sp>
        <p:nvSpPr>
          <p:cNvPr id="9" name="TextBox 8">
            <a:extLst>
              <a:ext uri="{FF2B5EF4-FFF2-40B4-BE49-F238E27FC236}">
                <a16:creationId xmlns:a16="http://schemas.microsoft.com/office/drawing/2014/main" id="{01216916-11D7-4037-BBF2-FF3FC8B34673}"/>
              </a:ext>
            </a:extLst>
          </p:cNvPr>
          <p:cNvSpPr txBox="1"/>
          <p:nvPr/>
        </p:nvSpPr>
        <p:spPr>
          <a:xfrm>
            <a:off x="990600" y="5775510"/>
            <a:ext cx="10210800" cy="1024219"/>
          </a:xfrm>
          <a:prstGeom prst="rect">
            <a:avLst/>
          </a:prstGeom>
          <a:noFill/>
        </p:spPr>
        <p:txBody>
          <a:bodyPr wrap="square" lIns="91440" tIns="45720" rIns="91440" bIns="45720" rtlCol="0" anchor="ctr">
            <a:normAutofit/>
          </a:bodyPr>
          <a:lstStyle/>
          <a:p>
            <a:pPr algn="ctr"/>
            <a:r>
              <a:rPr lang="en-US" sz="2000" dirty="0">
                <a:ea typeface="+mn-lt"/>
                <a:cs typeface="+mn-lt"/>
              </a:rPr>
              <a:t>Dr. Carolyn Harmon, Ph.D., DNP, RN-BC</a:t>
            </a:r>
            <a:endParaRPr lang="en-US" dirty="0"/>
          </a:p>
          <a:p>
            <a:pPr algn="ctr"/>
            <a:r>
              <a:rPr lang="en-US" sz="2000" dirty="0">
                <a:ea typeface="+mn-lt"/>
                <a:cs typeface="+mn-lt"/>
              </a:rPr>
              <a:t>Tracy Rothrock - Introduction</a:t>
            </a: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6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F4DF2C-F028-4921-9C23-41303F650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a:extLst>
              <a:ext uri="{FF2B5EF4-FFF2-40B4-BE49-F238E27FC236}">
                <a16:creationId xmlns:a16="http://schemas.microsoft.com/office/drawing/2014/main" id="{08365D53-7280-4E95-A80C-330DC1D6DCA9}"/>
              </a:ext>
            </a:extLst>
          </p:cNvPr>
          <p:cNvSpPr txBox="1">
            <a:spLocks/>
          </p:cNvSpPr>
          <p:nvPr/>
        </p:nvSpPr>
        <p:spPr>
          <a:xfrm>
            <a:off x="457200" y="1598246"/>
            <a:ext cx="4412419" cy="3626217"/>
          </a:xfrm>
          <a:prstGeom prst="roundRect">
            <a:avLst>
              <a:gd name="adj" fmla="val 15040"/>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7400" kern="1200" dirty="0">
                <a:solidFill>
                  <a:srgbClr val="FFFFFF"/>
                </a:solidFill>
                <a:latin typeface="+mj-lt"/>
                <a:ea typeface="+mj-ea"/>
                <a:cs typeface="+mj-cs"/>
              </a:rPr>
              <a:t>Break Return At</a:t>
            </a:r>
          </a:p>
          <a:p>
            <a:pPr algn="r">
              <a:lnSpc>
                <a:spcPct val="90000"/>
              </a:lnSpc>
              <a:spcAft>
                <a:spcPts val="600"/>
              </a:spcAft>
            </a:pPr>
            <a:r>
              <a:rPr lang="en-US" sz="7400" dirty="0">
                <a:solidFill>
                  <a:srgbClr val="FFFFFF"/>
                </a:solidFill>
              </a:rPr>
              <a:t>11:45 am</a:t>
            </a:r>
            <a:r>
              <a:rPr lang="en-US" sz="7400" kern="1200" dirty="0">
                <a:solidFill>
                  <a:srgbClr val="FFFFFF"/>
                </a:solidFill>
                <a:latin typeface="+mj-lt"/>
                <a:ea typeface="+mj-ea"/>
                <a:cs typeface="+mj-cs"/>
              </a:rPr>
              <a:t> </a:t>
            </a:r>
          </a:p>
        </p:txBody>
      </p:sp>
      <p:cxnSp>
        <p:nvCxnSpPr>
          <p:cNvPr id="14" name="Straight Connector 1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resenterMediaLogo.wmv">
            <a:hlinkClick r:id="" action="ppaction://media"/>
            <a:extLst>
              <a:ext uri="{FF2B5EF4-FFF2-40B4-BE49-F238E27FC236}">
                <a16:creationId xmlns:a16="http://schemas.microsoft.com/office/drawing/2014/main" id="{151587CC-E8F5-4500-9AAC-056623989BB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986925" y="2365086"/>
            <a:ext cx="5664133" cy="3186074"/>
          </a:xfrm>
          <a:prstGeom prst="rect">
            <a:avLst/>
          </a:prstGeom>
        </p:spPr>
      </p:pic>
      <p:grpSp>
        <p:nvGrpSpPr>
          <p:cNvPr id="16" name="Group 15">
            <a:extLst>
              <a:ext uri="{FF2B5EF4-FFF2-40B4-BE49-F238E27FC236}">
                <a16:creationId xmlns:a16="http://schemas.microsoft.com/office/drawing/2014/main" id="{892B7B61-D701-474B-AE8F-EA238B550A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1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spTree>
    <p:extLst>
      <p:ext uri="{BB962C8B-B14F-4D97-AF65-F5344CB8AC3E}">
        <p14:creationId xmlns:p14="http://schemas.microsoft.com/office/powerpoint/2010/main" val="329495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resenterMediaLogo.wmv">
            <a:hlinkClick r:id="" action="ppaction://media"/>
            <a:extLst>
              <a:ext uri="{FF2B5EF4-FFF2-40B4-BE49-F238E27FC236}">
                <a16:creationId xmlns:a16="http://schemas.microsoft.com/office/drawing/2014/main" id="{2022D4E6-93F2-4C41-87E9-A1D7AF6A9CE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301"/>
            <a:ext cx="12192000" cy="6858001"/>
          </a:xfrm>
          <a:prstGeom prst="rect">
            <a:avLst/>
          </a:prstGeom>
        </p:spPr>
      </p:pic>
      <p:sp>
        <p:nvSpPr>
          <p:cNvPr id="10" name="Rectangle 9">
            <a:extLst>
              <a:ext uri="{FF2B5EF4-FFF2-40B4-BE49-F238E27FC236}">
                <a16:creationId xmlns:a16="http://schemas.microsoft.com/office/drawing/2014/main" id="{547D18B3-8954-4EF1-BAF7-A7369A18B83A}"/>
              </a:ext>
            </a:extLst>
          </p:cNvPr>
          <p:cNvSpPr/>
          <p:nvPr/>
        </p:nvSpPr>
        <p:spPr>
          <a:xfrm>
            <a:off x="0" y="3124200"/>
            <a:ext cx="12192000" cy="2286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E9B9E5-B33F-4330-8DFF-8C6921FCA90A}"/>
              </a:ext>
            </a:extLst>
          </p:cNvPr>
          <p:cNvSpPr/>
          <p:nvPr/>
        </p:nvSpPr>
        <p:spPr>
          <a:xfrm>
            <a:off x="0" y="3231701"/>
            <a:ext cx="12192000" cy="3657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0CBA1F-A1E5-4A1E-B599-CCF329FBA95E}"/>
              </a:ext>
            </a:extLst>
          </p:cNvPr>
          <p:cNvSpPr>
            <a:spLocks noGrp="1"/>
          </p:cNvSpPr>
          <p:nvPr>
            <p:ph type="title"/>
          </p:nvPr>
        </p:nvSpPr>
        <p:spPr>
          <a:xfrm>
            <a:off x="1178859" y="4051348"/>
            <a:ext cx="9605682" cy="835703"/>
          </a:xfrm>
        </p:spPr>
        <p:txBody>
          <a:bodyPr>
            <a:normAutofit fontScale="90000"/>
          </a:bodyPr>
          <a:lstStyle/>
          <a:p>
            <a:r>
              <a:rPr lang="en-US" sz="5400" dirty="0">
                <a:solidFill>
                  <a:schemeClr val="tx1">
                    <a:lumMod val="65000"/>
                    <a:lumOff val="35000"/>
                  </a:schemeClr>
                </a:solidFill>
              </a:rPr>
              <a:t>ANIA SoCal Chapter Meeting</a:t>
            </a:r>
          </a:p>
        </p:txBody>
      </p:sp>
      <p:sp>
        <p:nvSpPr>
          <p:cNvPr id="9" name="TextBox 8">
            <a:extLst>
              <a:ext uri="{FF2B5EF4-FFF2-40B4-BE49-F238E27FC236}">
                <a16:creationId xmlns:a16="http://schemas.microsoft.com/office/drawing/2014/main" id="{01216916-11D7-4037-BBF2-FF3FC8B34673}"/>
              </a:ext>
            </a:extLst>
          </p:cNvPr>
          <p:cNvSpPr txBox="1"/>
          <p:nvPr/>
        </p:nvSpPr>
        <p:spPr>
          <a:xfrm>
            <a:off x="990600" y="5428129"/>
            <a:ext cx="10210800" cy="1371600"/>
          </a:xfrm>
          <a:prstGeom prst="rect">
            <a:avLst/>
          </a:prstGeom>
          <a:noFill/>
        </p:spPr>
        <p:txBody>
          <a:bodyPr wrap="square" rtlCol="0">
            <a:normAutofit/>
          </a:bodyPr>
          <a:lstStyle/>
          <a:p>
            <a:pPr algn="ctr"/>
            <a:r>
              <a:rPr lang="en-US" sz="2000" dirty="0">
                <a:latin typeface="Arial" panose="020B0604020202020204" pitchFamily="34" charset="0"/>
                <a:cs typeface="Arial" panose="020B0604020202020204" pitchFamily="34" charset="0"/>
              </a:rPr>
              <a:t>Annual Chapter Meeting</a:t>
            </a:r>
          </a:p>
          <a:p>
            <a:pPr algn="ctr"/>
            <a:r>
              <a:rPr lang="en-US" sz="2000" dirty="0">
                <a:latin typeface="Arial" panose="020B0604020202020204" pitchFamily="34" charset="0"/>
                <a:cs typeface="Arial" panose="020B0604020202020204" pitchFamily="34" charset="0"/>
              </a:rPr>
              <a:t>January 27, 2023</a:t>
            </a:r>
          </a:p>
        </p:txBody>
      </p:sp>
    </p:spTree>
    <p:extLst>
      <p:ext uri="{BB962C8B-B14F-4D97-AF65-F5344CB8AC3E}">
        <p14:creationId xmlns:p14="http://schemas.microsoft.com/office/powerpoint/2010/main" val="13100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theme/theme1.xml><?xml version="1.0" encoding="utf-8"?>
<a:theme xmlns:a="http://schemas.openxmlformats.org/drawingml/2006/main" name="Office Theme">
  <a:themeElements>
    <a:clrScheme name="video template">
      <a:dk1>
        <a:sysClr val="windowText" lastClr="000000"/>
      </a:dk1>
      <a:lt1>
        <a:srgbClr val="FFFFFF"/>
      </a:lt1>
      <a:dk2>
        <a:srgbClr val="44546A"/>
      </a:dk2>
      <a:lt2>
        <a:srgbClr val="E7E6E6"/>
      </a:lt2>
      <a:accent1>
        <a:srgbClr val="00ADF1"/>
      </a:accent1>
      <a:accent2>
        <a:srgbClr val="EB191C"/>
      </a:accent2>
      <a:accent3>
        <a:srgbClr val="FFCA09"/>
      </a:accent3>
      <a:accent4>
        <a:srgbClr val="8DC73D"/>
      </a:accent4>
      <a:accent5>
        <a:srgbClr val="7030A0"/>
      </a:accent5>
      <a:accent6>
        <a:srgbClr val="626262"/>
      </a:accent6>
      <a:hlink>
        <a:srgbClr val="3F3F3F"/>
      </a:hlink>
      <a:folHlink>
        <a:srgbClr val="7F7F7F"/>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968</Words>
  <Application>Microsoft Office PowerPoint</Application>
  <PresentationFormat>Widescreen</PresentationFormat>
  <Paragraphs>186</Paragraphs>
  <Slides>28</Slides>
  <Notes>7</Notes>
  <HiddenSlides>0</HiddenSlides>
  <MMClips>22</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office theme</vt:lpstr>
      <vt:lpstr>PowerPoint Presentation</vt:lpstr>
      <vt:lpstr>PowerPoint Presentation</vt:lpstr>
      <vt:lpstr>ANIA SoCal Conference Agenda 2023 Safety and Health Care Technology</vt:lpstr>
      <vt:lpstr>PowerPoint Presentation</vt:lpstr>
      <vt:lpstr>SAFER Guides, Associated Safety Work, and the Electronic Health Record</vt:lpstr>
      <vt:lpstr>PowerPoint Presentation</vt:lpstr>
      <vt:lpstr>Unintended Consequences of the Electronic Health Record and Emergency Department Nurses</vt:lpstr>
      <vt:lpstr>PowerPoint Presentation</vt:lpstr>
      <vt:lpstr>ANIA SoCal Chapter Meeting</vt:lpstr>
      <vt:lpstr>PowerPoint Presentation</vt:lpstr>
      <vt:lpstr>PowerPoint Presentation</vt:lpstr>
      <vt:lpstr>President’s Message</vt:lpstr>
      <vt:lpstr>Chapter Finances 2022</vt:lpstr>
      <vt:lpstr>PowerPoint Presentation</vt:lpstr>
      <vt:lpstr>PowerPoint Presentation</vt:lpstr>
      <vt:lpstr>Membership Report</vt:lpstr>
      <vt:lpstr>PowerPoint Presentation</vt:lpstr>
      <vt:lpstr>Chapter Accomplishments</vt:lpstr>
      <vt:lpstr>Distinguished Chapter Award Winner</vt:lpstr>
      <vt:lpstr>Chapter Goals 2023</vt:lpstr>
      <vt:lpstr>Connect With Us Via Social Media</vt:lpstr>
      <vt:lpstr>2023 ANIA Annual Conference</vt:lpstr>
      <vt:lpstr> Question and Answer for Chapter Leadership/Committee Chairs</vt:lpstr>
      <vt:lpstr>PowerPoint Presentation</vt:lpstr>
      <vt:lpstr>Minimally Invasive Neurosurgery and Virtual Reality</vt:lpstr>
      <vt:lpstr>PowerPoint Presentation</vt:lpstr>
      <vt:lpstr>Microsoft Teams  Encore Presentation</vt:lpstr>
      <vt:lpstr>Wrap Up and Closing Information on 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PowerPoint Video</dc:title>
  <dc:creator>Judd Albrecht</dc:creator>
  <cp:lastModifiedBy>Arnold, Melissa (she/her/hers)</cp:lastModifiedBy>
  <cp:revision>736</cp:revision>
  <dcterms:created xsi:type="dcterms:W3CDTF">2020-04-22T18:43:41Z</dcterms:created>
  <dcterms:modified xsi:type="dcterms:W3CDTF">2023-01-27T19:00:51Z</dcterms:modified>
</cp:coreProperties>
</file>