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3004800" cy="9753600"/>
  <p:notesSz cx="6858000" cy="9144000"/>
  <p:defaultTextStyle>
    <a:lvl1pPr algn="ctr" defTabSz="584200">
      <a:defRPr sz="3600">
        <a:latin typeface="Helvetica Neue Light"/>
        <a:ea typeface="Helvetica Neue Light"/>
        <a:cs typeface="Helvetica Neue Light"/>
        <a:sym typeface="Helvetica Neue Light"/>
      </a:defRPr>
    </a:lvl1pPr>
    <a:lvl2pPr indent="228600" algn="ctr" defTabSz="584200">
      <a:defRPr sz="3600">
        <a:latin typeface="Helvetica Neue Light"/>
        <a:ea typeface="Helvetica Neue Light"/>
        <a:cs typeface="Helvetica Neue Light"/>
        <a:sym typeface="Helvetica Neue Light"/>
      </a:defRPr>
    </a:lvl2pPr>
    <a:lvl3pPr indent="457200" algn="ctr" defTabSz="584200">
      <a:defRPr sz="3600">
        <a:latin typeface="Helvetica Neue Light"/>
        <a:ea typeface="Helvetica Neue Light"/>
        <a:cs typeface="Helvetica Neue Light"/>
        <a:sym typeface="Helvetica Neue Light"/>
      </a:defRPr>
    </a:lvl3pPr>
    <a:lvl4pPr indent="685800" algn="ctr" defTabSz="584200">
      <a:defRPr sz="3600">
        <a:latin typeface="Helvetica Neue Light"/>
        <a:ea typeface="Helvetica Neue Light"/>
        <a:cs typeface="Helvetica Neue Light"/>
        <a:sym typeface="Helvetica Neue Light"/>
      </a:defRPr>
    </a:lvl4pPr>
    <a:lvl5pPr indent="914400" algn="ctr" defTabSz="584200">
      <a:defRPr sz="3600">
        <a:latin typeface="Helvetica Neue Light"/>
        <a:ea typeface="Helvetica Neue Light"/>
        <a:cs typeface="Helvetica Neue Light"/>
        <a:sym typeface="Helvetica Neue Light"/>
      </a:defRPr>
    </a:lvl5pPr>
    <a:lvl6pPr indent="1143000" algn="ctr" defTabSz="584200">
      <a:defRPr sz="3600">
        <a:latin typeface="Helvetica Neue Light"/>
        <a:ea typeface="Helvetica Neue Light"/>
        <a:cs typeface="Helvetica Neue Light"/>
        <a:sym typeface="Helvetica Neue Light"/>
      </a:defRPr>
    </a:lvl6pPr>
    <a:lvl7pPr indent="1371600" algn="ctr" defTabSz="584200">
      <a:defRPr sz="3600">
        <a:latin typeface="Helvetica Neue Light"/>
        <a:ea typeface="Helvetica Neue Light"/>
        <a:cs typeface="Helvetica Neue Light"/>
        <a:sym typeface="Helvetica Neue Light"/>
      </a:defRPr>
    </a:lvl7pPr>
    <a:lvl8pPr indent="1600200" algn="ctr" defTabSz="584200">
      <a:defRPr sz="3600">
        <a:latin typeface="Helvetica Neue Light"/>
        <a:ea typeface="Helvetica Neue Light"/>
        <a:cs typeface="Helvetica Neue Light"/>
        <a:sym typeface="Helvetica Neue Light"/>
      </a:defRPr>
    </a:lvl8pPr>
    <a:lvl9pPr indent="1828800" algn="ctr" defTabSz="584200">
      <a:defRPr sz="3600">
        <a:latin typeface="Helvetica Neue Light"/>
        <a:ea typeface="Helvetica Neue Light"/>
        <a:cs typeface="Helvetica Neue Light"/>
        <a:sym typeface="Helvetica Neue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111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9" name="Shape 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539096540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15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15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15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15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15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15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15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15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15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71" name="Shape 7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1500"/>
              <a:t>Over 90% of US hospitals rely on a WiFi phone. These "Talk Only" devices are just that. -- Talk Only, you can make and receive calls. Because the extensions are physical, the phone numbers for the nurses and assistants carrying them changes every &gt;&lt; shift. MH-CURE mobilizes clinicians by modernizing communications. &gt;&lt; The key to mobility with MH-CURE, whether talking or texting, is knowing who and what you want to communicate about. This again, is made possible through the dynamic care team. </a:t>
            </a:r>
          </a:p>
        </p:txBody>
      </p:sp>
    </p:spTree>
    <p:extLst>
      <p:ext uri="{BB962C8B-B14F-4D97-AF65-F5344CB8AC3E}">
        <p14:creationId xmlns:p14="http://schemas.microsoft.com/office/powerpoint/2010/main" val="38885930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78" name="Shape 7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1500"/>
              <a:t>Over 90% of US hospitals rely on a WiFi phone. These "Talk Only" devices are just that. -- Talk Only, you can make and receive calls. Because the extensions are physical, the phone numbers for the nurses and assistants carrying them changes every &gt;&lt; shift. MH-CURE mobilizes clinicians by modernizing communications. &gt;&lt; The key to mobility with MH-CURE, whether talking or texting, is knowing who and what you want to communicate about. This again, is made possible through the dynamic care team. </a:t>
            </a:r>
          </a:p>
        </p:txBody>
      </p:sp>
    </p:spTree>
    <p:extLst>
      <p:ext uri="{BB962C8B-B14F-4D97-AF65-F5344CB8AC3E}">
        <p14:creationId xmlns:p14="http://schemas.microsoft.com/office/powerpoint/2010/main" val="3972654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2"/>
          <p:cNvGrpSpPr/>
          <p:nvPr/>
        </p:nvGrpSpPr>
        <p:grpSpPr>
          <a:xfrm>
            <a:off x="4291" y="93214"/>
            <a:ext cx="12996218" cy="5946302"/>
            <a:chOff x="0" y="0"/>
            <a:chExt cx="12996217" cy="5946300"/>
          </a:xfrm>
        </p:grpSpPr>
        <p:sp>
          <p:nvSpPr>
            <p:cNvPr id="10" name="Shape 10"/>
            <p:cNvSpPr/>
            <p:nvPr/>
          </p:nvSpPr>
          <p:spPr>
            <a:xfrm>
              <a:off x="0" y="0"/>
              <a:ext cx="12996217" cy="5946301"/>
            </a:xfrm>
            <a:prstGeom prst="rect">
              <a:avLst/>
            </a:prstGeom>
            <a:solidFill>
              <a:srgbClr val="EBEBE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/>
            </a:p>
          </p:txBody>
        </p:sp>
        <p:sp>
          <p:nvSpPr>
            <p:cNvPr id="11" name="Shape 11"/>
            <p:cNvSpPr/>
            <p:nvPr/>
          </p:nvSpPr>
          <p:spPr>
            <a:xfrm>
              <a:off x="0" y="24647"/>
              <a:ext cx="12996217" cy="1"/>
            </a:xfrm>
            <a:prstGeom prst="line">
              <a:avLst/>
            </a:prstGeom>
            <a:noFill/>
            <a:ln w="241300" cap="flat">
              <a:solidFill>
                <a:srgbClr val="0066CC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latin typeface="+mn-lt"/>
                  <a:ea typeface="+mn-ea"/>
                  <a:cs typeface="+mn-cs"/>
                  <a:sym typeface="Helvetica Light"/>
                </a:defRPr>
              </a:pPr>
              <a:endParaRPr/>
            </a:p>
          </p:txBody>
        </p:sp>
      </p:grpSp>
      <p:sp>
        <p:nvSpPr>
          <p:cNvPr id="13" name="Shape 13"/>
          <p:cNvSpPr>
            <a:spLocks noGrp="1"/>
          </p:cNvSpPr>
          <p:nvPr>
            <p:ph type="body" idx="1"/>
          </p:nvPr>
        </p:nvSpPr>
        <p:spPr>
          <a:xfrm>
            <a:off x="634651" y="6072018"/>
            <a:ext cx="11626792" cy="283890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None/>
              <a:defRPr sz="3000"/>
            </a:lvl1pPr>
            <a:lvl2pPr marL="0" indent="228600">
              <a:spcBef>
                <a:spcPts val="0"/>
              </a:spcBef>
              <a:buSzTx/>
              <a:buNone/>
              <a:defRPr sz="3000"/>
            </a:lvl2pPr>
            <a:lvl3pPr marL="0" indent="457200">
              <a:spcBef>
                <a:spcPts val="0"/>
              </a:spcBef>
              <a:buSzTx/>
              <a:buNone/>
              <a:defRPr sz="3000"/>
            </a:lvl3pPr>
            <a:lvl4pPr marL="0" indent="685800">
              <a:spcBef>
                <a:spcPts val="0"/>
              </a:spcBef>
              <a:buSzTx/>
              <a:buNone/>
              <a:defRPr sz="3000"/>
            </a:lvl4pPr>
            <a:lvl5pPr marL="0" indent="914400">
              <a:spcBef>
                <a:spcPts val="0"/>
              </a:spcBef>
              <a:buSzTx/>
              <a:buNone/>
              <a:defRPr sz="3000"/>
            </a:lvl5pPr>
          </a:lstStyle>
          <a:p>
            <a:pPr lvl="0">
              <a:defRPr sz="1800"/>
            </a:pPr>
            <a:r>
              <a:rPr sz="3000"/>
              <a:t>Body Level One</a:t>
            </a:r>
          </a:p>
          <a:p>
            <a:pPr lvl="1">
              <a:defRPr sz="1800"/>
            </a:pPr>
            <a:r>
              <a:rPr sz="3000"/>
              <a:t>Body Level Two</a:t>
            </a:r>
          </a:p>
          <a:p>
            <a:pPr lvl="2">
              <a:defRPr sz="1800"/>
            </a:pPr>
            <a:r>
              <a:rPr sz="3000"/>
              <a:t>Body Level Three</a:t>
            </a:r>
          </a:p>
          <a:p>
            <a:pPr lvl="3">
              <a:defRPr sz="1800"/>
            </a:pPr>
            <a:r>
              <a:rPr sz="3000"/>
              <a:t>Body Level Four</a:t>
            </a:r>
          </a:p>
          <a:p>
            <a:pPr lvl="4">
              <a:defRPr sz="1800"/>
            </a:pPr>
            <a:r>
              <a:rPr sz="3000"/>
              <a:t>Body Level Five</a:t>
            </a:r>
          </a:p>
        </p:txBody>
      </p:sp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xfrm>
            <a:off x="634651" y="4605609"/>
            <a:ext cx="11626793" cy="1421878"/>
          </a:xfrm>
          <a:prstGeom prst="rect">
            <a:avLst/>
          </a:prstGeom>
        </p:spPr>
        <p:txBody>
          <a:bodyPr anchor="t"/>
          <a:lstStyle>
            <a:lvl1pPr>
              <a:defRPr sz="8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0066CC"/>
                </a:solidFill>
              </a:rPr>
              <a:t>Title Text</a:t>
            </a:r>
          </a:p>
        </p:txBody>
      </p:sp>
      <p:pic>
        <p:nvPicPr>
          <p:cNvPr id="15" name="MH-rgb-outlined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9135" y="1180991"/>
            <a:ext cx="3708258" cy="16687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6000">
                <a:solidFill>
                  <a:srgbClr val="0066CC"/>
                </a:solidFill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ual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2"/>
          <p:cNvGrpSpPr/>
          <p:nvPr/>
        </p:nvGrpSpPr>
        <p:grpSpPr>
          <a:xfrm>
            <a:off x="4291" y="41661"/>
            <a:ext cx="12996218" cy="1444165"/>
            <a:chOff x="0" y="0"/>
            <a:chExt cx="12996216" cy="1444163"/>
          </a:xfrm>
        </p:grpSpPr>
        <p:sp>
          <p:nvSpPr>
            <p:cNvPr id="20" name="Shape 20"/>
            <p:cNvSpPr/>
            <p:nvPr/>
          </p:nvSpPr>
          <p:spPr>
            <a:xfrm>
              <a:off x="0" y="0"/>
              <a:ext cx="12996217" cy="0"/>
            </a:xfrm>
            <a:prstGeom prst="line">
              <a:avLst/>
            </a:prstGeom>
            <a:noFill/>
            <a:ln w="88900" cap="flat">
              <a:solidFill>
                <a:srgbClr val="0066CC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latin typeface="+mn-lt"/>
                  <a:ea typeface="+mn-ea"/>
                  <a:cs typeface="+mn-cs"/>
                  <a:sym typeface="Helvetica Light"/>
                </a:defRPr>
              </a:pPr>
              <a:endParaRPr/>
            </a:p>
          </p:txBody>
        </p:sp>
        <p:sp>
          <p:nvSpPr>
            <p:cNvPr id="21" name="Shape 21"/>
            <p:cNvSpPr/>
            <p:nvPr/>
          </p:nvSpPr>
          <p:spPr>
            <a:xfrm>
              <a:off x="0" y="50378"/>
              <a:ext cx="12996217" cy="1393786"/>
            </a:xfrm>
            <a:prstGeom prst="rect">
              <a:avLst/>
            </a:prstGeom>
            <a:solidFill>
              <a:srgbClr val="EBEBE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/>
            </a:p>
          </p:txBody>
        </p:sp>
      </p:grp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24" name="Shape 2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6000">
                <a:solidFill>
                  <a:srgbClr val="0066CC"/>
                </a:solidFill>
              </a:rPr>
              <a:t>Title Text</a:t>
            </a:r>
          </a:p>
        </p:txBody>
      </p:sp>
      <p:grpSp>
        <p:nvGrpSpPr>
          <p:cNvPr id="27" name="Group 27"/>
          <p:cNvGrpSpPr/>
          <p:nvPr/>
        </p:nvGrpSpPr>
        <p:grpSpPr>
          <a:xfrm rot="10800000">
            <a:off x="4291" y="8301118"/>
            <a:ext cx="12996218" cy="1444165"/>
            <a:chOff x="0" y="0"/>
            <a:chExt cx="12996216" cy="1444163"/>
          </a:xfrm>
        </p:grpSpPr>
        <p:sp>
          <p:nvSpPr>
            <p:cNvPr id="25" name="Shape 25"/>
            <p:cNvSpPr/>
            <p:nvPr/>
          </p:nvSpPr>
          <p:spPr>
            <a:xfrm>
              <a:off x="0" y="0"/>
              <a:ext cx="12996217" cy="0"/>
            </a:xfrm>
            <a:prstGeom prst="line">
              <a:avLst/>
            </a:prstGeom>
            <a:noFill/>
            <a:ln w="88900" cap="flat">
              <a:solidFill>
                <a:srgbClr val="0066CC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latin typeface="+mn-lt"/>
                  <a:ea typeface="+mn-ea"/>
                  <a:cs typeface="+mn-cs"/>
                  <a:sym typeface="Helvetica Light"/>
                </a:defRPr>
              </a:pPr>
              <a:endParaRPr/>
            </a:p>
          </p:txBody>
        </p:sp>
        <p:sp>
          <p:nvSpPr>
            <p:cNvPr id="26" name="Shape 26"/>
            <p:cNvSpPr/>
            <p:nvPr/>
          </p:nvSpPr>
          <p:spPr>
            <a:xfrm>
              <a:off x="0" y="50378"/>
              <a:ext cx="12996217" cy="1393786"/>
            </a:xfrm>
            <a:prstGeom prst="rect">
              <a:avLst/>
            </a:prstGeom>
            <a:solidFill>
              <a:srgbClr val="EBEBE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/>
            </a:p>
          </p:txBody>
        </p:sp>
      </p:grpSp>
      <p:pic>
        <p:nvPicPr>
          <p:cNvPr id="28" name="MH-rgb-outlined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301394" y="305358"/>
            <a:ext cx="2037267" cy="91677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31" name="Shape 3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6000">
                <a:solidFill>
                  <a:srgbClr val="0066CC"/>
                </a:solidFill>
              </a:rPr>
              <a:t>Title Text</a:t>
            </a:r>
          </a:p>
        </p:txBody>
      </p:sp>
      <p:sp>
        <p:nvSpPr>
          <p:cNvPr id="32" name="Shape 3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Body Level One</a:t>
            </a:r>
          </a:p>
          <a:p>
            <a:pPr lvl="1">
              <a:defRPr sz="1800"/>
            </a:pPr>
            <a:r>
              <a:rPr sz="3600"/>
              <a:t>Body Level Two</a:t>
            </a:r>
          </a:p>
          <a:p>
            <a:pPr lvl="2">
              <a:defRPr sz="1800"/>
            </a:pPr>
            <a:r>
              <a:rPr sz="3600"/>
              <a:t>Body Level Three</a:t>
            </a:r>
          </a:p>
          <a:p>
            <a:pPr lvl="3">
              <a:defRPr sz="1800"/>
            </a:pPr>
            <a:r>
              <a:rPr sz="3600"/>
              <a:t>Body Level Four</a:t>
            </a:r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35" name="Shape 3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6000">
                <a:solidFill>
                  <a:srgbClr val="0066CC"/>
                </a:solidFill>
              </a:rPr>
              <a:t>Title Text</a:t>
            </a:r>
          </a:p>
        </p:txBody>
      </p:sp>
      <p:sp>
        <p:nvSpPr>
          <p:cNvPr id="36" name="Shape 36"/>
          <p:cNvSpPr>
            <a:spLocks noGrp="1"/>
          </p:cNvSpPr>
          <p:nvPr>
            <p:ph type="body" idx="1"/>
          </p:nvPr>
        </p:nvSpPr>
        <p:spPr>
          <a:xfrm>
            <a:off x="634880" y="1497596"/>
            <a:ext cx="5694568" cy="7494004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Body Level One</a:t>
            </a:r>
          </a:p>
          <a:p>
            <a:pPr lvl="1">
              <a:defRPr sz="1800"/>
            </a:pPr>
            <a:r>
              <a:rPr sz="3600"/>
              <a:t>Body Level Two</a:t>
            </a:r>
          </a:p>
          <a:p>
            <a:pPr lvl="2">
              <a:defRPr sz="1800"/>
            </a:pPr>
            <a:r>
              <a:rPr sz="3600"/>
              <a:t>Body Level Three</a:t>
            </a:r>
          </a:p>
          <a:p>
            <a:pPr lvl="3">
              <a:defRPr sz="1800"/>
            </a:pPr>
            <a:r>
              <a:rPr sz="3600"/>
              <a:t>Body Level Four</a:t>
            </a:r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Bullets Lo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image1.jpg" descr="MH-PPT-header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30833"/>
            <a:ext cx="13004800" cy="1833316"/>
          </a:xfrm>
          <a:prstGeom prst="rect">
            <a:avLst/>
          </a:prstGeom>
          <a:ln w="12700">
            <a:miter lim="400000"/>
          </a:ln>
        </p:spPr>
      </p:pic>
      <p:sp>
        <p:nvSpPr>
          <p:cNvPr id="41" name="Shape 41"/>
          <p:cNvSpPr>
            <a:spLocks noGrp="1"/>
          </p:cNvSpPr>
          <p:nvPr>
            <p:ph type="body" idx="1"/>
          </p:nvPr>
        </p:nvSpPr>
        <p:spPr>
          <a:xfrm>
            <a:off x="329075" y="2603500"/>
            <a:ext cx="12346650" cy="6286500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  <a:sym typeface="Helvetica Light"/>
              </a:defRPr>
            </a:lvl1pPr>
            <a:lvl2pPr>
              <a:defRPr>
                <a:latin typeface="+mn-lt"/>
                <a:ea typeface="+mn-ea"/>
                <a:cs typeface="+mn-cs"/>
                <a:sym typeface="Helvetica Light"/>
              </a:defRPr>
            </a:lvl2pPr>
            <a:lvl3pPr>
              <a:defRPr>
                <a:latin typeface="+mn-lt"/>
                <a:ea typeface="+mn-ea"/>
                <a:cs typeface="+mn-cs"/>
                <a:sym typeface="Helvetica Light"/>
              </a:defRPr>
            </a:lvl3pPr>
            <a:lvl4pPr>
              <a:defRPr>
                <a:latin typeface="+mn-lt"/>
                <a:ea typeface="+mn-ea"/>
                <a:cs typeface="+mn-cs"/>
                <a:sym typeface="Helvetica Light"/>
              </a:defRPr>
            </a:lvl4pPr>
            <a:lvl5pPr>
              <a:defRPr>
                <a:latin typeface="+mn-lt"/>
                <a:ea typeface="+mn-ea"/>
                <a:cs typeface="+mn-cs"/>
                <a:sym typeface="Helvetica Light"/>
              </a:defRPr>
            </a:lvl5pPr>
          </a:lstStyle>
          <a:p>
            <a:pPr lvl="0">
              <a:defRPr sz="1800"/>
            </a:pPr>
            <a:r>
              <a:rPr sz="3600"/>
              <a:t>Body Level One</a:t>
            </a:r>
          </a:p>
          <a:p>
            <a:pPr lvl="1">
              <a:defRPr sz="1800"/>
            </a:pPr>
            <a:r>
              <a:rPr sz="3600"/>
              <a:t>Body Level Two</a:t>
            </a:r>
          </a:p>
          <a:p>
            <a:pPr lvl="2">
              <a:defRPr sz="1800"/>
            </a:pPr>
            <a:r>
              <a:rPr sz="3600"/>
              <a:t>Body Level Three</a:t>
            </a:r>
          </a:p>
          <a:p>
            <a:pPr lvl="3">
              <a:defRPr sz="1800"/>
            </a:pPr>
            <a:r>
              <a:rPr sz="3600"/>
              <a:t>Body Level Four</a:t>
            </a:r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  <p:sp>
        <p:nvSpPr>
          <p:cNvPr id="42" name="Shape 42"/>
          <p:cNvSpPr>
            <a:spLocks noGrp="1"/>
          </p:cNvSpPr>
          <p:nvPr>
            <p:ph type="title"/>
          </p:nvPr>
        </p:nvSpPr>
        <p:spPr>
          <a:xfrm>
            <a:off x="241300" y="108347"/>
            <a:ext cx="12210207" cy="1656557"/>
          </a:xfrm>
          <a:prstGeom prst="rect">
            <a:avLst/>
          </a:prstGeom>
        </p:spPr>
        <p:txBody>
          <a:bodyPr/>
          <a:lstStyle>
            <a:lvl1pPr>
              <a:defRPr sz="80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0066CC"/>
                </a:solidFill>
              </a:rPr>
              <a:t>Title Text</a:t>
            </a:r>
          </a:p>
        </p:txBody>
      </p:sp>
      <p:sp>
        <p:nvSpPr>
          <p:cNvPr id="43" name="Shape 43"/>
          <p:cNvSpPr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image1.jpg" descr="MH-PPT-header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30833"/>
            <a:ext cx="13004800" cy="1833316"/>
          </a:xfrm>
          <a:prstGeom prst="rect">
            <a:avLst/>
          </a:prstGeom>
          <a:ln w="12700">
            <a:miter lim="400000"/>
          </a:ln>
        </p:spPr>
      </p:pic>
      <p:sp>
        <p:nvSpPr>
          <p:cNvPr id="46" name="Shape 46"/>
          <p:cNvSpPr>
            <a:spLocks noGrp="1"/>
          </p:cNvSpPr>
          <p:nvPr>
            <p:ph type="title"/>
          </p:nvPr>
        </p:nvSpPr>
        <p:spPr>
          <a:xfrm>
            <a:off x="241300" y="108347"/>
            <a:ext cx="9328498" cy="1656557"/>
          </a:xfrm>
          <a:prstGeom prst="rect">
            <a:avLst/>
          </a:prstGeom>
        </p:spPr>
        <p:txBody>
          <a:bodyPr/>
          <a:lstStyle>
            <a:lvl1pPr>
              <a:defRPr sz="80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0066CC"/>
                </a:solidFill>
              </a:rPr>
              <a:t>Title Text</a:t>
            </a:r>
          </a:p>
        </p:txBody>
      </p:sp>
      <p:sp>
        <p:nvSpPr>
          <p:cNvPr id="47" name="Shape 47"/>
          <p:cNvSpPr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4291" y="41661"/>
            <a:ext cx="12996218" cy="1444165"/>
            <a:chOff x="0" y="0"/>
            <a:chExt cx="12996216" cy="1444163"/>
          </a:xfrm>
        </p:grpSpPr>
        <p:sp>
          <p:nvSpPr>
            <p:cNvPr id="2" name="Shape 2"/>
            <p:cNvSpPr/>
            <p:nvPr/>
          </p:nvSpPr>
          <p:spPr>
            <a:xfrm>
              <a:off x="0" y="0"/>
              <a:ext cx="12996217" cy="0"/>
            </a:xfrm>
            <a:prstGeom prst="line">
              <a:avLst/>
            </a:prstGeom>
            <a:noFill/>
            <a:ln w="88900" cap="flat">
              <a:solidFill>
                <a:srgbClr val="0066CC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latin typeface="+mn-lt"/>
                  <a:ea typeface="+mn-ea"/>
                  <a:cs typeface="+mn-cs"/>
                  <a:sym typeface="Helvetica Light"/>
                </a:defRPr>
              </a:pPr>
              <a:endParaRPr/>
            </a:p>
          </p:txBody>
        </p:sp>
        <p:sp>
          <p:nvSpPr>
            <p:cNvPr id="3" name="Shape 3"/>
            <p:cNvSpPr/>
            <p:nvPr/>
          </p:nvSpPr>
          <p:spPr>
            <a:xfrm>
              <a:off x="0" y="50378"/>
              <a:ext cx="12996217" cy="1393786"/>
            </a:xfrm>
            <a:prstGeom prst="rect">
              <a:avLst/>
            </a:prstGeom>
            <a:solidFill>
              <a:srgbClr val="EBEBE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/>
            </a:p>
          </p:txBody>
        </p:sp>
      </p:grpSp>
      <p:sp>
        <p:nvSpPr>
          <p:cNvPr id="5" name="Shape 5"/>
          <p:cNvSpPr>
            <a:spLocks noGrp="1"/>
          </p:cNvSpPr>
          <p:nvPr>
            <p:ph type="sldNum" sz="quarter" idx="2"/>
          </p:nvPr>
        </p:nvSpPr>
        <p:spPr>
          <a:xfrm>
            <a:off x="6340043" y="9251950"/>
            <a:ext cx="312014" cy="312343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>
              <a:defRPr sz="14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6" name="Shape 6"/>
          <p:cNvSpPr>
            <a:spLocks noGrp="1"/>
          </p:cNvSpPr>
          <p:nvPr>
            <p:ph type="title"/>
          </p:nvPr>
        </p:nvSpPr>
        <p:spPr>
          <a:xfrm>
            <a:off x="599528" y="185147"/>
            <a:ext cx="9497422" cy="11571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6000">
                <a:solidFill>
                  <a:srgbClr val="0066CC"/>
                </a:solidFill>
              </a:rPr>
              <a:t>Title Text</a:t>
            </a:r>
          </a:p>
        </p:txBody>
      </p:sp>
      <p:sp>
        <p:nvSpPr>
          <p:cNvPr id="7" name="Shape 7"/>
          <p:cNvSpPr>
            <a:spLocks noGrp="1"/>
          </p:cNvSpPr>
          <p:nvPr>
            <p:ph type="body" idx="1"/>
          </p:nvPr>
        </p:nvSpPr>
        <p:spPr>
          <a:xfrm>
            <a:off x="634880" y="1497596"/>
            <a:ext cx="11709639" cy="74940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/>
            </a:pPr>
            <a:r>
              <a:rPr sz="3600"/>
              <a:t>Body Level One</a:t>
            </a:r>
          </a:p>
          <a:p>
            <a:pPr lvl="1">
              <a:defRPr sz="1800"/>
            </a:pPr>
            <a:r>
              <a:rPr sz="3600"/>
              <a:t>Body Level Two</a:t>
            </a:r>
          </a:p>
          <a:p>
            <a:pPr lvl="2">
              <a:defRPr sz="1800"/>
            </a:pPr>
            <a:r>
              <a:rPr sz="3600"/>
              <a:t>Body Level Three</a:t>
            </a:r>
          </a:p>
          <a:p>
            <a:pPr lvl="3">
              <a:defRPr sz="1800"/>
            </a:pPr>
            <a:r>
              <a:rPr sz="3600"/>
              <a:t>Body Level Four</a:t>
            </a:r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  <p:pic>
        <p:nvPicPr>
          <p:cNvPr id="8" name="MH-rgb-outlined.pdf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0301394" y="305358"/>
            <a:ext cx="2037267" cy="916771"/>
          </a:xfrm>
          <a:prstGeom prst="rect">
            <a:avLst/>
          </a:prstGeom>
          <a:ln w="12700">
            <a:miter lim="4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ransition spd="med"/>
  <p:txStyles>
    <p:titleStyle>
      <a:lvl1pPr defTabSz="584200">
        <a:defRPr sz="6000">
          <a:solidFill>
            <a:srgbClr val="0066CC"/>
          </a:solidFill>
          <a:latin typeface="Helvetica Neue Thin"/>
          <a:ea typeface="Helvetica Neue Thin"/>
          <a:cs typeface="Helvetica Neue Thin"/>
          <a:sym typeface="Helvetica Neue Thin"/>
        </a:defRPr>
      </a:lvl1pPr>
      <a:lvl2pPr indent="228600" defTabSz="584200">
        <a:defRPr sz="6000">
          <a:solidFill>
            <a:srgbClr val="0066CC"/>
          </a:solidFill>
          <a:latin typeface="Helvetica Neue Thin"/>
          <a:ea typeface="Helvetica Neue Thin"/>
          <a:cs typeface="Helvetica Neue Thin"/>
          <a:sym typeface="Helvetica Neue Thin"/>
        </a:defRPr>
      </a:lvl2pPr>
      <a:lvl3pPr indent="457200" defTabSz="584200">
        <a:defRPr sz="6000">
          <a:solidFill>
            <a:srgbClr val="0066CC"/>
          </a:solidFill>
          <a:latin typeface="Helvetica Neue Thin"/>
          <a:ea typeface="Helvetica Neue Thin"/>
          <a:cs typeface="Helvetica Neue Thin"/>
          <a:sym typeface="Helvetica Neue Thin"/>
        </a:defRPr>
      </a:lvl3pPr>
      <a:lvl4pPr indent="685800" defTabSz="584200">
        <a:defRPr sz="6000">
          <a:solidFill>
            <a:srgbClr val="0066CC"/>
          </a:solidFill>
          <a:latin typeface="Helvetica Neue Thin"/>
          <a:ea typeface="Helvetica Neue Thin"/>
          <a:cs typeface="Helvetica Neue Thin"/>
          <a:sym typeface="Helvetica Neue Thin"/>
        </a:defRPr>
      </a:lvl4pPr>
      <a:lvl5pPr indent="914400" defTabSz="584200">
        <a:defRPr sz="6000">
          <a:solidFill>
            <a:srgbClr val="0066CC"/>
          </a:solidFill>
          <a:latin typeface="Helvetica Neue Thin"/>
          <a:ea typeface="Helvetica Neue Thin"/>
          <a:cs typeface="Helvetica Neue Thin"/>
          <a:sym typeface="Helvetica Neue Thin"/>
        </a:defRPr>
      </a:lvl5pPr>
      <a:lvl6pPr indent="1143000" defTabSz="584200">
        <a:defRPr sz="6000">
          <a:solidFill>
            <a:srgbClr val="0066CC"/>
          </a:solidFill>
          <a:latin typeface="Helvetica Neue Thin"/>
          <a:ea typeface="Helvetica Neue Thin"/>
          <a:cs typeface="Helvetica Neue Thin"/>
          <a:sym typeface="Helvetica Neue Thin"/>
        </a:defRPr>
      </a:lvl6pPr>
      <a:lvl7pPr indent="1371600" defTabSz="584200">
        <a:defRPr sz="6000">
          <a:solidFill>
            <a:srgbClr val="0066CC"/>
          </a:solidFill>
          <a:latin typeface="Helvetica Neue Thin"/>
          <a:ea typeface="Helvetica Neue Thin"/>
          <a:cs typeface="Helvetica Neue Thin"/>
          <a:sym typeface="Helvetica Neue Thin"/>
        </a:defRPr>
      </a:lvl7pPr>
      <a:lvl8pPr indent="1600200" defTabSz="584200">
        <a:defRPr sz="6000">
          <a:solidFill>
            <a:srgbClr val="0066CC"/>
          </a:solidFill>
          <a:latin typeface="Helvetica Neue Thin"/>
          <a:ea typeface="Helvetica Neue Thin"/>
          <a:cs typeface="Helvetica Neue Thin"/>
          <a:sym typeface="Helvetica Neue Thin"/>
        </a:defRPr>
      </a:lvl8pPr>
      <a:lvl9pPr indent="1828800" defTabSz="584200">
        <a:defRPr sz="6000">
          <a:solidFill>
            <a:srgbClr val="0066CC"/>
          </a:solidFill>
          <a:latin typeface="Helvetica Neue Thin"/>
          <a:ea typeface="Helvetica Neue Thin"/>
          <a:cs typeface="Helvetica Neue Thin"/>
          <a:sym typeface="Helvetica Neue Thin"/>
        </a:defRPr>
      </a:lvl9pPr>
    </p:titleStyle>
    <p:bodyStyle>
      <a:lvl1pPr marL="444500" indent="-444500" defTabSz="584200">
        <a:spcBef>
          <a:spcPts val="4200"/>
        </a:spcBef>
        <a:buSzPct val="75000"/>
        <a:buChar char="•"/>
        <a:defRPr sz="3600">
          <a:latin typeface="Helvetica Neue Light"/>
          <a:ea typeface="Helvetica Neue Light"/>
          <a:cs typeface="Helvetica Neue Light"/>
          <a:sym typeface="Helvetica Neue Light"/>
        </a:defRPr>
      </a:lvl1pPr>
      <a:lvl2pPr marL="889000" indent="-444500" defTabSz="584200">
        <a:spcBef>
          <a:spcPts val="4200"/>
        </a:spcBef>
        <a:buSzPct val="75000"/>
        <a:buChar char="•"/>
        <a:defRPr sz="3600">
          <a:latin typeface="Helvetica Neue Light"/>
          <a:ea typeface="Helvetica Neue Light"/>
          <a:cs typeface="Helvetica Neue Light"/>
          <a:sym typeface="Helvetica Neue Light"/>
        </a:defRPr>
      </a:lvl2pPr>
      <a:lvl3pPr marL="1333500" indent="-444500" defTabSz="584200">
        <a:spcBef>
          <a:spcPts val="4200"/>
        </a:spcBef>
        <a:buSzPct val="75000"/>
        <a:buChar char="•"/>
        <a:defRPr sz="3600">
          <a:latin typeface="Helvetica Neue Light"/>
          <a:ea typeface="Helvetica Neue Light"/>
          <a:cs typeface="Helvetica Neue Light"/>
          <a:sym typeface="Helvetica Neue Light"/>
        </a:defRPr>
      </a:lvl3pPr>
      <a:lvl4pPr marL="1778000" indent="-444500" defTabSz="584200">
        <a:spcBef>
          <a:spcPts val="4200"/>
        </a:spcBef>
        <a:buSzPct val="75000"/>
        <a:buChar char="•"/>
        <a:defRPr sz="3600">
          <a:latin typeface="Helvetica Neue Light"/>
          <a:ea typeface="Helvetica Neue Light"/>
          <a:cs typeface="Helvetica Neue Light"/>
          <a:sym typeface="Helvetica Neue Light"/>
        </a:defRPr>
      </a:lvl4pPr>
      <a:lvl5pPr marL="2222500" indent="-444500" defTabSz="584200">
        <a:spcBef>
          <a:spcPts val="4200"/>
        </a:spcBef>
        <a:buSzPct val="75000"/>
        <a:buChar char="•"/>
        <a:defRPr sz="3600">
          <a:latin typeface="Helvetica Neue Light"/>
          <a:ea typeface="Helvetica Neue Light"/>
          <a:cs typeface="Helvetica Neue Light"/>
          <a:sym typeface="Helvetica Neue Light"/>
        </a:defRPr>
      </a:lvl5pPr>
      <a:lvl6pPr marL="2667000" indent="-444500" defTabSz="584200">
        <a:spcBef>
          <a:spcPts val="4200"/>
        </a:spcBef>
        <a:buSzPct val="75000"/>
        <a:buChar char="•"/>
        <a:defRPr sz="3600">
          <a:latin typeface="Helvetica Neue Light"/>
          <a:ea typeface="Helvetica Neue Light"/>
          <a:cs typeface="Helvetica Neue Light"/>
          <a:sym typeface="Helvetica Neue Light"/>
        </a:defRPr>
      </a:lvl6pPr>
      <a:lvl7pPr marL="3111500" indent="-444500" defTabSz="584200">
        <a:spcBef>
          <a:spcPts val="4200"/>
        </a:spcBef>
        <a:buSzPct val="75000"/>
        <a:buChar char="•"/>
        <a:defRPr sz="3600">
          <a:latin typeface="Helvetica Neue Light"/>
          <a:ea typeface="Helvetica Neue Light"/>
          <a:cs typeface="Helvetica Neue Light"/>
          <a:sym typeface="Helvetica Neue Light"/>
        </a:defRPr>
      </a:lvl7pPr>
      <a:lvl8pPr marL="3556000" indent="-444500" defTabSz="584200">
        <a:spcBef>
          <a:spcPts val="4200"/>
        </a:spcBef>
        <a:buSzPct val="75000"/>
        <a:buChar char="•"/>
        <a:defRPr sz="3600">
          <a:latin typeface="Helvetica Neue Light"/>
          <a:ea typeface="Helvetica Neue Light"/>
          <a:cs typeface="Helvetica Neue Light"/>
          <a:sym typeface="Helvetica Neue Light"/>
        </a:defRPr>
      </a:lvl8pPr>
      <a:lvl9pPr marL="4000500" indent="-444500" defTabSz="584200">
        <a:spcBef>
          <a:spcPts val="4200"/>
        </a:spcBef>
        <a:buSzPct val="75000"/>
        <a:buChar char="•"/>
        <a:defRPr sz="3600">
          <a:latin typeface="Helvetica Neue Light"/>
          <a:ea typeface="Helvetica Neue Light"/>
          <a:cs typeface="Helvetica Neue Light"/>
          <a:sym typeface="Helvetica Neue Light"/>
        </a:defRPr>
      </a:lvl9pPr>
    </p:bodyStyle>
    <p:otherStyle>
      <a:lvl1pPr algn="ct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 Light"/>
        </a:defRPr>
      </a:lvl1pPr>
      <a:lvl2pPr indent="228600" algn="ct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 Light"/>
        </a:defRPr>
      </a:lvl2pPr>
      <a:lvl3pPr indent="457200" algn="ct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 Light"/>
        </a:defRPr>
      </a:lvl3pPr>
      <a:lvl4pPr indent="685800" algn="ct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 Light"/>
        </a:defRPr>
      </a:lvl4pPr>
      <a:lvl5pPr indent="914400" algn="ct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 Light"/>
        </a:defRPr>
      </a:lvl5pPr>
      <a:lvl6pPr indent="1143000" algn="ct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 Light"/>
        </a:defRPr>
      </a:lvl6pPr>
      <a:lvl7pPr indent="1371600" algn="ct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 Light"/>
        </a:defRPr>
      </a:lvl7pPr>
      <a:lvl8pPr indent="1600200" algn="ct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 Light"/>
        </a:defRPr>
      </a:lvl8pPr>
      <a:lvl9pPr indent="1828800" algn="ct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obileheartbeat.com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000"/>
              <a:t>Mobilizing Clinicians by Modernizing Communications</a:t>
            </a:r>
          </a:p>
        </p:txBody>
      </p:sp>
      <p:sp>
        <p:nvSpPr>
          <p:cNvPr id="52" name="Shape 52"/>
          <p:cNvSpPr>
            <a:spLocks noGrp="1"/>
          </p:cNvSpPr>
          <p:nvPr>
            <p:ph type="title"/>
          </p:nvPr>
        </p:nvSpPr>
        <p:spPr>
          <a:xfrm>
            <a:off x="634651" y="4876800"/>
            <a:ext cx="11626793" cy="1150687"/>
          </a:xfrm>
          <a:prstGeom prst="rect">
            <a:avLst/>
          </a:prstGeom>
        </p:spPr>
        <p:txBody>
          <a:bodyPr/>
          <a:lstStyle/>
          <a:p>
            <a:pPr lvl="0" defTabSz="514095">
              <a:defRPr sz="1800">
                <a:solidFill>
                  <a:srgbClr val="000000"/>
                </a:solidFill>
              </a:defRPr>
            </a:pPr>
            <a:r>
              <a:rPr sz="7040">
                <a:solidFill>
                  <a:srgbClr val="0066CC"/>
                </a:solidFill>
              </a:rPr>
              <a:t>MH-CURE</a:t>
            </a:r>
            <a:r>
              <a:rPr sz="7040" baseline="31999">
                <a:solidFill>
                  <a:srgbClr val="0066CC"/>
                </a:solidFill>
              </a:rPr>
              <a:t>TM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6000">
                <a:solidFill>
                  <a:srgbClr val="0066CC"/>
                </a:solidFill>
              </a:rPr>
              <a:t>Mobilizing Clinicians…</a:t>
            </a:r>
          </a:p>
        </p:txBody>
      </p:sp>
      <p:sp>
        <p:nvSpPr>
          <p:cNvPr id="55" name="Shape 55"/>
          <p:cNvSpPr/>
          <p:nvPr/>
        </p:nvSpPr>
        <p:spPr>
          <a:xfrm>
            <a:off x="599528" y="8368405"/>
            <a:ext cx="11798725" cy="11571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>
            <a:lvl1pPr algn="r" defTabSz="490727">
              <a:defRPr sz="5040">
                <a:solidFill>
                  <a:srgbClr val="0066CC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040" dirty="0">
                <a:solidFill>
                  <a:srgbClr val="0066CC"/>
                </a:solidFill>
              </a:rPr>
              <a:t>…by Modernizing Communications</a:t>
            </a:r>
          </a:p>
        </p:txBody>
      </p:sp>
      <p:sp>
        <p:nvSpPr>
          <p:cNvPr id="56" name="Shape 56"/>
          <p:cNvSpPr/>
          <p:nvPr/>
        </p:nvSpPr>
        <p:spPr>
          <a:xfrm>
            <a:off x="8147565" y="2519263"/>
            <a:ext cx="4552008" cy="45520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12700">
            <a:solidFill/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</p:txBody>
      </p:sp>
      <p:pic>
        <p:nvPicPr>
          <p:cNvPr id="57" name="url?sa=i&amp;rct=j&amp;q=spectralink%2Bphone&amp;source=images&amp;cd=&amp;cad=rja&amp;docid=cXR8N-2g-JEZcM&amp;tbnid=xg7V9ZT4MUu3SM-&amp;ved=&amp;url=http%3A%2F%2Fwww.tele-max.eu%2Fpolycom-spectralink-8020&amp;ei=HXDDUfe_E4Gi9QTfkIG4Aw&amp;bvm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793332" y="3140727"/>
            <a:ext cx="1201495" cy="3184586"/>
          </a:xfrm>
          <a:prstGeom prst="rect">
            <a:avLst/>
          </a:prstGeom>
          <a:ln w="25400">
            <a:miter lim="400000"/>
          </a:ln>
        </p:spPr>
      </p:pic>
      <p:grpSp>
        <p:nvGrpSpPr>
          <p:cNvPr id="60" name="Group 60"/>
          <p:cNvGrpSpPr/>
          <p:nvPr/>
        </p:nvGrpSpPr>
        <p:grpSpPr>
          <a:xfrm>
            <a:off x="8436388" y="6731765"/>
            <a:ext cx="1019900" cy="1012674"/>
            <a:chOff x="0" y="0"/>
            <a:chExt cx="1019899" cy="1012673"/>
          </a:xfrm>
        </p:grpSpPr>
        <p:sp>
          <p:nvSpPr>
            <p:cNvPr id="58" name="Shape 58"/>
            <p:cNvSpPr/>
            <p:nvPr/>
          </p:nvSpPr>
          <p:spPr>
            <a:xfrm>
              <a:off x="0" y="695173"/>
              <a:ext cx="1019900" cy="317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>
                <a:defRPr sz="14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lvl="0">
                <a:defRPr sz="1800"/>
              </a:pPr>
              <a:r>
                <a:rPr sz="1400"/>
                <a:t>Nurse Call</a:t>
              </a:r>
            </a:p>
          </p:txBody>
        </p:sp>
        <p:pic>
          <p:nvPicPr>
            <p:cNvPr id="59" name="Nurse Call.pdf"/>
            <p:cNvPicPr/>
            <p:nvPr/>
          </p:nvPicPr>
          <p:blipFill>
            <a:blip r:embed="rId4">
              <a:extLst/>
            </a:blip>
            <a:srcRect l="22964" t="11876" r="7788" b="26137"/>
            <a:stretch>
              <a:fillRect/>
            </a:stretch>
          </p:blipFill>
          <p:spPr>
            <a:xfrm>
              <a:off x="76363" y="0"/>
              <a:ext cx="867231" cy="7762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63" name="Group 63"/>
          <p:cNvGrpSpPr/>
          <p:nvPr/>
        </p:nvGrpSpPr>
        <p:grpSpPr>
          <a:xfrm>
            <a:off x="10235125" y="1600125"/>
            <a:ext cx="1128892" cy="940922"/>
            <a:chOff x="0" y="0"/>
            <a:chExt cx="1128890" cy="940921"/>
          </a:xfrm>
        </p:grpSpPr>
        <p:sp>
          <p:nvSpPr>
            <p:cNvPr id="61" name="Shape 61"/>
            <p:cNvSpPr/>
            <p:nvPr/>
          </p:nvSpPr>
          <p:spPr>
            <a:xfrm>
              <a:off x="0" y="623421"/>
              <a:ext cx="1128891" cy="317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>
                <a:defRPr sz="14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lvl="0">
                <a:defRPr sz="1800"/>
              </a:pPr>
              <a:r>
                <a:rPr sz="1400"/>
                <a:t>Directory</a:t>
              </a:r>
            </a:p>
          </p:txBody>
        </p:sp>
        <p:pic>
          <p:nvPicPr>
            <p:cNvPr id="62" name="Directory.pdf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84754" y="0"/>
              <a:ext cx="959382" cy="62790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66" name="Group 66"/>
          <p:cNvGrpSpPr/>
          <p:nvPr/>
        </p:nvGrpSpPr>
        <p:grpSpPr>
          <a:xfrm>
            <a:off x="11699003" y="1984514"/>
            <a:ext cx="1128892" cy="1009991"/>
            <a:chOff x="0" y="0"/>
            <a:chExt cx="1128890" cy="1009990"/>
          </a:xfrm>
        </p:grpSpPr>
        <p:sp>
          <p:nvSpPr>
            <p:cNvPr id="64" name="Shape 64"/>
            <p:cNvSpPr/>
            <p:nvPr/>
          </p:nvSpPr>
          <p:spPr>
            <a:xfrm>
              <a:off x="0" y="692490"/>
              <a:ext cx="1128891" cy="317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>
                <a:defRPr sz="14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lvl="0">
                <a:defRPr sz="1800"/>
              </a:pPr>
              <a:r>
                <a:rPr sz="1400"/>
                <a:t>Voice</a:t>
              </a:r>
            </a:p>
          </p:txBody>
        </p:sp>
        <p:pic>
          <p:nvPicPr>
            <p:cNvPr id="65" name="Phone.pdf"/>
            <p:cNvPicPr/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56681" y="0"/>
              <a:ext cx="815528" cy="69249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67" name="CURE 8.5 Care Team Black iPhone 6.key.pdf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600911" y="2768255"/>
            <a:ext cx="2046460" cy="4174235"/>
          </a:xfrm>
          <a:prstGeom prst="rect">
            <a:avLst/>
          </a:prstGeom>
          <a:ln w="12700">
            <a:miter lim="400000"/>
          </a:ln>
        </p:spPr>
      </p:pic>
      <p:pic>
        <p:nvPicPr>
          <p:cNvPr id="68" name="MH Functionality Circle with Labels.pdf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218199" y="1485825"/>
            <a:ext cx="6639938" cy="6671808"/>
          </a:xfrm>
          <a:prstGeom prst="rect">
            <a:avLst/>
          </a:prstGeom>
          <a:ln w="12700">
            <a:miter lim="400000"/>
          </a:ln>
        </p:spPr>
      </p:pic>
      <p:pic>
        <p:nvPicPr>
          <p:cNvPr id="69" name="pager.png"/>
          <p:cNvPicPr/>
          <p:nvPr/>
        </p:nvPicPr>
        <p:blipFill>
          <a:blip r:embed="rId9">
            <a:extLst/>
          </a:blip>
          <a:srcRect l="4720" t="6011" r="3376" b="8795"/>
          <a:stretch>
            <a:fillRect/>
          </a:stretch>
        </p:blipFill>
        <p:spPr>
          <a:xfrm rot="21527380">
            <a:off x="10235869" y="4105368"/>
            <a:ext cx="2147597" cy="1432661"/>
          </a:xfrm>
          <a:prstGeom prst="rect">
            <a:avLst/>
          </a:prstGeom>
          <a:ln w="25400">
            <a:miter lim="400000"/>
          </a:ln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6000">
                <a:solidFill>
                  <a:srgbClr val="0066CC"/>
                </a:solidFill>
              </a:rPr>
              <a:t>3 Differentiators</a:t>
            </a:r>
          </a:p>
        </p:txBody>
      </p:sp>
      <p:pic>
        <p:nvPicPr>
          <p:cNvPr id="74" name="CURE Big 3 USP's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490682" y="2402801"/>
            <a:ext cx="6023436" cy="5843056"/>
          </a:xfrm>
          <a:prstGeom prst="rect">
            <a:avLst/>
          </a:prstGeom>
          <a:ln w="12700">
            <a:miter lim="400000"/>
          </a:ln>
        </p:spPr>
      </p:pic>
      <p:pic>
        <p:nvPicPr>
          <p:cNvPr id="75" name="CURE 8.5 Care Team Black iPhone 6.key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517581" y="1748951"/>
            <a:ext cx="3554094" cy="7249409"/>
          </a:xfrm>
          <a:prstGeom prst="rect">
            <a:avLst/>
          </a:prstGeom>
          <a:ln w="12700">
            <a:miter lim="400000"/>
          </a:ln>
        </p:spPr>
      </p:pic>
      <p:pic>
        <p:nvPicPr>
          <p:cNvPr id="76" name="Screen Shot 2015-09-19 at 11.50.44 PM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-1" y="1748951"/>
            <a:ext cx="3529912" cy="715075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/>
          </p:cNvSpPr>
          <p:nvPr>
            <p:ph type="sldNum" sz="quarter" idx="2"/>
          </p:nvPr>
        </p:nvSpPr>
        <p:spPr>
          <a:xfrm>
            <a:off x="6389471" y="9251950"/>
            <a:ext cx="213158" cy="31234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1400"/>
              <a:t>4</a:t>
            </a:fld>
            <a:endParaRPr sz="1400"/>
          </a:p>
        </p:txBody>
      </p:sp>
      <p:sp>
        <p:nvSpPr>
          <p:cNvPr id="81" name="Shape 81"/>
          <p:cNvSpPr>
            <a:spLocks noGrp="1"/>
          </p:cNvSpPr>
          <p:nvPr>
            <p:ph type="title"/>
          </p:nvPr>
        </p:nvSpPr>
        <p:spPr>
          <a:xfrm>
            <a:off x="3693643" y="185147"/>
            <a:ext cx="6403307" cy="1157192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6000">
                <a:solidFill>
                  <a:srgbClr val="0066CC"/>
                </a:solidFill>
              </a:rPr>
              <a:t>iMobile Project</a:t>
            </a:r>
          </a:p>
        </p:txBody>
      </p:sp>
      <p:pic>
        <p:nvPicPr>
          <p:cNvPr id="82" name="image46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1313" y="128826"/>
            <a:ext cx="2648109" cy="1200813"/>
          </a:xfrm>
          <a:prstGeom prst="rect">
            <a:avLst/>
          </a:prstGeom>
          <a:ln w="25400">
            <a:solidFill>
              <a:srgbClr val="F3F7F5"/>
            </a:solidFill>
            <a:miter lim="400000"/>
          </a:ln>
          <a:effectLst>
            <a:outerShdw blurRad="50800" dist="25400" dir="3600000" rotWithShape="0">
              <a:srgbClr val="000000">
                <a:alpha val="70000"/>
              </a:srgbClr>
            </a:outerShdw>
          </a:effectLst>
        </p:spPr>
      </p:pic>
      <p:sp>
        <p:nvSpPr>
          <p:cNvPr id="83" name="Shape 83"/>
          <p:cNvSpPr/>
          <p:nvPr/>
        </p:nvSpPr>
        <p:spPr>
          <a:xfrm>
            <a:off x="10347389" y="7841493"/>
            <a:ext cx="2037267" cy="8578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5023" tIns="65023" rIns="65023" bIns="65023">
            <a:spAutoFit/>
          </a:bodyPr>
          <a:lstStyle/>
          <a:p>
            <a:pPr lvl="0" algn="l" defTabSz="914400">
              <a:defRPr sz="1800"/>
            </a:pPr>
            <a:r>
              <a:rPr sz="2400">
                <a:latin typeface="Helvetica Neue Medium"/>
                <a:ea typeface="Helvetica Neue Medium"/>
                <a:cs typeface="Helvetica Neue Medium"/>
                <a:sym typeface="Helvetica Neue Medium"/>
              </a:rPr>
              <a:t>Licenses for</a:t>
            </a:r>
          </a:p>
          <a:p>
            <a:pPr lvl="0" algn="l" defTabSz="914400">
              <a:defRPr sz="1800"/>
            </a:pPr>
            <a:r>
              <a:rPr sz="2400">
                <a:latin typeface="Helvetica Neue Medium"/>
                <a:ea typeface="Helvetica Neue Medium"/>
                <a:cs typeface="Helvetica Neue Medium"/>
                <a:sym typeface="Helvetica Neue Medium"/>
              </a:rPr>
              <a:t>175 hospitals</a:t>
            </a:r>
          </a:p>
        </p:txBody>
      </p:sp>
      <p:sp>
        <p:nvSpPr>
          <p:cNvPr id="84" name="Shape 84"/>
          <p:cNvSpPr/>
          <p:nvPr/>
        </p:nvSpPr>
        <p:spPr>
          <a:xfrm>
            <a:off x="758613" y="6410621"/>
            <a:ext cx="6122010" cy="4895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65023" tIns="65023" rIns="65023" bIns="65023">
            <a:spAutoFit/>
          </a:bodyPr>
          <a:lstStyle>
            <a:lvl1pPr algn="l" defTabSz="914400">
              <a:defRPr sz="24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 lvl="0">
              <a:defRPr sz="1800"/>
            </a:pPr>
            <a:r>
              <a:rPr sz="2400"/>
              <a:t>Roll-out Contract Signed September 2013:</a:t>
            </a:r>
          </a:p>
        </p:txBody>
      </p:sp>
      <p:pic>
        <p:nvPicPr>
          <p:cNvPr id="85" name="image47.png"/>
          <p:cNvPicPr/>
          <p:nvPr/>
        </p:nvPicPr>
        <p:blipFill>
          <a:blip r:embed="rId3">
            <a:extLst/>
          </a:blip>
          <a:srcRect l="17777" t="17817" r="14667" b="18040"/>
          <a:stretch>
            <a:fillRect/>
          </a:stretch>
        </p:blipFill>
        <p:spPr>
          <a:xfrm>
            <a:off x="880315" y="6929178"/>
            <a:ext cx="306072" cy="289964"/>
          </a:xfrm>
          <a:prstGeom prst="rect">
            <a:avLst/>
          </a:prstGeom>
          <a:ln w="12700">
            <a:miter lim="400000"/>
          </a:ln>
        </p:spPr>
      </p:pic>
      <p:pic>
        <p:nvPicPr>
          <p:cNvPr id="86" name="image47.tif"/>
          <p:cNvPicPr/>
          <p:nvPr/>
        </p:nvPicPr>
        <p:blipFill>
          <a:blip r:embed="rId3">
            <a:extLst/>
          </a:blip>
          <a:srcRect l="17777" t="17817" r="14667" b="18040"/>
          <a:stretch>
            <a:fillRect/>
          </a:stretch>
        </p:blipFill>
        <p:spPr>
          <a:xfrm>
            <a:off x="1529229" y="6929178"/>
            <a:ext cx="306072" cy="289964"/>
          </a:xfrm>
          <a:prstGeom prst="rect">
            <a:avLst/>
          </a:prstGeom>
          <a:ln w="12700">
            <a:miter lim="400000"/>
          </a:ln>
        </p:spPr>
      </p:pic>
      <p:pic>
        <p:nvPicPr>
          <p:cNvPr id="87" name="image47.tif"/>
          <p:cNvPicPr/>
          <p:nvPr/>
        </p:nvPicPr>
        <p:blipFill>
          <a:blip r:embed="rId3">
            <a:extLst/>
          </a:blip>
          <a:srcRect l="17777" t="17817" r="14667" b="18040"/>
          <a:stretch>
            <a:fillRect/>
          </a:stretch>
        </p:blipFill>
        <p:spPr>
          <a:xfrm>
            <a:off x="2178144" y="6929178"/>
            <a:ext cx="306072" cy="289964"/>
          </a:xfrm>
          <a:prstGeom prst="rect">
            <a:avLst/>
          </a:prstGeom>
          <a:ln w="12700">
            <a:miter lim="400000"/>
          </a:ln>
        </p:spPr>
      </p:pic>
      <p:pic>
        <p:nvPicPr>
          <p:cNvPr id="88" name="image47.tif"/>
          <p:cNvPicPr/>
          <p:nvPr/>
        </p:nvPicPr>
        <p:blipFill>
          <a:blip r:embed="rId3">
            <a:extLst/>
          </a:blip>
          <a:srcRect l="17777" t="17817" r="14667" b="18040"/>
          <a:stretch>
            <a:fillRect/>
          </a:stretch>
        </p:blipFill>
        <p:spPr>
          <a:xfrm>
            <a:off x="2827059" y="6929178"/>
            <a:ext cx="306071" cy="289964"/>
          </a:xfrm>
          <a:prstGeom prst="rect">
            <a:avLst/>
          </a:prstGeom>
          <a:ln w="12700">
            <a:miter lim="400000"/>
          </a:ln>
        </p:spPr>
      </p:pic>
      <p:pic>
        <p:nvPicPr>
          <p:cNvPr id="89" name="image47.tif"/>
          <p:cNvPicPr/>
          <p:nvPr/>
        </p:nvPicPr>
        <p:blipFill>
          <a:blip r:embed="rId3">
            <a:extLst/>
          </a:blip>
          <a:srcRect l="17777" t="17817" r="14667" b="18040"/>
          <a:stretch>
            <a:fillRect/>
          </a:stretch>
        </p:blipFill>
        <p:spPr>
          <a:xfrm>
            <a:off x="1204772" y="6929178"/>
            <a:ext cx="306072" cy="289964"/>
          </a:xfrm>
          <a:prstGeom prst="rect">
            <a:avLst/>
          </a:prstGeom>
          <a:ln w="12700">
            <a:miter lim="400000"/>
          </a:ln>
        </p:spPr>
      </p:pic>
      <p:pic>
        <p:nvPicPr>
          <p:cNvPr id="90" name="image47.tif"/>
          <p:cNvPicPr/>
          <p:nvPr/>
        </p:nvPicPr>
        <p:blipFill>
          <a:blip r:embed="rId3">
            <a:extLst/>
          </a:blip>
          <a:srcRect l="17777" t="17817" r="14667" b="18040"/>
          <a:stretch>
            <a:fillRect/>
          </a:stretch>
        </p:blipFill>
        <p:spPr>
          <a:xfrm>
            <a:off x="1853687" y="6929178"/>
            <a:ext cx="306072" cy="289964"/>
          </a:xfrm>
          <a:prstGeom prst="rect">
            <a:avLst/>
          </a:prstGeom>
          <a:ln w="12700">
            <a:miter lim="400000"/>
          </a:ln>
        </p:spPr>
      </p:pic>
      <p:pic>
        <p:nvPicPr>
          <p:cNvPr id="91" name="image47.tif"/>
          <p:cNvPicPr/>
          <p:nvPr/>
        </p:nvPicPr>
        <p:blipFill>
          <a:blip r:embed="rId3">
            <a:extLst/>
          </a:blip>
          <a:srcRect l="17777" t="17817" r="14667" b="18040"/>
          <a:stretch>
            <a:fillRect/>
          </a:stretch>
        </p:blipFill>
        <p:spPr>
          <a:xfrm>
            <a:off x="2502601" y="6929178"/>
            <a:ext cx="306072" cy="289964"/>
          </a:xfrm>
          <a:prstGeom prst="rect">
            <a:avLst/>
          </a:prstGeom>
          <a:ln w="12700">
            <a:miter lim="400000"/>
          </a:ln>
        </p:spPr>
      </p:pic>
      <p:pic>
        <p:nvPicPr>
          <p:cNvPr id="92" name="image47.tif"/>
          <p:cNvPicPr/>
          <p:nvPr/>
        </p:nvPicPr>
        <p:blipFill>
          <a:blip r:embed="rId3">
            <a:extLst/>
          </a:blip>
          <a:srcRect l="17777" t="17817" r="14667" b="18040"/>
          <a:stretch>
            <a:fillRect/>
          </a:stretch>
        </p:blipFill>
        <p:spPr>
          <a:xfrm>
            <a:off x="3151516" y="6929178"/>
            <a:ext cx="306072" cy="289964"/>
          </a:xfrm>
          <a:prstGeom prst="rect">
            <a:avLst/>
          </a:prstGeom>
          <a:ln w="12700">
            <a:miter lim="400000"/>
          </a:ln>
        </p:spPr>
      </p:pic>
      <p:pic>
        <p:nvPicPr>
          <p:cNvPr id="93" name="image47.tif"/>
          <p:cNvPicPr/>
          <p:nvPr/>
        </p:nvPicPr>
        <p:blipFill>
          <a:blip r:embed="rId3">
            <a:extLst/>
          </a:blip>
          <a:srcRect l="17777" t="17817" r="14667" b="18040"/>
          <a:stretch>
            <a:fillRect/>
          </a:stretch>
        </p:blipFill>
        <p:spPr>
          <a:xfrm>
            <a:off x="880315" y="7397940"/>
            <a:ext cx="306072" cy="289964"/>
          </a:xfrm>
          <a:prstGeom prst="rect">
            <a:avLst/>
          </a:prstGeom>
          <a:ln w="12700">
            <a:miter lim="400000"/>
          </a:ln>
        </p:spPr>
      </p:pic>
      <p:pic>
        <p:nvPicPr>
          <p:cNvPr id="94" name="image47.tif"/>
          <p:cNvPicPr/>
          <p:nvPr/>
        </p:nvPicPr>
        <p:blipFill>
          <a:blip r:embed="rId3">
            <a:extLst/>
          </a:blip>
          <a:srcRect l="17777" t="17817" r="14667" b="18040"/>
          <a:stretch>
            <a:fillRect/>
          </a:stretch>
        </p:blipFill>
        <p:spPr>
          <a:xfrm>
            <a:off x="1529229" y="7397940"/>
            <a:ext cx="306072" cy="289964"/>
          </a:xfrm>
          <a:prstGeom prst="rect">
            <a:avLst/>
          </a:prstGeom>
          <a:ln w="12700">
            <a:miter lim="400000"/>
          </a:ln>
        </p:spPr>
      </p:pic>
      <p:pic>
        <p:nvPicPr>
          <p:cNvPr id="95" name="image47.tif"/>
          <p:cNvPicPr/>
          <p:nvPr/>
        </p:nvPicPr>
        <p:blipFill>
          <a:blip r:embed="rId3">
            <a:extLst/>
          </a:blip>
          <a:srcRect l="17777" t="17817" r="14667" b="18040"/>
          <a:stretch>
            <a:fillRect/>
          </a:stretch>
        </p:blipFill>
        <p:spPr>
          <a:xfrm>
            <a:off x="2178144" y="7397940"/>
            <a:ext cx="306072" cy="289964"/>
          </a:xfrm>
          <a:prstGeom prst="rect">
            <a:avLst/>
          </a:prstGeom>
          <a:ln w="12700">
            <a:miter lim="400000"/>
          </a:ln>
        </p:spPr>
      </p:pic>
      <p:pic>
        <p:nvPicPr>
          <p:cNvPr id="96" name="image47.tif"/>
          <p:cNvPicPr/>
          <p:nvPr/>
        </p:nvPicPr>
        <p:blipFill>
          <a:blip r:embed="rId3">
            <a:extLst/>
          </a:blip>
          <a:srcRect l="17777" t="17817" r="14667" b="18040"/>
          <a:stretch>
            <a:fillRect/>
          </a:stretch>
        </p:blipFill>
        <p:spPr>
          <a:xfrm>
            <a:off x="2827059" y="7397940"/>
            <a:ext cx="306071" cy="289964"/>
          </a:xfrm>
          <a:prstGeom prst="rect">
            <a:avLst/>
          </a:prstGeom>
          <a:ln w="12700">
            <a:miter lim="400000"/>
          </a:ln>
        </p:spPr>
      </p:pic>
      <p:pic>
        <p:nvPicPr>
          <p:cNvPr id="97" name="image47.tif"/>
          <p:cNvPicPr/>
          <p:nvPr/>
        </p:nvPicPr>
        <p:blipFill>
          <a:blip r:embed="rId3">
            <a:extLst/>
          </a:blip>
          <a:srcRect l="17777" t="17817" r="14667" b="18040"/>
          <a:stretch>
            <a:fillRect/>
          </a:stretch>
        </p:blipFill>
        <p:spPr>
          <a:xfrm>
            <a:off x="1204772" y="7397940"/>
            <a:ext cx="306072" cy="289964"/>
          </a:xfrm>
          <a:prstGeom prst="rect">
            <a:avLst/>
          </a:prstGeom>
          <a:ln w="12700">
            <a:miter lim="400000"/>
          </a:ln>
        </p:spPr>
      </p:pic>
      <p:pic>
        <p:nvPicPr>
          <p:cNvPr id="98" name="image47.tif"/>
          <p:cNvPicPr/>
          <p:nvPr/>
        </p:nvPicPr>
        <p:blipFill>
          <a:blip r:embed="rId3">
            <a:extLst/>
          </a:blip>
          <a:srcRect l="17777" t="17817" r="14667" b="18040"/>
          <a:stretch>
            <a:fillRect/>
          </a:stretch>
        </p:blipFill>
        <p:spPr>
          <a:xfrm>
            <a:off x="1853687" y="7397940"/>
            <a:ext cx="306072" cy="289964"/>
          </a:xfrm>
          <a:prstGeom prst="rect">
            <a:avLst/>
          </a:prstGeom>
          <a:ln w="12700">
            <a:miter lim="400000"/>
          </a:ln>
        </p:spPr>
      </p:pic>
      <p:pic>
        <p:nvPicPr>
          <p:cNvPr id="99" name="image47.tif"/>
          <p:cNvPicPr/>
          <p:nvPr/>
        </p:nvPicPr>
        <p:blipFill>
          <a:blip r:embed="rId3">
            <a:extLst/>
          </a:blip>
          <a:srcRect l="17777" t="17817" r="14667" b="18040"/>
          <a:stretch>
            <a:fillRect/>
          </a:stretch>
        </p:blipFill>
        <p:spPr>
          <a:xfrm>
            <a:off x="2502601" y="7397940"/>
            <a:ext cx="306072" cy="28996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0" name="image47.tif"/>
          <p:cNvPicPr/>
          <p:nvPr/>
        </p:nvPicPr>
        <p:blipFill>
          <a:blip r:embed="rId3">
            <a:extLst/>
          </a:blip>
          <a:srcRect l="17777" t="17817" r="14667" b="18040"/>
          <a:stretch>
            <a:fillRect/>
          </a:stretch>
        </p:blipFill>
        <p:spPr>
          <a:xfrm>
            <a:off x="3151516" y="7397940"/>
            <a:ext cx="306072" cy="28996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1" name="image47.tif"/>
          <p:cNvPicPr/>
          <p:nvPr/>
        </p:nvPicPr>
        <p:blipFill>
          <a:blip r:embed="rId3">
            <a:extLst/>
          </a:blip>
          <a:srcRect l="17777" t="17817" r="14667" b="18040"/>
          <a:stretch>
            <a:fillRect/>
          </a:stretch>
        </p:blipFill>
        <p:spPr>
          <a:xfrm>
            <a:off x="880315" y="7864737"/>
            <a:ext cx="306072" cy="2899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" name="image47.tif"/>
          <p:cNvPicPr/>
          <p:nvPr/>
        </p:nvPicPr>
        <p:blipFill>
          <a:blip r:embed="rId3">
            <a:extLst/>
          </a:blip>
          <a:srcRect l="17777" t="17817" r="14667" b="18040"/>
          <a:stretch>
            <a:fillRect/>
          </a:stretch>
        </p:blipFill>
        <p:spPr>
          <a:xfrm>
            <a:off x="1531647" y="7864737"/>
            <a:ext cx="306072" cy="2899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03" name="image47.tif"/>
          <p:cNvPicPr/>
          <p:nvPr/>
        </p:nvPicPr>
        <p:blipFill>
          <a:blip r:embed="rId3">
            <a:extLst/>
          </a:blip>
          <a:srcRect l="17777" t="17817" r="14667" b="18040"/>
          <a:stretch>
            <a:fillRect/>
          </a:stretch>
        </p:blipFill>
        <p:spPr>
          <a:xfrm>
            <a:off x="2182980" y="7864737"/>
            <a:ext cx="306071" cy="2899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04" name="image47.tif"/>
          <p:cNvPicPr/>
          <p:nvPr/>
        </p:nvPicPr>
        <p:blipFill>
          <a:blip r:embed="rId3">
            <a:extLst/>
          </a:blip>
          <a:srcRect l="17777" t="17817" r="14667" b="18040"/>
          <a:stretch>
            <a:fillRect/>
          </a:stretch>
        </p:blipFill>
        <p:spPr>
          <a:xfrm>
            <a:off x="2834312" y="7864737"/>
            <a:ext cx="306072" cy="2899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05" name="image47.tif"/>
          <p:cNvPicPr/>
          <p:nvPr/>
        </p:nvPicPr>
        <p:blipFill>
          <a:blip r:embed="rId3">
            <a:extLst/>
          </a:blip>
          <a:srcRect l="17777" t="17817" r="14667" b="18040"/>
          <a:stretch>
            <a:fillRect/>
          </a:stretch>
        </p:blipFill>
        <p:spPr>
          <a:xfrm>
            <a:off x="1205981" y="7864737"/>
            <a:ext cx="306072" cy="2899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06" name="image47.tif"/>
          <p:cNvPicPr/>
          <p:nvPr/>
        </p:nvPicPr>
        <p:blipFill>
          <a:blip r:embed="rId3">
            <a:extLst/>
          </a:blip>
          <a:srcRect l="17777" t="17817" r="14667" b="18040"/>
          <a:stretch>
            <a:fillRect/>
          </a:stretch>
        </p:blipFill>
        <p:spPr>
          <a:xfrm>
            <a:off x="1857313" y="7864737"/>
            <a:ext cx="306072" cy="2899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07" name="image47.tif"/>
          <p:cNvPicPr/>
          <p:nvPr/>
        </p:nvPicPr>
        <p:blipFill>
          <a:blip r:embed="rId3">
            <a:extLst/>
          </a:blip>
          <a:srcRect l="17777" t="17817" r="14667" b="18040"/>
          <a:stretch>
            <a:fillRect/>
          </a:stretch>
        </p:blipFill>
        <p:spPr>
          <a:xfrm>
            <a:off x="2508646" y="7864737"/>
            <a:ext cx="306072" cy="2899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08" name="image47.tif"/>
          <p:cNvPicPr/>
          <p:nvPr/>
        </p:nvPicPr>
        <p:blipFill>
          <a:blip r:embed="rId3">
            <a:extLst/>
          </a:blip>
          <a:srcRect l="17777" t="17817" r="14667" b="18040"/>
          <a:stretch>
            <a:fillRect/>
          </a:stretch>
        </p:blipFill>
        <p:spPr>
          <a:xfrm>
            <a:off x="3159978" y="7864737"/>
            <a:ext cx="306072" cy="2899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09" name="image47.tif"/>
          <p:cNvPicPr/>
          <p:nvPr/>
        </p:nvPicPr>
        <p:blipFill>
          <a:blip r:embed="rId3">
            <a:extLst/>
          </a:blip>
          <a:srcRect l="17777" t="17817" r="14667" b="18040"/>
          <a:stretch>
            <a:fillRect/>
          </a:stretch>
        </p:blipFill>
        <p:spPr>
          <a:xfrm>
            <a:off x="880315" y="8331532"/>
            <a:ext cx="306072" cy="289964"/>
          </a:xfrm>
          <a:prstGeom prst="rect">
            <a:avLst/>
          </a:prstGeom>
          <a:ln w="12700">
            <a:miter lim="400000"/>
          </a:ln>
        </p:spPr>
      </p:pic>
      <p:pic>
        <p:nvPicPr>
          <p:cNvPr id="110" name="image47.tif"/>
          <p:cNvPicPr/>
          <p:nvPr/>
        </p:nvPicPr>
        <p:blipFill>
          <a:blip r:embed="rId3">
            <a:extLst/>
          </a:blip>
          <a:srcRect l="17777" t="17817" r="14667" b="18040"/>
          <a:stretch>
            <a:fillRect/>
          </a:stretch>
        </p:blipFill>
        <p:spPr>
          <a:xfrm>
            <a:off x="1531647" y="8331532"/>
            <a:ext cx="306072" cy="289964"/>
          </a:xfrm>
          <a:prstGeom prst="rect">
            <a:avLst/>
          </a:prstGeom>
          <a:ln w="12700">
            <a:miter lim="400000"/>
          </a:ln>
        </p:spPr>
      </p:pic>
      <p:pic>
        <p:nvPicPr>
          <p:cNvPr id="111" name="image47.tif"/>
          <p:cNvPicPr/>
          <p:nvPr/>
        </p:nvPicPr>
        <p:blipFill>
          <a:blip r:embed="rId3">
            <a:extLst/>
          </a:blip>
          <a:srcRect l="17777" t="17817" r="14667" b="18040"/>
          <a:stretch>
            <a:fillRect/>
          </a:stretch>
        </p:blipFill>
        <p:spPr>
          <a:xfrm>
            <a:off x="2182980" y="8331532"/>
            <a:ext cx="306071" cy="289964"/>
          </a:xfrm>
          <a:prstGeom prst="rect">
            <a:avLst/>
          </a:prstGeom>
          <a:ln w="12700">
            <a:miter lim="400000"/>
          </a:ln>
        </p:spPr>
      </p:pic>
      <p:pic>
        <p:nvPicPr>
          <p:cNvPr id="112" name="image47.tif"/>
          <p:cNvPicPr/>
          <p:nvPr/>
        </p:nvPicPr>
        <p:blipFill>
          <a:blip r:embed="rId3">
            <a:extLst/>
          </a:blip>
          <a:srcRect l="17777" t="17817" r="14667" b="18040"/>
          <a:stretch>
            <a:fillRect/>
          </a:stretch>
        </p:blipFill>
        <p:spPr>
          <a:xfrm>
            <a:off x="2834312" y="8331532"/>
            <a:ext cx="306072" cy="289964"/>
          </a:xfrm>
          <a:prstGeom prst="rect">
            <a:avLst/>
          </a:prstGeom>
          <a:ln w="12700">
            <a:miter lim="400000"/>
          </a:ln>
        </p:spPr>
      </p:pic>
      <p:pic>
        <p:nvPicPr>
          <p:cNvPr id="113" name="image47.tif"/>
          <p:cNvPicPr/>
          <p:nvPr/>
        </p:nvPicPr>
        <p:blipFill>
          <a:blip r:embed="rId3">
            <a:extLst/>
          </a:blip>
          <a:srcRect l="17777" t="17817" r="14667" b="18040"/>
          <a:stretch>
            <a:fillRect/>
          </a:stretch>
        </p:blipFill>
        <p:spPr>
          <a:xfrm>
            <a:off x="1205981" y="8331532"/>
            <a:ext cx="306072" cy="289964"/>
          </a:xfrm>
          <a:prstGeom prst="rect">
            <a:avLst/>
          </a:prstGeom>
          <a:ln w="12700">
            <a:miter lim="400000"/>
          </a:ln>
        </p:spPr>
      </p:pic>
      <p:pic>
        <p:nvPicPr>
          <p:cNvPr id="114" name="image47.tif"/>
          <p:cNvPicPr/>
          <p:nvPr/>
        </p:nvPicPr>
        <p:blipFill>
          <a:blip r:embed="rId3">
            <a:extLst/>
          </a:blip>
          <a:srcRect l="17777" t="17817" r="14667" b="18040"/>
          <a:stretch>
            <a:fillRect/>
          </a:stretch>
        </p:blipFill>
        <p:spPr>
          <a:xfrm>
            <a:off x="1857313" y="8331532"/>
            <a:ext cx="306072" cy="289964"/>
          </a:xfrm>
          <a:prstGeom prst="rect">
            <a:avLst/>
          </a:prstGeom>
          <a:ln w="12700">
            <a:miter lim="400000"/>
          </a:ln>
        </p:spPr>
      </p:pic>
      <p:pic>
        <p:nvPicPr>
          <p:cNvPr id="115" name="image47.tif"/>
          <p:cNvPicPr/>
          <p:nvPr/>
        </p:nvPicPr>
        <p:blipFill>
          <a:blip r:embed="rId3">
            <a:extLst/>
          </a:blip>
          <a:srcRect l="17777" t="17817" r="14667" b="18040"/>
          <a:stretch>
            <a:fillRect/>
          </a:stretch>
        </p:blipFill>
        <p:spPr>
          <a:xfrm>
            <a:off x="2508646" y="8331532"/>
            <a:ext cx="306072" cy="289964"/>
          </a:xfrm>
          <a:prstGeom prst="rect">
            <a:avLst/>
          </a:prstGeom>
          <a:ln w="12700">
            <a:miter lim="400000"/>
          </a:ln>
        </p:spPr>
      </p:pic>
      <p:pic>
        <p:nvPicPr>
          <p:cNvPr id="116" name="image47.tif"/>
          <p:cNvPicPr/>
          <p:nvPr/>
        </p:nvPicPr>
        <p:blipFill>
          <a:blip r:embed="rId3">
            <a:extLst/>
          </a:blip>
          <a:srcRect l="17777" t="17817" r="14667" b="18040"/>
          <a:stretch>
            <a:fillRect/>
          </a:stretch>
        </p:blipFill>
        <p:spPr>
          <a:xfrm>
            <a:off x="3159978" y="8331532"/>
            <a:ext cx="306072" cy="289964"/>
          </a:xfrm>
          <a:prstGeom prst="rect">
            <a:avLst/>
          </a:prstGeom>
          <a:ln w="12700">
            <a:miter lim="400000"/>
          </a:ln>
        </p:spPr>
      </p:pic>
      <p:pic>
        <p:nvPicPr>
          <p:cNvPr id="117" name="image47.tif"/>
          <p:cNvPicPr/>
          <p:nvPr/>
        </p:nvPicPr>
        <p:blipFill>
          <a:blip r:embed="rId3">
            <a:extLst/>
          </a:blip>
          <a:srcRect l="17777" t="17817" r="14667" b="18040"/>
          <a:stretch>
            <a:fillRect/>
          </a:stretch>
        </p:blipFill>
        <p:spPr>
          <a:xfrm>
            <a:off x="3485644" y="7862771"/>
            <a:ext cx="306072" cy="289964"/>
          </a:xfrm>
          <a:prstGeom prst="rect">
            <a:avLst/>
          </a:prstGeom>
          <a:ln w="12700">
            <a:miter lim="400000"/>
          </a:ln>
        </p:spPr>
      </p:pic>
      <p:pic>
        <p:nvPicPr>
          <p:cNvPr id="118" name="image47.tif"/>
          <p:cNvPicPr/>
          <p:nvPr/>
        </p:nvPicPr>
        <p:blipFill>
          <a:blip r:embed="rId3">
            <a:extLst/>
          </a:blip>
          <a:srcRect l="17777" t="17817" r="14667" b="18040"/>
          <a:stretch>
            <a:fillRect/>
          </a:stretch>
        </p:blipFill>
        <p:spPr>
          <a:xfrm>
            <a:off x="4136977" y="7862771"/>
            <a:ext cx="306071" cy="289964"/>
          </a:xfrm>
          <a:prstGeom prst="rect">
            <a:avLst/>
          </a:prstGeom>
          <a:ln w="12700">
            <a:miter lim="400000"/>
          </a:ln>
        </p:spPr>
      </p:pic>
      <p:pic>
        <p:nvPicPr>
          <p:cNvPr id="119" name="image47.tif"/>
          <p:cNvPicPr/>
          <p:nvPr/>
        </p:nvPicPr>
        <p:blipFill>
          <a:blip r:embed="rId3">
            <a:extLst/>
          </a:blip>
          <a:srcRect l="17777" t="17817" r="14667" b="18040"/>
          <a:stretch>
            <a:fillRect/>
          </a:stretch>
        </p:blipFill>
        <p:spPr>
          <a:xfrm>
            <a:off x="4788309" y="7862771"/>
            <a:ext cx="306072" cy="289964"/>
          </a:xfrm>
          <a:prstGeom prst="rect">
            <a:avLst/>
          </a:prstGeom>
          <a:ln w="12700">
            <a:miter lim="400000"/>
          </a:ln>
        </p:spPr>
      </p:pic>
      <p:pic>
        <p:nvPicPr>
          <p:cNvPr id="120" name="image47.tif"/>
          <p:cNvPicPr/>
          <p:nvPr/>
        </p:nvPicPr>
        <p:blipFill>
          <a:blip r:embed="rId3">
            <a:extLst/>
          </a:blip>
          <a:srcRect l="17777" t="17817" r="14667" b="18040"/>
          <a:stretch>
            <a:fillRect/>
          </a:stretch>
        </p:blipFill>
        <p:spPr>
          <a:xfrm>
            <a:off x="5439641" y="7862771"/>
            <a:ext cx="306072" cy="289964"/>
          </a:xfrm>
          <a:prstGeom prst="rect">
            <a:avLst/>
          </a:prstGeom>
          <a:ln w="12700">
            <a:miter lim="400000"/>
          </a:ln>
        </p:spPr>
      </p:pic>
      <p:pic>
        <p:nvPicPr>
          <p:cNvPr id="121" name="image47.tif"/>
          <p:cNvPicPr/>
          <p:nvPr/>
        </p:nvPicPr>
        <p:blipFill>
          <a:blip r:embed="rId3">
            <a:extLst/>
          </a:blip>
          <a:srcRect l="17777" t="17817" r="14667" b="18040"/>
          <a:stretch>
            <a:fillRect/>
          </a:stretch>
        </p:blipFill>
        <p:spPr>
          <a:xfrm>
            <a:off x="3811311" y="7862771"/>
            <a:ext cx="306071" cy="289964"/>
          </a:xfrm>
          <a:prstGeom prst="rect">
            <a:avLst/>
          </a:prstGeom>
          <a:ln w="12700">
            <a:miter lim="400000"/>
          </a:ln>
        </p:spPr>
      </p:pic>
      <p:pic>
        <p:nvPicPr>
          <p:cNvPr id="122" name="image47.tif"/>
          <p:cNvPicPr/>
          <p:nvPr/>
        </p:nvPicPr>
        <p:blipFill>
          <a:blip r:embed="rId3">
            <a:extLst/>
          </a:blip>
          <a:srcRect l="17777" t="17817" r="14667" b="18040"/>
          <a:stretch>
            <a:fillRect/>
          </a:stretch>
        </p:blipFill>
        <p:spPr>
          <a:xfrm>
            <a:off x="4462643" y="7862771"/>
            <a:ext cx="306071" cy="289964"/>
          </a:xfrm>
          <a:prstGeom prst="rect">
            <a:avLst/>
          </a:prstGeom>
          <a:ln w="12700">
            <a:miter lim="400000"/>
          </a:ln>
        </p:spPr>
      </p:pic>
      <p:pic>
        <p:nvPicPr>
          <p:cNvPr id="123" name="image47.tif"/>
          <p:cNvPicPr/>
          <p:nvPr/>
        </p:nvPicPr>
        <p:blipFill>
          <a:blip r:embed="rId3">
            <a:extLst/>
          </a:blip>
          <a:srcRect l="17777" t="17817" r="14667" b="18040"/>
          <a:stretch>
            <a:fillRect/>
          </a:stretch>
        </p:blipFill>
        <p:spPr>
          <a:xfrm>
            <a:off x="5113975" y="7862771"/>
            <a:ext cx="306071" cy="289964"/>
          </a:xfrm>
          <a:prstGeom prst="rect">
            <a:avLst/>
          </a:prstGeom>
          <a:ln w="12700">
            <a:miter lim="400000"/>
          </a:ln>
        </p:spPr>
      </p:pic>
      <p:pic>
        <p:nvPicPr>
          <p:cNvPr id="124" name="image47.tif"/>
          <p:cNvPicPr/>
          <p:nvPr/>
        </p:nvPicPr>
        <p:blipFill>
          <a:blip r:embed="rId3">
            <a:extLst/>
          </a:blip>
          <a:srcRect l="17777" t="17817" r="14667" b="18040"/>
          <a:stretch>
            <a:fillRect/>
          </a:stretch>
        </p:blipFill>
        <p:spPr>
          <a:xfrm>
            <a:off x="5765307" y="7862771"/>
            <a:ext cx="306072" cy="289964"/>
          </a:xfrm>
          <a:prstGeom prst="rect">
            <a:avLst/>
          </a:prstGeom>
          <a:ln w="12700">
            <a:miter lim="400000"/>
          </a:ln>
        </p:spPr>
      </p:pic>
      <p:pic>
        <p:nvPicPr>
          <p:cNvPr id="125" name="image47.tif"/>
          <p:cNvPicPr/>
          <p:nvPr/>
        </p:nvPicPr>
        <p:blipFill>
          <a:blip r:embed="rId3">
            <a:extLst/>
          </a:blip>
          <a:srcRect l="17777" t="17817" r="14667" b="18040"/>
          <a:stretch>
            <a:fillRect/>
          </a:stretch>
        </p:blipFill>
        <p:spPr>
          <a:xfrm>
            <a:off x="3485644" y="8331532"/>
            <a:ext cx="306072" cy="289964"/>
          </a:xfrm>
          <a:prstGeom prst="rect">
            <a:avLst/>
          </a:prstGeom>
          <a:ln w="12700">
            <a:miter lim="400000"/>
          </a:ln>
        </p:spPr>
      </p:pic>
      <p:pic>
        <p:nvPicPr>
          <p:cNvPr id="126" name="image47.tif"/>
          <p:cNvPicPr/>
          <p:nvPr/>
        </p:nvPicPr>
        <p:blipFill>
          <a:blip r:embed="rId3">
            <a:extLst/>
          </a:blip>
          <a:srcRect l="17777" t="17817" r="14667" b="18040"/>
          <a:stretch>
            <a:fillRect/>
          </a:stretch>
        </p:blipFill>
        <p:spPr>
          <a:xfrm>
            <a:off x="4136977" y="8331532"/>
            <a:ext cx="306071" cy="289964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image47.tif"/>
          <p:cNvPicPr/>
          <p:nvPr/>
        </p:nvPicPr>
        <p:blipFill>
          <a:blip r:embed="rId3">
            <a:extLst/>
          </a:blip>
          <a:srcRect l="17777" t="17817" r="14667" b="18040"/>
          <a:stretch>
            <a:fillRect/>
          </a:stretch>
        </p:blipFill>
        <p:spPr>
          <a:xfrm>
            <a:off x="4788309" y="8331532"/>
            <a:ext cx="306072" cy="289964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image47.tif"/>
          <p:cNvPicPr/>
          <p:nvPr/>
        </p:nvPicPr>
        <p:blipFill>
          <a:blip r:embed="rId3">
            <a:extLst/>
          </a:blip>
          <a:srcRect l="17777" t="17817" r="14667" b="18040"/>
          <a:stretch>
            <a:fillRect/>
          </a:stretch>
        </p:blipFill>
        <p:spPr>
          <a:xfrm>
            <a:off x="5439641" y="8331532"/>
            <a:ext cx="306072" cy="289964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" name="image47.tif"/>
          <p:cNvPicPr/>
          <p:nvPr/>
        </p:nvPicPr>
        <p:blipFill>
          <a:blip r:embed="rId3">
            <a:extLst/>
          </a:blip>
          <a:srcRect l="17777" t="17817" r="14667" b="18040"/>
          <a:stretch>
            <a:fillRect/>
          </a:stretch>
        </p:blipFill>
        <p:spPr>
          <a:xfrm>
            <a:off x="3811311" y="8331532"/>
            <a:ext cx="306071" cy="289964"/>
          </a:xfrm>
          <a:prstGeom prst="rect">
            <a:avLst/>
          </a:prstGeom>
          <a:ln w="12700">
            <a:miter lim="400000"/>
          </a:ln>
        </p:spPr>
      </p:pic>
      <p:pic>
        <p:nvPicPr>
          <p:cNvPr id="130" name="image47.tif"/>
          <p:cNvPicPr/>
          <p:nvPr/>
        </p:nvPicPr>
        <p:blipFill>
          <a:blip r:embed="rId3">
            <a:extLst/>
          </a:blip>
          <a:srcRect l="17777" t="17817" r="14667" b="18040"/>
          <a:stretch>
            <a:fillRect/>
          </a:stretch>
        </p:blipFill>
        <p:spPr>
          <a:xfrm>
            <a:off x="4462643" y="8331532"/>
            <a:ext cx="306071" cy="289964"/>
          </a:xfrm>
          <a:prstGeom prst="rect">
            <a:avLst/>
          </a:prstGeom>
          <a:ln w="12700">
            <a:miter lim="400000"/>
          </a:ln>
        </p:spPr>
      </p:pic>
      <p:pic>
        <p:nvPicPr>
          <p:cNvPr id="131" name="image47.tif"/>
          <p:cNvPicPr/>
          <p:nvPr/>
        </p:nvPicPr>
        <p:blipFill>
          <a:blip r:embed="rId3">
            <a:extLst/>
          </a:blip>
          <a:srcRect l="17777" t="17817" r="14667" b="18040"/>
          <a:stretch>
            <a:fillRect/>
          </a:stretch>
        </p:blipFill>
        <p:spPr>
          <a:xfrm>
            <a:off x="5113975" y="8331532"/>
            <a:ext cx="306071" cy="289964"/>
          </a:xfrm>
          <a:prstGeom prst="rect">
            <a:avLst/>
          </a:prstGeom>
          <a:ln w="12700">
            <a:miter lim="400000"/>
          </a:ln>
        </p:spPr>
      </p:pic>
      <p:pic>
        <p:nvPicPr>
          <p:cNvPr id="132" name="image47.tif"/>
          <p:cNvPicPr/>
          <p:nvPr/>
        </p:nvPicPr>
        <p:blipFill>
          <a:blip r:embed="rId3">
            <a:extLst/>
          </a:blip>
          <a:srcRect l="17777" t="17817" r="14667" b="18040"/>
          <a:stretch>
            <a:fillRect/>
          </a:stretch>
        </p:blipFill>
        <p:spPr>
          <a:xfrm>
            <a:off x="5765307" y="8331532"/>
            <a:ext cx="306072" cy="289964"/>
          </a:xfrm>
          <a:prstGeom prst="rect">
            <a:avLst/>
          </a:prstGeom>
          <a:ln w="12700">
            <a:miter lim="400000"/>
          </a:ln>
        </p:spPr>
      </p:pic>
      <p:pic>
        <p:nvPicPr>
          <p:cNvPr id="133" name="image47.tif"/>
          <p:cNvPicPr/>
          <p:nvPr/>
        </p:nvPicPr>
        <p:blipFill>
          <a:blip r:embed="rId3">
            <a:extLst/>
          </a:blip>
          <a:srcRect l="17777" t="17817" r="14667" b="18040"/>
          <a:stretch>
            <a:fillRect/>
          </a:stretch>
        </p:blipFill>
        <p:spPr>
          <a:xfrm>
            <a:off x="6090974" y="7862771"/>
            <a:ext cx="306071" cy="289964"/>
          </a:xfrm>
          <a:prstGeom prst="rect">
            <a:avLst/>
          </a:prstGeom>
          <a:ln w="12700">
            <a:miter lim="400000"/>
          </a:ln>
        </p:spPr>
      </p:pic>
      <p:pic>
        <p:nvPicPr>
          <p:cNvPr id="134" name="image47.tif"/>
          <p:cNvPicPr/>
          <p:nvPr/>
        </p:nvPicPr>
        <p:blipFill>
          <a:blip r:embed="rId3">
            <a:extLst/>
          </a:blip>
          <a:srcRect l="17777" t="17817" r="14667" b="18040"/>
          <a:stretch>
            <a:fillRect/>
          </a:stretch>
        </p:blipFill>
        <p:spPr>
          <a:xfrm>
            <a:off x="6742306" y="7862771"/>
            <a:ext cx="306072" cy="289964"/>
          </a:xfrm>
          <a:prstGeom prst="rect">
            <a:avLst/>
          </a:prstGeom>
          <a:ln w="12700">
            <a:miter lim="400000"/>
          </a:ln>
        </p:spPr>
      </p:pic>
      <p:pic>
        <p:nvPicPr>
          <p:cNvPr id="135" name="image47.tif"/>
          <p:cNvPicPr/>
          <p:nvPr/>
        </p:nvPicPr>
        <p:blipFill>
          <a:blip r:embed="rId3">
            <a:extLst/>
          </a:blip>
          <a:srcRect l="17777" t="17817" r="14667" b="18040"/>
          <a:stretch>
            <a:fillRect/>
          </a:stretch>
        </p:blipFill>
        <p:spPr>
          <a:xfrm>
            <a:off x="7393638" y="7862771"/>
            <a:ext cx="306072" cy="289964"/>
          </a:xfrm>
          <a:prstGeom prst="rect">
            <a:avLst/>
          </a:prstGeom>
          <a:ln w="12700">
            <a:miter lim="400000"/>
          </a:ln>
        </p:spPr>
      </p:pic>
      <p:pic>
        <p:nvPicPr>
          <p:cNvPr id="136" name="image47.tif"/>
          <p:cNvPicPr/>
          <p:nvPr/>
        </p:nvPicPr>
        <p:blipFill>
          <a:blip r:embed="rId3">
            <a:extLst/>
          </a:blip>
          <a:srcRect l="17777" t="17817" r="14667" b="18040"/>
          <a:stretch>
            <a:fillRect/>
          </a:stretch>
        </p:blipFill>
        <p:spPr>
          <a:xfrm>
            <a:off x="8044970" y="7862771"/>
            <a:ext cx="306072" cy="289964"/>
          </a:xfrm>
          <a:prstGeom prst="rect">
            <a:avLst/>
          </a:prstGeom>
          <a:ln w="12700">
            <a:miter lim="400000"/>
          </a:ln>
        </p:spPr>
      </p:pic>
      <p:pic>
        <p:nvPicPr>
          <p:cNvPr id="137" name="image47.tif"/>
          <p:cNvPicPr/>
          <p:nvPr/>
        </p:nvPicPr>
        <p:blipFill>
          <a:blip r:embed="rId3">
            <a:extLst/>
          </a:blip>
          <a:srcRect l="17777" t="17817" r="14667" b="18040"/>
          <a:stretch>
            <a:fillRect/>
          </a:stretch>
        </p:blipFill>
        <p:spPr>
          <a:xfrm>
            <a:off x="6416640" y="7862771"/>
            <a:ext cx="306071" cy="289964"/>
          </a:xfrm>
          <a:prstGeom prst="rect">
            <a:avLst/>
          </a:prstGeom>
          <a:ln w="12700">
            <a:miter lim="400000"/>
          </a:ln>
        </p:spPr>
      </p:pic>
      <p:pic>
        <p:nvPicPr>
          <p:cNvPr id="138" name="image47.tif"/>
          <p:cNvPicPr/>
          <p:nvPr/>
        </p:nvPicPr>
        <p:blipFill>
          <a:blip r:embed="rId3">
            <a:extLst/>
          </a:blip>
          <a:srcRect l="17777" t="17817" r="14667" b="18040"/>
          <a:stretch>
            <a:fillRect/>
          </a:stretch>
        </p:blipFill>
        <p:spPr>
          <a:xfrm>
            <a:off x="7067972" y="7862771"/>
            <a:ext cx="306072" cy="289964"/>
          </a:xfrm>
          <a:prstGeom prst="rect">
            <a:avLst/>
          </a:prstGeom>
          <a:ln w="12700">
            <a:miter lim="400000"/>
          </a:ln>
        </p:spPr>
      </p:pic>
      <p:pic>
        <p:nvPicPr>
          <p:cNvPr id="139" name="image47.tif"/>
          <p:cNvPicPr/>
          <p:nvPr/>
        </p:nvPicPr>
        <p:blipFill>
          <a:blip r:embed="rId3">
            <a:extLst/>
          </a:blip>
          <a:srcRect l="17777" t="17817" r="14667" b="18040"/>
          <a:stretch>
            <a:fillRect/>
          </a:stretch>
        </p:blipFill>
        <p:spPr>
          <a:xfrm>
            <a:off x="7719304" y="7862771"/>
            <a:ext cx="306072" cy="289964"/>
          </a:xfrm>
          <a:prstGeom prst="rect">
            <a:avLst/>
          </a:prstGeom>
          <a:ln w="12700">
            <a:miter lim="400000"/>
          </a:ln>
        </p:spPr>
      </p:pic>
      <p:pic>
        <p:nvPicPr>
          <p:cNvPr id="140" name="image47.tif"/>
          <p:cNvPicPr/>
          <p:nvPr/>
        </p:nvPicPr>
        <p:blipFill>
          <a:blip r:embed="rId3">
            <a:extLst/>
          </a:blip>
          <a:srcRect l="17777" t="17817" r="14667" b="18040"/>
          <a:stretch>
            <a:fillRect/>
          </a:stretch>
        </p:blipFill>
        <p:spPr>
          <a:xfrm>
            <a:off x="8370637" y="7862771"/>
            <a:ext cx="306071" cy="289964"/>
          </a:xfrm>
          <a:prstGeom prst="rect">
            <a:avLst/>
          </a:prstGeom>
          <a:ln w="12700">
            <a:miter lim="400000"/>
          </a:ln>
        </p:spPr>
      </p:pic>
      <p:pic>
        <p:nvPicPr>
          <p:cNvPr id="141" name="image47.tif"/>
          <p:cNvPicPr/>
          <p:nvPr/>
        </p:nvPicPr>
        <p:blipFill>
          <a:blip r:embed="rId3">
            <a:extLst/>
          </a:blip>
          <a:srcRect l="17777" t="17817" r="14667" b="18040"/>
          <a:stretch>
            <a:fillRect/>
          </a:stretch>
        </p:blipFill>
        <p:spPr>
          <a:xfrm>
            <a:off x="6090974" y="8331532"/>
            <a:ext cx="306071" cy="289964"/>
          </a:xfrm>
          <a:prstGeom prst="rect">
            <a:avLst/>
          </a:prstGeom>
          <a:ln w="12700">
            <a:miter lim="400000"/>
          </a:ln>
        </p:spPr>
      </p:pic>
      <p:pic>
        <p:nvPicPr>
          <p:cNvPr id="142" name="image47.tif"/>
          <p:cNvPicPr/>
          <p:nvPr/>
        </p:nvPicPr>
        <p:blipFill>
          <a:blip r:embed="rId3">
            <a:extLst/>
          </a:blip>
          <a:srcRect l="17777" t="17817" r="14667" b="18040"/>
          <a:stretch>
            <a:fillRect/>
          </a:stretch>
        </p:blipFill>
        <p:spPr>
          <a:xfrm>
            <a:off x="6742306" y="8331532"/>
            <a:ext cx="306072" cy="289964"/>
          </a:xfrm>
          <a:prstGeom prst="rect">
            <a:avLst/>
          </a:prstGeom>
          <a:ln w="12700">
            <a:miter lim="400000"/>
          </a:ln>
        </p:spPr>
      </p:pic>
      <p:pic>
        <p:nvPicPr>
          <p:cNvPr id="143" name="image47.tif"/>
          <p:cNvPicPr/>
          <p:nvPr/>
        </p:nvPicPr>
        <p:blipFill>
          <a:blip r:embed="rId3">
            <a:extLst/>
          </a:blip>
          <a:srcRect l="17777" t="17817" r="14667" b="18040"/>
          <a:stretch>
            <a:fillRect/>
          </a:stretch>
        </p:blipFill>
        <p:spPr>
          <a:xfrm>
            <a:off x="7393638" y="8331532"/>
            <a:ext cx="306072" cy="289964"/>
          </a:xfrm>
          <a:prstGeom prst="rect">
            <a:avLst/>
          </a:prstGeom>
          <a:ln w="12700">
            <a:miter lim="400000"/>
          </a:ln>
        </p:spPr>
      </p:pic>
      <p:pic>
        <p:nvPicPr>
          <p:cNvPr id="144" name="image47.tif"/>
          <p:cNvPicPr/>
          <p:nvPr/>
        </p:nvPicPr>
        <p:blipFill>
          <a:blip r:embed="rId3">
            <a:extLst/>
          </a:blip>
          <a:srcRect l="17777" t="17817" r="14667" b="18040"/>
          <a:stretch>
            <a:fillRect/>
          </a:stretch>
        </p:blipFill>
        <p:spPr>
          <a:xfrm>
            <a:off x="8044970" y="8331532"/>
            <a:ext cx="306072" cy="289964"/>
          </a:xfrm>
          <a:prstGeom prst="rect">
            <a:avLst/>
          </a:prstGeom>
          <a:ln w="12700">
            <a:miter lim="400000"/>
          </a:ln>
        </p:spPr>
      </p:pic>
      <p:pic>
        <p:nvPicPr>
          <p:cNvPr id="145" name="image47.tif"/>
          <p:cNvPicPr/>
          <p:nvPr/>
        </p:nvPicPr>
        <p:blipFill>
          <a:blip r:embed="rId3">
            <a:extLst/>
          </a:blip>
          <a:srcRect l="17777" t="17817" r="14667" b="18040"/>
          <a:stretch>
            <a:fillRect/>
          </a:stretch>
        </p:blipFill>
        <p:spPr>
          <a:xfrm>
            <a:off x="6416640" y="8331532"/>
            <a:ext cx="306071" cy="289964"/>
          </a:xfrm>
          <a:prstGeom prst="rect">
            <a:avLst/>
          </a:prstGeom>
          <a:ln w="12700">
            <a:miter lim="400000"/>
          </a:ln>
        </p:spPr>
      </p:pic>
      <p:pic>
        <p:nvPicPr>
          <p:cNvPr id="146" name="image47.tif"/>
          <p:cNvPicPr/>
          <p:nvPr/>
        </p:nvPicPr>
        <p:blipFill>
          <a:blip r:embed="rId3">
            <a:extLst/>
          </a:blip>
          <a:srcRect l="17777" t="17817" r="14667" b="18040"/>
          <a:stretch>
            <a:fillRect/>
          </a:stretch>
        </p:blipFill>
        <p:spPr>
          <a:xfrm>
            <a:off x="7067972" y="8331532"/>
            <a:ext cx="306072" cy="289964"/>
          </a:xfrm>
          <a:prstGeom prst="rect">
            <a:avLst/>
          </a:prstGeom>
          <a:ln w="12700">
            <a:miter lim="400000"/>
          </a:ln>
        </p:spPr>
      </p:pic>
      <p:pic>
        <p:nvPicPr>
          <p:cNvPr id="147" name="image47.tif"/>
          <p:cNvPicPr/>
          <p:nvPr/>
        </p:nvPicPr>
        <p:blipFill>
          <a:blip r:embed="rId3">
            <a:extLst/>
          </a:blip>
          <a:srcRect l="17777" t="17817" r="14667" b="18040"/>
          <a:stretch>
            <a:fillRect/>
          </a:stretch>
        </p:blipFill>
        <p:spPr>
          <a:xfrm>
            <a:off x="7719304" y="8331532"/>
            <a:ext cx="306072" cy="289964"/>
          </a:xfrm>
          <a:prstGeom prst="rect">
            <a:avLst/>
          </a:prstGeom>
          <a:ln w="12700">
            <a:miter lim="400000"/>
          </a:ln>
        </p:spPr>
      </p:pic>
      <p:pic>
        <p:nvPicPr>
          <p:cNvPr id="148" name="image47.tif"/>
          <p:cNvPicPr/>
          <p:nvPr/>
        </p:nvPicPr>
        <p:blipFill>
          <a:blip r:embed="rId3">
            <a:extLst/>
          </a:blip>
          <a:srcRect l="17777" t="17817" r="14667" b="18040"/>
          <a:stretch>
            <a:fillRect/>
          </a:stretch>
        </p:blipFill>
        <p:spPr>
          <a:xfrm>
            <a:off x="8370637" y="8331532"/>
            <a:ext cx="306071" cy="289964"/>
          </a:xfrm>
          <a:prstGeom prst="rect">
            <a:avLst/>
          </a:prstGeom>
          <a:ln w="12700">
            <a:miter lim="400000"/>
          </a:ln>
        </p:spPr>
      </p:pic>
      <p:pic>
        <p:nvPicPr>
          <p:cNvPr id="149" name="image47.tif"/>
          <p:cNvPicPr/>
          <p:nvPr/>
        </p:nvPicPr>
        <p:blipFill>
          <a:blip r:embed="rId3">
            <a:extLst/>
          </a:blip>
          <a:srcRect l="17777" t="17817" r="14667" b="18040"/>
          <a:stretch>
            <a:fillRect/>
          </a:stretch>
        </p:blipFill>
        <p:spPr>
          <a:xfrm>
            <a:off x="8696303" y="7866164"/>
            <a:ext cx="306072" cy="2899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50" name="image47.tif"/>
          <p:cNvPicPr/>
          <p:nvPr/>
        </p:nvPicPr>
        <p:blipFill>
          <a:blip r:embed="rId3">
            <a:extLst/>
          </a:blip>
          <a:srcRect l="17777" t="17817" r="14667" b="18040"/>
          <a:stretch>
            <a:fillRect/>
          </a:stretch>
        </p:blipFill>
        <p:spPr>
          <a:xfrm>
            <a:off x="9347634" y="7866164"/>
            <a:ext cx="306072" cy="2899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51" name="image47.tif"/>
          <p:cNvPicPr/>
          <p:nvPr/>
        </p:nvPicPr>
        <p:blipFill>
          <a:blip r:embed="rId3">
            <a:extLst/>
          </a:blip>
          <a:srcRect l="17777" t="17817" r="14667" b="18040"/>
          <a:stretch>
            <a:fillRect/>
          </a:stretch>
        </p:blipFill>
        <p:spPr>
          <a:xfrm>
            <a:off x="9998957" y="7866164"/>
            <a:ext cx="306072" cy="2899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" name="image47.tif"/>
          <p:cNvPicPr/>
          <p:nvPr/>
        </p:nvPicPr>
        <p:blipFill>
          <a:blip r:embed="rId3">
            <a:extLst/>
          </a:blip>
          <a:srcRect l="17777" t="17817" r="14667" b="18040"/>
          <a:stretch>
            <a:fillRect/>
          </a:stretch>
        </p:blipFill>
        <p:spPr>
          <a:xfrm>
            <a:off x="9021969" y="7866164"/>
            <a:ext cx="306072" cy="2899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53" name="image47.tif"/>
          <p:cNvPicPr/>
          <p:nvPr/>
        </p:nvPicPr>
        <p:blipFill>
          <a:blip r:embed="rId3">
            <a:extLst/>
          </a:blip>
          <a:srcRect l="17777" t="17817" r="14667" b="18040"/>
          <a:stretch>
            <a:fillRect/>
          </a:stretch>
        </p:blipFill>
        <p:spPr>
          <a:xfrm>
            <a:off x="9673301" y="7866164"/>
            <a:ext cx="306071" cy="2899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54" name="image47.tif"/>
          <p:cNvPicPr/>
          <p:nvPr/>
        </p:nvPicPr>
        <p:blipFill>
          <a:blip r:embed="rId3">
            <a:extLst/>
          </a:blip>
          <a:srcRect l="17777" t="17817" r="14667" b="18040"/>
          <a:stretch>
            <a:fillRect/>
          </a:stretch>
        </p:blipFill>
        <p:spPr>
          <a:xfrm>
            <a:off x="8696303" y="8334926"/>
            <a:ext cx="306072" cy="289964"/>
          </a:xfrm>
          <a:prstGeom prst="rect">
            <a:avLst/>
          </a:prstGeom>
          <a:ln w="12700">
            <a:miter lim="400000"/>
          </a:ln>
        </p:spPr>
      </p:pic>
      <p:pic>
        <p:nvPicPr>
          <p:cNvPr id="155" name="image47.tif"/>
          <p:cNvPicPr/>
          <p:nvPr/>
        </p:nvPicPr>
        <p:blipFill>
          <a:blip r:embed="rId3">
            <a:extLst/>
          </a:blip>
          <a:srcRect l="17777" t="17817" r="14667" b="18040"/>
          <a:stretch>
            <a:fillRect/>
          </a:stretch>
        </p:blipFill>
        <p:spPr>
          <a:xfrm>
            <a:off x="9347634" y="8334926"/>
            <a:ext cx="306072" cy="289964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" name="image47.tif"/>
          <p:cNvPicPr/>
          <p:nvPr/>
        </p:nvPicPr>
        <p:blipFill>
          <a:blip r:embed="rId3">
            <a:extLst/>
          </a:blip>
          <a:srcRect l="17777" t="17817" r="14667" b="18040"/>
          <a:stretch>
            <a:fillRect/>
          </a:stretch>
        </p:blipFill>
        <p:spPr>
          <a:xfrm>
            <a:off x="9998957" y="8334926"/>
            <a:ext cx="306072" cy="289964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" name="image47.tif"/>
          <p:cNvPicPr/>
          <p:nvPr/>
        </p:nvPicPr>
        <p:blipFill>
          <a:blip r:embed="rId3">
            <a:extLst/>
          </a:blip>
          <a:srcRect l="17777" t="17817" r="14667" b="18040"/>
          <a:stretch>
            <a:fillRect/>
          </a:stretch>
        </p:blipFill>
        <p:spPr>
          <a:xfrm>
            <a:off x="9021969" y="8334926"/>
            <a:ext cx="306072" cy="289964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" name="image47.tif"/>
          <p:cNvPicPr/>
          <p:nvPr/>
        </p:nvPicPr>
        <p:blipFill>
          <a:blip r:embed="rId3">
            <a:extLst/>
          </a:blip>
          <a:srcRect l="17777" t="17817" r="14667" b="18040"/>
          <a:stretch>
            <a:fillRect/>
          </a:stretch>
        </p:blipFill>
        <p:spPr>
          <a:xfrm>
            <a:off x="9673301" y="8334926"/>
            <a:ext cx="306071" cy="289964"/>
          </a:xfrm>
          <a:prstGeom prst="rect">
            <a:avLst/>
          </a:prstGeom>
          <a:ln w="12700">
            <a:miter lim="400000"/>
          </a:ln>
        </p:spPr>
      </p:pic>
      <p:pic>
        <p:nvPicPr>
          <p:cNvPr id="159" name="image47.tif"/>
          <p:cNvPicPr/>
          <p:nvPr/>
        </p:nvPicPr>
        <p:blipFill>
          <a:blip r:embed="rId3">
            <a:extLst/>
          </a:blip>
          <a:srcRect l="17777" t="17817" r="14667" b="18040"/>
          <a:stretch>
            <a:fillRect/>
          </a:stretch>
        </p:blipFill>
        <p:spPr>
          <a:xfrm>
            <a:off x="3475973" y="6925248"/>
            <a:ext cx="306072" cy="2899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0" name="image47.tif"/>
          <p:cNvPicPr/>
          <p:nvPr/>
        </p:nvPicPr>
        <p:blipFill>
          <a:blip r:embed="rId3">
            <a:extLst/>
          </a:blip>
          <a:srcRect l="17777" t="17817" r="14667" b="18040"/>
          <a:stretch>
            <a:fillRect/>
          </a:stretch>
        </p:blipFill>
        <p:spPr>
          <a:xfrm>
            <a:off x="4124888" y="6925248"/>
            <a:ext cx="306071" cy="2899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1" name="image47.tif"/>
          <p:cNvPicPr/>
          <p:nvPr/>
        </p:nvPicPr>
        <p:blipFill>
          <a:blip r:embed="rId3">
            <a:extLst/>
          </a:blip>
          <a:srcRect l="17777" t="17817" r="14667" b="18040"/>
          <a:stretch>
            <a:fillRect/>
          </a:stretch>
        </p:blipFill>
        <p:spPr>
          <a:xfrm>
            <a:off x="4773802" y="6925248"/>
            <a:ext cx="306072" cy="2899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2" name="image47.tif"/>
          <p:cNvPicPr/>
          <p:nvPr/>
        </p:nvPicPr>
        <p:blipFill>
          <a:blip r:embed="rId3">
            <a:extLst/>
          </a:blip>
          <a:srcRect l="17777" t="17817" r="14667" b="18040"/>
          <a:stretch>
            <a:fillRect/>
          </a:stretch>
        </p:blipFill>
        <p:spPr>
          <a:xfrm>
            <a:off x="5422717" y="6925248"/>
            <a:ext cx="306071" cy="2899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3" name="image47.tif"/>
          <p:cNvPicPr/>
          <p:nvPr/>
        </p:nvPicPr>
        <p:blipFill>
          <a:blip r:embed="rId3">
            <a:extLst/>
          </a:blip>
          <a:srcRect l="17777" t="17817" r="14667" b="18040"/>
          <a:stretch>
            <a:fillRect/>
          </a:stretch>
        </p:blipFill>
        <p:spPr>
          <a:xfrm>
            <a:off x="3800430" y="6925248"/>
            <a:ext cx="306072" cy="2899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4" name="image47.tif"/>
          <p:cNvPicPr/>
          <p:nvPr/>
        </p:nvPicPr>
        <p:blipFill>
          <a:blip r:embed="rId3">
            <a:extLst/>
          </a:blip>
          <a:srcRect l="17777" t="17817" r="14667" b="18040"/>
          <a:stretch>
            <a:fillRect/>
          </a:stretch>
        </p:blipFill>
        <p:spPr>
          <a:xfrm>
            <a:off x="4449345" y="6925248"/>
            <a:ext cx="306072" cy="2899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" name="image47.tif"/>
          <p:cNvPicPr/>
          <p:nvPr/>
        </p:nvPicPr>
        <p:blipFill>
          <a:blip r:embed="rId3">
            <a:extLst/>
          </a:blip>
          <a:srcRect l="17777" t="17817" r="14667" b="18040"/>
          <a:stretch>
            <a:fillRect/>
          </a:stretch>
        </p:blipFill>
        <p:spPr>
          <a:xfrm>
            <a:off x="5098260" y="6925248"/>
            <a:ext cx="306071" cy="2899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" name="image47.tif"/>
          <p:cNvPicPr/>
          <p:nvPr/>
        </p:nvPicPr>
        <p:blipFill>
          <a:blip r:embed="rId3">
            <a:extLst/>
          </a:blip>
          <a:srcRect l="17777" t="17817" r="14667" b="18040"/>
          <a:stretch>
            <a:fillRect/>
          </a:stretch>
        </p:blipFill>
        <p:spPr>
          <a:xfrm>
            <a:off x="5747174" y="6925248"/>
            <a:ext cx="306072" cy="2899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7" name="image47.tif"/>
          <p:cNvPicPr/>
          <p:nvPr/>
        </p:nvPicPr>
        <p:blipFill>
          <a:blip r:embed="rId3">
            <a:extLst/>
          </a:blip>
          <a:srcRect l="17777" t="17817" r="14667" b="18040"/>
          <a:stretch>
            <a:fillRect/>
          </a:stretch>
        </p:blipFill>
        <p:spPr>
          <a:xfrm>
            <a:off x="3475973" y="7394009"/>
            <a:ext cx="306072" cy="289964"/>
          </a:xfrm>
          <a:prstGeom prst="rect">
            <a:avLst/>
          </a:prstGeom>
          <a:ln w="12700">
            <a:miter lim="400000"/>
          </a:ln>
        </p:spPr>
      </p:pic>
      <p:pic>
        <p:nvPicPr>
          <p:cNvPr id="168" name="image47.tif"/>
          <p:cNvPicPr/>
          <p:nvPr/>
        </p:nvPicPr>
        <p:blipFill>
          <a:blip r:embed="rId3">
            <a:extLst/>
          </a:blip>
          <a:srcRect l="17777" t="17817" r="14667" b="18040"/>
          <a:stretch>
            <a:fillRect/>
          </a:stretch>
        </p:blipFill>
        <p:spPr>
          <a:xfrm>
            <a:off x="4124888" y="7394009"/>
            <a:ext cx="306071" cy="289964"/>
          </a:xfrm>
          <a:prstGeom prst="rect">
            <a:avLst/>
          </a:prstGeom>
          <a:ln w="12700">
            <a:miter lim="400000"/>
          </a:ln>
        </p:spPr>
      </p:pic>
      <p:pic>
        <p:nvPicPr>
          <p:cNvPr id="169" name="image47.tif"/>
          <p:cNvPicPr/>
          <p:nvPr/>
        </p:nvPicPr>
        <p:blipFill>
          <a:blip r:embed="rId3">
            <a:extLst/>
          </a:blip>
          <a:srcRect l="17777" t="17817" r="14667" b="18040"/>
          <a:stretch>
            <a:fillRect/>
          </a:stretch>
        </p:blipFill>
        <p:spPr>
          <a:xfrm>
            <a:off x="4773802" y="7394009"/>
            <a:ext cx="306072" cy="289964"/>
          </a:xfrm>
          <a:prstGeom prst="rect">
            <a:avLst/>
          </a:prstGeom>
          <a:ln w="12700">
            <a:miter lim="400000"/>
          </a:ln>
        </p:spPr>
      </p:pic>
      <p:pic>
        <p:nvPicPr>
          <p:cNvPr id="170" name="image47.tif"/>
          <p:cNvPicPr/>
          <p:nvPr/>
        </p:nvPicPr>
        <p:blipFill>
          <a:blip r:embed="rId3">
            <a:extLst/>
          </a:blip>
          <a:srcRect l="17777" t="17817" r="14667" b="18040"/>
          <a:stretch>
            <a:fillRect/>
          </a:stretch>
        </p:blipFill>
        <p:spPr>
          <a:xfrm>
            <a:off x="5422717" y="7394009"/>
            <a:ext cx="306071" cy="289964"/>
          </a:xfrm>
          <a:prstGeom prst="rect">
            <a:avLst/>
          </a:prstGeom>
          <a:ln w="12700">
            <a:miter lim="400000"/>
          </a:ln>
        </p:spPr>
      </p:pic>
      <p:pic>
        <p:nvPicPr>
          <p:cNvPr id="171" name="image47.tif"/>
          <p:cNvPicPr/>
          <p:nvPr/>
        </p:nvPicPr>
        <p:blipFill>
          <a:blip r:embed="rId3">
            <a:extLst/>
          </a:blip>
          <a:srcRect l="17777" t="17817" r="14667" b="18040"/>
          <a:stretch>
            <a:fillRect/>
          </a:stretch>
        </p:blipFill>
        <p:spPr>
          <a:xfrm>
            <a:off x="3800430" y="7394009"/>
            <a:ext cx="306072" cy="289964"/>
          </a:xfrm>
          <a:prstGeom prst="rect">
            <a:avLst/>
          </a:prstGeom>
          <a:ln w="12700">
            <a:miter lim="400000"/>
          </a:ln>
        </p:spPr>
      </p:pic>
      <p:pic>
        <p:nvPicPr>
          <p:cNvPr id="172" name="image47.tif"/>
          <p:cNvPicPr/>
          <p:nvPr/>
        </p:nvPicPr>
        <p:blipFill>
          <a:blip r:embed="rId3">
            <a:extLst/>
          </a:blip>
          <a:srcRect l="17777" t="17817" r="14667" b="18040"/>
          <a:stretch>
            <a:fillRect/>
          </a:stretch>
        </p:blipFill>
        <p:spPr>
          <a:xfrm>
            <a:off x="4449345" y="7394009"/>
            <a:ext cx="306072" cy="289964"/>
          </a:xfrm>
          <a:prstGeom prst="rect">
            <a:avLst/>
          </a:prstGeom>
          <a:ln w="12700">
            <a:miter lim="400000"/>
          </a:ln>
        </p:spPr>
      </p:pic>
      <p:pic>
        <p:nvPicPr>
          <p:cNvPr id="173" name="image47.tif"/>
          <p:cNvPicPr/>
          <p:nvPr/>
        </p:nvPicPr>
        <p:blipFill>
          <a:blip r:embed="rId3">
            <a:extLst/>
          </a:blip>
          <a:srcRect l="17777" t="17817" r="14667" b="18040"/>
          <a:stretch>
            <a:fillRect/>
          </a:stretch>
        </p:blipFill>
        <p:spPr>
          <a:xfrm>
            <a:off x="5098260" y="7394009"/>
            <a:ext cx="306071" cy="289964"/>
          </a:xfrm>
          <a:prstGeom prst="rect">
            <a:avLst/>
          </a:prstGeom>
          <a:ln w="12700">
            <a:miter lim="400000"/>
          </a:ln>
        </p:spPr>
      </p:pic>
      <p:pic>
        <p:nvPicPr>
          <p:cNvPr id="174" name="image47.tif"/>
          <p:cNvPicPr/>
          <p:nvPr/>
        </p:nvPicPr>
        <p:blipFill>
          <a:blip r:embed="rId3">
            <a:extLst/>
          </a:blip>
          <a:srcRect l="17777" t="17817" r="14667" b="18040"/>
          <a:stretch>
            <a:fillRect/>
          </a:stretch>
        </p:blipFill>
        <p:spPr>
          <a:xfrm>
            <a:off x="5747174" y="7394009"/>
            <a:ext cx="306072" cy="289964"/>
          </a:xfrm>
          <a:prstGeom prst="rect">
            <a:avLst/>
          </a:prstGeom>
          <a:ln w="12700">
            <a:miter lim="400000"/>
          </a:ln>
        </p:spPr>
      </p:pic>
      <p:pic>
        <p:nvPicPr>
          <p:cNvPr id="175" name="image47.tif"/>
          <p:cNvPicPr/>
          <p:nvPr/>
        </p:nvPicPr>
        <p:blipFill>
          <a:blip r:embed="rId3">
            <a:extLst/>
          </a:blip>
          <a:srcRect l="17777" t="17817" r="14667" b="18040"/>
          <a:stretch>
            <a:fillRect/>
          </a:stretch>
        </p:blipFill>
        <p:spPr>
          <a:xfrm>
            <a:off x="6071631" y="6938386"/>
            <a:ext cx="306072" cy="289964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" name="image47.tif"/>
          <p:cNvPicPr/>
          <p:nvPr/>
        </p:nvPicPr>
        <p:blipFill>
          <a:blip r:embed="rId3">
            <a:extLst/>
          </a:blip>
          <a:srcRect l="17777" t="17817" r="14667" b="18040"/>
          <a:stretch>
            <a:fillRect/>
          </a:stretch>
        </p:blipFill>
        <p:spPr>
          <a:xfrm>
            <a:off x="6720546" y="6938386"/>
            <a:ext cx="306072" cy="289964"/>
          </a:xfrm>
          <a:prstGeom prst="rect">
            <a:avLst/>
          </a:prstGeom>
          <a:ln w="12700">
            <a:miter lim="400000"/>
          </a:ln>
        </p:spPr>
      </p:pic>
      <p:pic>
        <p:nvPicPr>
          <p:cNvPr id="177" name="image47.tif"/>
          <p:cNvPicPr/>
          <p:nvPr/>
        </p:nvPicPr>
        <p:blipFill>
          <a:blip r:embed="rId3">
            <a:extLst/>
          </a:blip>
          <a:srcRect l="17777" t="17817" r="14667" b="18040"/>
          <a:stretch>
            <a:fillRect/>
          </a:stretch>
        </p:blipFill>
        <p:spPr>
          <a:xfrm>
            <a:off x="7369460" y="6938386"/>
            <a:ext cx="306072" cy="289964"/>
          </a:xfrm>
          <a:prstGeom prst="rect">
            <a:avLst/>
          </a:prstGeom>
          <a:ln w="12700">
            <a:miter lim="400000"/>
          </a:ln>
        </p:spPr>
      </p:pic>
      <p:pic>
        <p:nvPicPr>
          <p:cNvPr id="178" name="image47.tif"/>
          <p:cNvPicPr/>
          <p:nvPr/>
        </p:nvPicPr>
        <p:blipFill>
          <a:blip r:embed="rId3">
            <a:extLst/>
          </a:blip>
          <a:srcRect l="17777" t="17817" r="14667" b="18040"/>
          <a:stretch>
            <a:fillRect/>
          </a:stretch>
        </p:blipFill>
        <p:spPr>
          <a:xfrm>
            <a:off x="8018374" y="6938386"/>
            <a:ext cx="306072" cy="289964"/>
          </a:xfrm>
          <a:prstGeom prst="rect">
            <a:avLst/>
          </a:prstGeom>
          <a:ln w="12700">
            <a:miter lim="400000"/>
          </a:ln>
        </p:spPr>
      </p:pic>
      <p:pic>
        <p:nvPicPr>
          <p:cNvPr id="179" name="image47.tif"/>
          <p:cNvPicPr/>
          <p:nvPr/>
        </p:nvPicPr>
        <p:blipFill>
          <a:blip r:embed="rId3">
            <a:extLst/>
          </a:blip>
          <a:srcRect l="17777" t="17817" r="14667" b="18040"/>
          <a:stretch>
            <a:fillRect/>
          </a:stretch>
        </p:blipFill>
        <p:spPr>
          <a:xfrm>
            <a:off x="6396088" y="6938386"/>
            <a:ext cx="306072" cy="289964"/>
          </a:xfrm>
          <a:prstGeom prst="rect">
            <a:avLst/>
          </a:prstGeom>
          <a:ln w="12700">
            <a:miter lim="400000"/>
          </a:ln>
        </p:spPr>
      </p:pic>
      <p:pic>
        <p:nvPicPr>
          <p:cNvPr id="180" name="image47.tif"/>
          <p:cNvPicPr/>
          <p:nvPr/>
        </p:nvPicPr>
        <p:blipFill>
          <a:blip r:embed="rId3">
            <a:extLst/>
          </a:blip>
          <a:srcRect l="17777" t="17817" r="14667" b="18040"/>
          <a:stretch>
            <a:fillRect/>
          </a:stretch>
        </p:blipFill>
        <p:spPr>
          <a:xfrm>
            <a:off x="7045003" y="6938386"/>
            <a:ext cx="306072" cy="289964"/>
          </a:xfrm>
          <a:prstGeom prst="rect">
            <a:avLst/>
          </a:prstGeom>
          <a:ln w="12700">
            <a:miter lim="400000"/>
          </a:ln>
        </p:spPr>
      </p:pic>
      <p:pic>
        <p:nvPicPr>
          <p:cNvPr id="181" name="image47.tif"/>
          <p:cNvPicPr/>
          <p:nvPr/>
        </p:nvPicPr>
        <p:blipFill>
          <a:blip r:embed="rId3">
            <a:extLst/>
          </a:blip>
          <a:srcRect l="17777" t="17817" r="14667" b="18040"/>
          <a:stretch>
            <a:fillRect/>
          </a:stretch>
        </p:blipFill>
        <p:spPr>
          <a:xfrm>
            <a:off x="7693918" y="6938386"/>
            <a:ext cx="306071" cy="289964"/>
          </a:xfrm>
          <a:prstGeom prst="rect">
            <a:avLst/>
          </a:prstGeom>
          <a:ln w="12700">
            <a:miter lim="400000"/>
          </a:ln>
        </p:spPr>
      </p:pic>
      <p:pic>
        <p:nvPicPr>
          <p:cNvPr id="182" name="image47.tif"/>
          <p:cNvPicPr/>
          <p:nvPr/>
        </p:nvPicPr>
        <p:blipFill>
          <a:blip r:embed="rId3">
            <a:extLst/>
          </a:blip>
          <a:srcRect l="17777" t="17817" r="14667" b="18040"/>
          <a:stretch>
            <a:fillRect/>
          </a:stretch>
        </p:blipFill>
        <p:spPr>
          <a:xfrm>
            <a:off x="8342832" y="6938386"/>
            <a:ext cx="306072" cy="289964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image47.tif"/>
          <p:cNvPicPr/>
          <p:nvPr/>
        </p:nvPicPr>
        <p:blipFill>
          <a:blip r:embed="rId3">
            <a:extLst/>
          </a:blip>
          <a:srcRect l="17777" t="17817" r="14667" b="18040"/>
          <a:stretch>
            <a:fillRect/>
          </a:stretch>
        </p:blipFill>
        <p:spPr>
          <a:xfrm>
            <a:off x="6071631" y="7407148"/>
            <a:ext cx="306072" cy="2899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image47.tif"/>
          <p:cNvPicPr/>
          <p:nvPr/>
        </p:nvPicPr>
        <p:blipFill>
          <a:blip r:embed="rId3">
            <a:extLst/>
          </a:blip>
          <a:srcRect l="17777" t="17817" r="14667" b="18040"/>
          <a:stretch>
            <a:fillRect/>
          </a:stretch>
        </p:blipFill>
        <p:spPr>
          <a:xfrm>
            <a:off x="6720546" y="7407148"/>
            <a:ext cx="306072" cy="2899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image47.tif"/>
          <p:cNvPicPr/>
          <p:nvPr/>
        </p:nvPicPr>
        <p:blipFill>
          <a:blip r:embed="rId3">
            <a:extLst/>
          </a:blip>
          <a:srcRect l="17777" t="17817" r="14667" b="18040"/>
          <a:stretch>
            <a:fillRect/>
          </a:stretch>
        </p:blipFill>
        <p:spPr>
          <a:xfrm>
            <a:off x="7369460" y="7407148"/>
            <a:ext cx="306072" cy="2899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6" name="image47.tif"/>
          <p:cNvPicPr/>
          <p:nvPr/>
        </p:nvPicPr>
        <p:blipFill>
          <a:blip r:embed="rId3">
            <a:extLst/>
          </a:blip>
          <a:srcRect l="17777" t="17817" r="14667" b="18040"/>
          <a:stretch>
            <a:fillRect/>
          </a:stretch>
        </p:blipFill>
        <p:spPr>
          <a:xfrm>
            <a:off x="8018374" y="7407148"/>
            <a:ext cx="306072" cy="2899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7" name="image47.tif"/>
          <p:cNvPicPr/>
          <p:nvPr/>
        </p:nvPicPr>
        <p:blipFill>
          <a:blip r:embed="rId3">
            <a:extLst/>
          </a:blip>
          <a:srcRect l="17777" t="17817" r="14667" b="18040"/>
          <a:stretch>
            <a:fillRect/>
          </a:stretch>
        </p:blipFill>
        <p:spPr>
          <a:xfrm>
            <a:off x="6396088" y="7407148"/>
            <a:ext cx="306072" cy="2899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8" name="image47.tif"/>
          <p:cNvPicPr/>
          <p:nvPr/>
        </p:nvPicPr>
        <p:blipFill>
          <a:blip r:embed="rId3">
            <a:extLst/>
          </a:blip>
          <a:srcRect l="17777" t="17817" r="14667" b="18040"/>
          <a:stretch>
            <a:fillRect/>
          </a:stretch>
        </p:blipFill>
        <p:spPr>
          <a:xfrm>
            <a:off x="7045003" y="7407148"/>
            <a:ext cx="306072" cy="2899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9" name="image47.tif"/>
          <p:cNvPicPr/>
          <p:nvPr/>
        </p:nvPicPr>
        <p:blipFill>
          <a:blip r:embed="rId3">
            <a:extLst/>
          </a:blip>
          <a:srcRect l="17777" t="17817" r="14667" b="18040"/>
          <a:stretch>
            <a:fillRect/>
          </a:stretch>
        </p:blipFill>
        <p:spPr>
          <a:xfrm>
            <a:off x="7693918" y="7407148"/>
            <a:ext cx="306071" cy="2899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90" name="image47.tif"/>
          <p:cNvPicPr/>
          <p:nvPr/>
        </p:nvPicPr>
        <p:blipFill>
          <a:blip r:embed="rId3">
            <a:extLst/>
          </a:blip>
          <a:srcRect l="17777" t="17817" r="14667" b="18040"/>
          <a:stretch>
            <a:fillRect/>
          </a:stretch>
        </p:blipFill>
        <p:spPr>
          <a:xfrm>
            <a:off x="8342832" y="7407148"/>
            <a:ext cx="306072" cy="2899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91" name="image47.tif"/>
          <p:cNvPicPr/>
          <p:nvPr/>
        </p:nvPicPr>
        <p:blipFill>
          <a:blip r:embed="rId3">
            <a:extLst/>
          </a:blip>
          <a:srcRect l="17777" t="17817" r="14667" b="18040"/>
          <a:stretch>
            <a:fillRect/>
          </a:stretch>
        </p:blipFill>
        <p:spPr>
          <a:xfrm>
            <a:off x="8667289" y="6940992"/>
            <a:ext cx="306072" cy="2899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92" name="image47.tif"/>
          <p:cNvPicPr/>
          <p:nvPr/>
        </p:nvPicPr>
        <p:blipFill>
          <a:blip r:embed="rId3">
            <a:extLst/>
          </a:blip>
          <a:srcRect l="17777" t="17817" r="14667" b="18040"/>
          <a:stretch>
            <a:fillRect/>
          </a:stretch>
        </p:blipFill>
        <p:spPr>
          <a:xfrm>
            <a:off x="9316204" y="6940992"/>
            <a:ext cx="306072" cy="2899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93" name="image47.tif"/>
          <p:cNvPicPr/>
          <p:nvPr/>
        </p:nvPicPr>
        <p:blipFill>
          <a:blip r:embed="rId3">
            <a:extLst/>
          </a:blip>
          <a:srcRect l="17777" t="17817" r="14667" b="18040"/>
          <a:stretch>
            <a:fillRect/>
          </a:stretch>
        </p:blipFill>
        <p:spPr>
          <a:xfrm>
            <a:off x="9965118" y="6940992"/>
            <a:ext cx="306071" cy="2899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94" name="image47.tif"/>
          <p:cNvPicPr/>
          <p:nvPr/>
        </p:nvPicPr>
        <p:blipFill>
          <a:blip r:embed="rId3">
            <a:extLst/>
          </a:blip>
          <a:srcRect l="17777" t="17817" r="14667" b="18040"/>
          <a:stretch>
            <a:fillRect/>
          </a:stretch>
        </p:blipFill>
        <p:spPr>
          <a:xfrm>
            <a:off x="10614032" y="6940992"/>
            <a:ext cx="306071" cy="2899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95" name="image47.tif"/>
          <p:cNvPicPr/>
          <p:nvPr/>
        </p:nvPicPr>
        <p:blipFill>
          <a:blip r:embed="rId3">
            <a:extLst/>
          </a:blip>
          <a:srcRect l="17777" t="17817" r="14667" b="18040"/>
          <a:stretch>
            <a:fillRect/>
          </a:stretch>
        </p:blipFill>
        <p:spPr>
          <a:xfrm>
            <a:off x="8991746" y="6940992"/>
            <a:ext cx="306072" cy="2899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96" name="image47.tif"/>
          <p:cNvPicPr/>
          <p:nvPr/>
        </p:nvPicPr>
        <p:blipFill>
          <a:blip r:embed="rId3">
            <a:extLst/>
          </a:blip>
          <a:srcRect l="17777" t="17817" r="14667" b="18040"/>
          <a:stretch>
            <a:fillRect/>
          </a:stretch>
        </p:blipFill>
        <p:spPr>
          <a:xfrm>
            <a:off x="9640661" y="6940992"/>
            <a:ext cx="306071" cy="2899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97" name="image47.tif"/>
          <p:cNvPicPr/>
          <p:nvPr/>
        </p:nvPicPr>
        <p:blipFill>
          <a:blip r:embed="rId3">
            <a:extLst/>
          </a:blip>
          <a:srcRect l="17777" t="17817" r="14667" b="18040"/>
          <a:stretch>
            <a:fillRect/>
          </a:stretch>
        </p:blipFill>
        <p:spPr>
          <a:xfrm>
            <a:off x="10289575" y="6940992"/>
            <a:ext cx="306071" cy="2899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98" name="image47.tif"/>
          <p:cNvPicPr/>
          <p:nvPr/>
        </p:nvPicPr>
        <p:blipFill>
          <a:blip r:embed="rId3">
            <a:extLst/>
          </a:blip>
          <a:srcRect l="17777" t="17817" r="14667" b="18040"/>
          <a:stretch>
            <a:fillRect/>
          </a:stretch>
        </p:blipFill>
        <p:spPr>
          <a:xfrm>
            <a:off x="10938489" y="6940992"/>
            <a:ext cx="306072" cy="2899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99" name="image47.tif"/>
          <p:cNvPicPr/>
          <p:nvPr/>
        </p:nvPicPr>
        <p:blipFill>
          <a:blip r:embed="rId3">
            <a:extLst/>
          </a:blip>
          <a:srcRect l="17777" t="17817" r="14667" b="18040"/>
          <a:stretch>
            <a:fillRect/>
          </a:stretch>
        </p:blipFill>
        <p:spPr>
          <a:xfrm>
            <a:off x="8667289" y="7409754"/>
            <a:ext cx="306072" cy="289963"/>
          </a:xfrm>
          <a:prstGeom prst="rect">
            <a:avLst/>
          </a:prstGeom>
          <a:ln w="12700">
            <a:miter lim="400000"/>
          </a:ln>
        </p:spPr>
      </p:pic>
      <p:pic>
        <p:nvPicPr>
          <p:cNvPr id="200" name="image47.tif"/>
          <p:cNvPicPr/>
          <p:nvPr/>
        </p:nvPicPr>
        <p:blipFill>
          <a:blip r:embed="rId3">
            <a:extLst/>
          </a:blip>
          <a:srcRect l="17777" t="17817" r="14667" b="18040"/>
          <a:stretch>
            <a:fillRect/>
          </a:stretch>
        </p:blipFill>
        <p:spPr>
          <a:xfrm>
            <a:off x="9316204" y="7409754"/>
            <a:ext cx="306072" cy="289963"/>
          </a:xfrm>
          <a:prstGeom prst="rect">
            <a:avLst/>
          </a:prstGeom>
          <a:ln w="12700">
            <a:miter lim="400000"/>
          </a:ln>
        </p:spPr>
      </p:pic>
      <p:pic>
        <p:nvPicPr>
          <p:cNvPr id="201" name="image47.tif"/>
          <p:cNvPicPr/>
          <p:nvPr/>
        </p:nvPicPr>
        <p:blipFill>
          <a:blip r:embed="rId3">
            <a:extLst/>
          </a:blip>
          <a:srcRect l="17777" t="17817" r="14667" b="18040"/>
          <a:stretch>
            <a:fillRect/>
          </a:stretch>
        </p:blipFill>
        <p:spPr>
          <a:xfrm>
            <a:off x="9965118" y="7409754"/>
            <a:ext cx="306071" cy="289963"/>
          </a:xfrm>
          <a:prstGeom prst="rect">
            <a:avLst/>
          </a:prstGeom>
          <a:ln w="12700">
            <a:miter lim="400000"/>
          </a:ln>
        </p:spPr>
      </p:pic>
      <p:pic>
        <p:nvPicPr>
          <p:cNvPr id="202" name="image47.tif"/>
          <p:cNvPicPr/>
          <p:nvPr/>
        </p:nvPicPr>
        <p:blipFill>
          <a:blip r:embed="rId3">
            <a:extLst/>
          </a:blip>
          <a:srcRect l="17777" t="17817" r="14667" b="18040"/>
          <a:stretch>
            <a:fillRect/>
          </a:stretch>
        </p:blipFill>
        <p:spPr>
          <a:xfrm>
            <a:off x="10614032" y="7409754"/>
            <a:ext cx="306071" cy="289963"/>
          </a:xfrm>
          <a:prstGeom prst="rect">
            <a:avLst/>
          </a:prstGeom>
          <a:ln w="12700">
            <a:miter lim="400000"/>
          </a:ln>
        </p:spPr>
      </p:pic>
      <p:pic>
        <p:nvPicPr>
          <p:cNvPr id="203" name="image47.tif"/>
          <p:cNvPicPr/>
          <p:nvPr/>
        </p:nvPicPr>
        <p:blipFill>
          <a:blip r:embed="rId3">
            <a:extLst/>
          </a:blip>
          <a:srcRect l="17777" t="17817" r="14667" b="18040"/>
          <a:stretch>
            <a:fillRect/>
          </a:stretch>
        </p:blipFill>
        <p:spPr>
          <a:xfrm>
            <a:off x="8991746" y="7409754"/>
            <a:ext cx="306072" cy="289963"/>
          </a:xfrm>
          <a:prstGeom prst="rect">
            <a:avLst/>
          </a:prstGeom>
          <a:ln w="12700">
            <a:miter lim="400000"/>
          </a:ln>
        </p:spPr>
      </p:pic>
      <p:pic>
        <p:nvPicPr>
          <p:cNvPr id="204" name="image47.tif"/>
          <p:cNvPicPr/>
          <p:nvPr/>
        </p:nvPicPr>
        <p:blipFill>
          <a:blip r:embed="rId3">
            <a:extLst/>
          </a:blip>
          <a:srcRect l="17777" t="17817" r="14667" b="18040"/>
          <a:stretch>
            <a:fillRect/>
          </a:stretch>
        </p:blipFill>
        <p:spPr>
          <a:xfrm>
            <a:off x="9640661" y="7409754"/>
            <a:ext cx="306071" cy="289963"/>
          </a:xfrm>
          <a:prstGeom prst="rect">
            <a:avLst/>
          </a:prstGeom>
          <a:ln w="12700">
            <a:miter lim="400000"/>
          </a:ln>
        </p:spPr>
      </p:pic>
      <p:pic>
        <p:nvPicPr>
          <p:cNvPr id="205" name="image47.tif"/>
          <p:cNvPicPr/>
          <p:nvPr/>
        </p:nvPicPr>
        <p:blipFill>
          <a:blip r:embed="rId3">
            <a:extLst/>
          </a:blip>
          <a:srcRect l="17777" t="17817" r="14667" b="18040"/>
          <a:stretch>
            <a:fillRect/>
          </a:stretch>
        </p:blipFill>
        <p:spPr>
          <a:xfrm>
            <a:off x="10289575" y="7409754"/>
            <a:ext cx="306071" cy="289963"/>
          </a:xfrm>
          <a:prstGeom prst="rect">
            <a:avLst/>
          </a:prstGeom>
          <a:ln w="12700">
            <a:miter lim="400000"/>
          </a:ln>
        </p:spPr>
      </p:pic>
      <p:pic>
        <p:nvPicPr>
          <p:cNvPr id="206" name="image47.tif"/>
          <p:cNvPicPr/>
          <p:nvPr/>
        </p:nvPicPr>
        <p:blipFill>
          <a:blip r:embed="rId3">
            <a:extLst/>
          </a:blip>
          <a:srcRect l="17777" t="17817" r="14667" b="18040"/>
          <a:stretch>
            <a:fillRect/>
          </a:stretch>
        </p:blipFill>
        <p:spPr>
          <a:xfrm>
            <a:off x="10938489" y="7409754"/>
            <a:ext cx="306072" cy="289963"/>
          </a:xfrm>
          <a:prstGeom prst="rect">
            <a:avLst/>
          </a:prstGeom>
          <a:ln w="12700">
            <a:miter lim="400000"/>
          </a:ln>
        </p:spPr>
      </p:pic>
      <p:pic>
        <p:nvPicPr>
          <p:cNvPr id="207" name="image47.tif"/>
          <p:cNvPicPr/>
          <p:nvPr/>
        </p:nvPicPr>
        <p:blipFill>
          <a:blip r:embed="rId3">
            <a:extLst/>
          </a:blip>
          <a:srcRect l="17777" t="17817" r="14667" b="18040"/>
          <a:stretch>
            <a:fillRect/>
          </a:stretch>
        </p:blipFill>
        <p:spPr>
          <a:xfrm>
            <a:off x="11262947" y="6940992"/>
            <a:ext cx="306072" cy="289963"/>
          </a:xfrm>
          <a:prstGeom prst="rect">
            <a:avLst/>
          </a:prstGeom>
          <a:ln w="12700">
            <a:miter lim="400000"/>
          </a:ln>
        </p:spPr>
      </p:pic>
      <p:pic>
        <p:nvPicPr>
          <p:cNvPr id="208" name="image47.tif"/>
          <p:cNvPicPr/>
          <p:nvPr/>
        </p:nvPicPr>
        <p:blipFill>
          <a:blip r:embed="rId3">
            <a:extLst/>
          </a:blip>
          <a:srcRect l="17777" t="17817" r="14667" b="18040"/>
          <a:stretch>
            <a:fillRect/>
          </a:stretch>
        </p:blipFill>
        <p:spPr>
          <a:xfrm>
            <a:off x="11587400" y="6940992"/>
            <a:ext cx="306072" cy="289963"/>
          </a:xfrm>
          <a:prstGeom prst="rect">
            <a:avLst/>
          </a:prstGeom>
          <a:ln w="12700">
            <a:miter lim="400000"/>
          </a:ln>
        </p:spPr>
      </p:pic>
      <p:pic>
        <p:nvPicPr>
          <p:cNvPr id="209" name="image47.tif"/>
          <p:cNvPicPr/>
          <p:nvPr/>
        </p:nvPicPr>
        <p:blipFill>
          <a:blip r:embed="rId3">
            <a:extLst/>
          </a:blip>
          <a:srcRect l="17777" t="17817" r="14667" b="18040"/>
          <a:stretch>
            <a:fillRect/>
          </a:stretch>
        </p:blipFill>
        <p:spPr>
          <a:xfrm>
            <a:off x="11262947" y="7409754"/>
            <a:ext cx="306072" cy="28996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0" name="image47.tif"/>
          <p:cNvPicPr/>
          <p:nvPr/>
        </p:nvPicPr>
        <p:blipFill>
          <a:blip r:embed="rId3">
            <a:extLst/>
          </a:blip>
          <a:srcRect l="17777" t="17817" r="14667" b="18040"/>
          <a:stretch>
            <a:fillRect/>
          </a:stretch>
        </p:blipFill>
        <p:spPr>
          <a:xfrm>
            <a:off x="11587400" y="7409754"/>
            <a:ext cx="306072" cy="289963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211" name="Table 211"/>
          <p:cNvGraphicFramePr/>
          <p:nvPr/>
        </p:nvGraphicFramePr>
        <p:xfrm>
          <a:off x="798148" y="2055160"/>
          <a:ext cx="11501872" cy="3838712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5750936"/>
                <a:gridCol w="5750936"/>
              </a:tblGrid>
              <a:tr h="827209">
                <a:tc>
                  <a:txBody>
                    <a:bodyPr/>
                    <a:lstStyle/>
                    <a:p>
                      <a:pPr lvl="0" algn="l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600" b="1">
                          <a:solidFill>
                            <a:srgbClr val="FFFFFF"/>
                          </a:solidFill>
                          <a:sym typeface="Helvetica"/>
                        </a:rPr>
                        <a:t>Desired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algn="l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600" b="1">
                          <a:solidFill>
                            <a:srgbClr val="FFFFFF"/>
                          </a:solidFill>
                          <a:sym typeface="Helvetica"/>
                        </a:rPr>
                        <a:t>Impact</a:t>
                      </a:r>
                    </a:p>
                  </a:txBody>
                  <a:tcPr marL="50800" marR="50800" marT="50800" marB="50800" anchor="ctr" horzOverflow="overflow"/>
                </a:tc>
              </a:tr>
              <a:tr h="3011503">
                <a:tc>
                  <a:txBody>
                    <a:bodyPr/>
                    <a:lstStyle/>
                    <a:p>
                      <a:pPr lvl="0" algn="l" defTabSz="914400">
                        <a:spcBef>
                          <a:spcPts val="1200"/>
                        </a:spcBef>
                        <a:defRPr sz="1800"/>
                      </a:pPr>
                      <a:r>
                        <a:rPr sz="2600">
                          <a:solidFill>
                            <a:srgbClr val="0066CC"/>
                          </a:solidFill>
                          <a:sym typeface="Helvetica Light"/>
                        </a:rPr>
                        <a:t>Secure, Scalable &amp; Reliable
(3) Regional Data Centers
Multi-Hospital Support</a:t>
                      </a:r>
                    </a:p>
                  </a:txBody>
                  <a:tcPr marL="50800" marR="50800" marT="50800" marB="50800" horzOverflow="overflow"/>
                </a:tc>
                <a:tc>
                  <a:txBody>
                    <a:bodyPr/>
                    <a:lstStyle/>
                    <a:p>
                      <a:pPr lvl="0" algn="l" defTabSz="914400">
                        <a:spcBef>
                          <a:spcPts val="1200"/>
                        </a:spcBef>
                        <a:defRPr sz="1800"/>
                      </a:pPr>
                      <a:r>
                        <a:rPr sz="2600">
                          <a:solidFill>
                            <a:srgbClr val="0066CC"/>
                          </a:solidFill>
                          <a:sym typeface="Helvetica Light"/>
                        </a:rPr>
                        <a:t>6 Sites, 2 RDC’s Live NOW
19 Sites by Jan. 46 More in 2016
6 Minute Reduction “Time to Treat”
9 Minute Reduce “Stroke to CT Scan”
1st Hospital has Highest HCAHPS</a:t>
                      </a:r>
                    </a:p>
                  </a:txBody>
                  <a:tcPr marL="50800" marR="50800" marT="50800" marB="50800" horzOverflow="overflow"/>
                </a:tc>
              </a:tr>
            </a:tbl>
          </a:graphicData>
        </a:graphic>
      </p:graphicFrame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000"/>
              <a:t>Mobile Heartbeat</a:t>
            </a:r>
          </a:p>
          <a:p>
            <a:pPr lvl="0">
              <a:defRPr sz="1800"/>
            </a:pPr>
            <a:r>
              <a:rPr sz="3000"/>
              <a:t>Adam Maguire</a:t>
            </a:r>
          </a:p>
          <a:p>
            <a:pPr lvl="0">
              <a:defRPr sz="1800"/>
            </a:pPr>
            <a:r>
              <a:rPr sz="3000"/>
              <a:t>Director of Sales Support</a:t>
            </a:r>
          </a:p>
          <a:p>
            <a:pPr lvl="0">
              <a:defRPr sz="1800"/>
            </a:pPr>
            <a:r>
              <a:rPr sz="3000"/>
              <a:t>(619) 916-8717</a:t>
            </a:r>
          </a:p>
          <a:p>
            <a:pPr lvl="0">
              <a:defRPr sz="1800"/>
            </a:pPr>
            <a:r>
              <a:rPr sz="3000"/>
              <a:t>adam.maguire@mobileheartbeat.com</a:t>
            </a:r>
          </a:p>
          <a:p>
            <a:pPr lvl="0">
              <a:defRPr sz="1800"/>
            </a:pPr>
            <a:r>
              <a:rPr sz="3000">
                <a:hlinkClick r:id="rId2"/>
              </a:rPr>
              <a:t>www.mobileheartbeat.com</a:t>
            </a:r>
          </a:p>
        </p:txBody>
      </p:sp>
      <p:sp>
        <p:nvSpPr>
          <p:cNvPr id="214" name="Shape 21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0066CC"/>
                </a:solidFill>
              </a:rPr>
              <a:t>Thank You</a:t>
            </a:r>
          </a:p>
        </p:txBody>
      </p:sp>
    </p:spTree>
  </p:cSld>
  <p:clrMapOvr>
    <a:masterClrMapping/>
  </p:clrMapOvr>
  <p:transition spd="med">
    <p:fade thruBlk="1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Light"/>
            <a:ea typeface="Helvetica Neue Light"/>
            <a:cs typeface="Helvetica Neue Light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Light"/>
            <a:ea typeface="Helvetica Neue Light"/>
            <a:cs typeface="Helvetica Neue Light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256</Words>
  <Application>Microsoft Office PowerPoint</Application>
  <PresentationFormat>Custom</PresentationFormat>
  <Paragraphs>26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Helvetica</vt:lpstr>
      <vt:lpstr>Helvetica Light</vt:lpstr>
      <vt:lpstr>Helvetica Neue</vt:lpstr>
      <vt:lpstr>Helvetica Neue Light</vt:lpstr>
      <vt:lpstr>Helvetica Neue Medium</vt:lpstr>
      <vt:lpstr>Helvetica Neue Thin</vt:lpstr>
      <vt:lpstr>White</vt:lpstr>
      <vt:lpstr>MH-CURETM</vt:lpstr>
      <vt:lpstr>Mobilizing Clinicians…</vt:lpstr>
      <vt:lpstr>3 Differentiators</vt:lpstr>
      <vt:lpstr>iMobile Project</vt:lpstr>
      <vt:lpstr>Thank 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MH-CURETM</dc:title>
  <cp:lastModifiedBy>Administrator</cp:lastModifiedBy>
  <cp:revision>1</cp:revision>
  <dcterms:modified xsi:type="dcterms:W3CDTF">2015-09-20T07:11:32Z</dcterms:modified>
</cp:coreProperties>
</file>