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58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125" autoAdjust="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1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3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0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2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9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0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9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6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2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E7337B1-DBE5-4591-B1D0-7FA6E3BA9039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48DA7E3-1F93-480E-B58B-311AC9498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ania.org/georgiachapter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ANIA </a:t>
            </a:r>
            <a:br>
              <a:rPr lang="en-US" dirty="0" smtClean="0"/>
            </a:br>
            <a:r>
              <a:rPr lang="en-US" dirty="0" smtClean="0"/>
              <a:t>Georgia Chapter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Body Meeting </a:t>
            </a:r>
          </a:p>
          <a:p>
            <a:r>
              <a:rPr lang="en-US" dirty="0" smtClean="0"/>
              <a:t>November 17,2017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00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BASSETT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8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</a:p>
          <a:p>
            <a:r>
              <a:rPr lang="en-US" dirty="0" smtClean="0"/>
              <a:t>HIT Day at the Capitol</a:t>
            </a:r>
          </a:p>
          <a:p>
            <a:r>
              <a:rPr lang="en-US" dirty="0" smtClean="0"/>
              <a:t>Elections</a:t>
            </a:r>
          </a:p>
          <a:p>
            <a:r>
              <a:rPr lang="en-US" dirty="0" err="1" smtClean="0"/>
              <a:t>Whats</a:t>
            </a:r>
            <a:r>
              <a:rPr lang="en-US" dirty="0" smtClean="0"/>
              <a:t> Next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9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25 respondents out of 102 members</a:t>
            </a:r>
          </a:p>
          <a:p>
            <a:r>
              <a:rPr lang="en-US" b="1" dirty="0"/>
              <a:t>What are your </a:t>
            </a:r>
            <a:r>
              <a:rPr lang="en-US" b="1" dirty="0" smtClean="0"/>
              <a:t>major objectives from this group? /What do you want to get out of your participation?</a:t>
            </a:r>
          </a:p>
          <a:p>
            <a:pPr lvl="1"/>
            <a:r>
              <a:rPr lang="en-US" dirty="0" smtClean="0"/>
              <a:t>52% Professional Networking</a:t>
            </a:r>
          </a:p>
          <a:p>
            <a:pPr lvl="1"/>
            <a:r>
              <a:rPr lang="en-US" dirty="0" smtClean="0"/>
              <a:t>40% Learning more about Health Information Technology</a:t>
            </a:r>
          </a:p>
          <a:p>
            <a:pPr lvl="1"/>
            <a:r>
              <a:rPr lang="en-US" dirty="0" smtClean="0"/>
              <a:t>4%   Industry Jobs</a:t>
            </a:r>
          </a:p>
          <a:p>
            <a:pPr lvl="1"/>
            <a:r>
              <a:rPr lang="en-US" dirty="0" smtClean="0"/>
              <a:t>4%   Learning more about Health Information Technology but getting CEUs while doing it</a:t>
            </a:r>
          </a:p>
          <a:p>
            <a:pPr marL="274320" lvl="1" indent="0">
              <a:buNone/>
            </a:pPr>
            <a:r>
              <a:rPr lang="en-US" i="1" dirty="0" smtClean="0"/>
              <a:t>(4% = 1 person)</a:t>
            </a:r>
          </a:p>
          <a:p>
            <a:r>
              <a:rPr lang="en-US" b="1" dirty="0" smtClean="0"/>
              <a:t>How often would you like to meet remotely?</a:t>
            </a:r>
          </a:p>
          <a:p>
            <a:pPr lvl="1"/>
            <a:r>
              <a:rPr lang="en-US" dirty="0" smtClean="0"/>
              <a:t>48% Bi-Monthly</a:t>
            </a:r>
          </a:p>
          <a:p>
            <a:pPr lvl="1"/>
            <a:r>
              <a:rPr lang="en-US" dirty="0" smtClean="0"/>
              <a:t>36% Once a Month</a:t>
            </a:r>
          </a:p>
          <a:p>
            <a:pPr lvl="1"/>
            <a:r>
              <a:rPr lang="en-US" dirty="0" smtClean="0"/>
              <a:t>4% Twice a Month</a:t>
            </a:r>
          </a:p>
          <a:p>
            <a:pPr lvl="1"/>
            <a:r>
              <a:rPr lang="en-US" dirty="0" smtClean="0"/>
              <a:t>12% Quarterly</a:t>
            </a:r>
          </a:p>
          <a:p>
            <a:pPr marL="274320" lvl="1" indent="0">
              <a:buNone/>
            </a:pPr>
            <a:r>
              <a:rPr lang="en-US" dirty="0" smtClean="0"/>
              <a:t>(12%= 3 people)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4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Open/</a:t>
            </a:r>
            <a:r>
              <a:rPr lang="en-US" dirty="0" err="1" smtClean="0"/>
              <a:t>Freetext</a:t>
            </a:r>
            <a:r>
              <a:rPr lang="en-US" dirty="0" smtClean="0"/>
              <a:t> Questions</a:t>
            </a:r>
          </a:p>
          <a:p>
            <a:pPr lvl="1"/>
            <a:r>
              <a:rPr lang="en-US" sz="2000" b="1" dirty="0"/>
              <a:t>L</a:t>
            </a:r>
            <a:r>
              <a:rPr lang="en-US" sz="2000" b="1" dirty="0" smtClean="0"/>
              <a:t>ist </a:t>
            </a:r>
            <a:r>
              <a:rPr lang="en-US" sz="2000" b="1" dirty="0"/>
              <a:t>the best day of the week  to have a remote </a:t>
            </a:r>
            <a:r>
              <a:rPr lang="en-US" sz="2000" b="1" dirty="0" smtClean="0"/>
              <a:t>meeting</a:t>
            </a:r>
          </a:p>
          <a:p>
            <a:pPr lvl="2"/>
            <a:r>
              <a:rPr lang="en-US" sz="2000" dirty="0" smtClean="0"/>
              <a:t>During the business week</a:t>
            </a:r>
          </a:p>
          <a:p>
            <a:pPr lvl="2"/>
            <a:r>
              <a:rPr lang="en-US" sz="2000" dirty="0" smtClean="0"/>
              <a:t>Results across the board </a:t>
            </a:r>
          </a:p>
          <a:p>
            <a:pPr lvl="1"/>
            <a:r>
              <a:rPr lang="en-US" sz="2000" b="1" dirty="0" smtClean="0"/>
              <a:t>List </a:t>
            </a:r>
            <a:r>
              <a:rPr lang="en-US" sz="2000" b="1" dirty="0"/>
              <a:t>the best time of day to have a remote </a:t>
            </a:r>
            <a:r>
              <a:rPr lang="en-US" sz="2000" b="1" dirty="0" smtClean="0"/>
              <a:t>meeting</a:t>
            </a:r>
          </a:p>
          <a:p>
            <a:pPr lvl="2"/>
            <a:r>
              <a:rPr lang="en-US" sz="2000" dirty="0" smtClean="0"/>
              <a:t>Afternoon </a:t>
            </a:r>
          </a:p>
          <a:p>
            <a:pPr lvl="2"/>
            <a:r>
              <a:rPr lang="en-US" sz="2000" dirty="0" smtClean="0"/>
              <a:t>Evenings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753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65810"/>
            <a:ext cx="5483352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Main Educational Interests</a:t>
            </a:r>
          </a:p>
          <a:p>
            <a:r>
              <a:rPr lang="en-US" dirty="0"/>
              <a:t>I</a:t>
            </a:r>
            <a:r>
              <a:rPr lang="en-US" dirty="0" smtClean="0"/>
              <a:t>nteroperability, </a:t>
            </a:r>
            <a:r>
              <a:rPr lang="en-US" dirty="0"/>
              <a:t>new uses of mobile technology </a:t>
            </a:r>
          </a:p>
          <a:p>
            <a:r>
              <a:rPr lang="en-US" dirty="0"/>
              <a:t>P</a:t>
            </a:r>
            <a:r>
              <a:rPr lang="en-US" dirty="0" smtClean="0"/>
              <a:t>atient </a:t>
            </a:r>
            <a:r>
              <a:rPr lang="en-US" dirty="0"/>
              <a:t>safety and EHR implementations, role of informatics </a:t>
            </a:r>
          </a:p>
          <a:p>
            <a:r>
              <a:rPr lang="en-US" dirty="0"/>
              <a:t>N</a:t>
            </a:r>
            <a:r>
              <a:rPr lang="en-US" dirty="0" smtClean="0"/>
              <a:t>ursing </a:t>
            </a:r>
            <a:r>
              <a:rPr lang="en-US" dirty="0"/>
              <a:t>informatics concerns; EMR issues (training, usage, selection, value, etc.) </a:t>
            </a:r>
          </a:p>
          <a:p>
            <a:r>
              <a:rPr lang="en-US" dirty="0" smtClean="0"/>
              <a:t>Training </a:t>
            </a:r>
            <a:r>
              <a:rPr lang="en-US" dirty="0"/>
              <a:t>for new EMR implementation, adoption, leadership </a:t>
            </a:r>
          </a:p>
          <a:p>
            <a:r>
              <a:rPr lang="en-US" dirty="0" smtClean="0"/>
              <a:t>Mobile </a:t>
            </a:r>
            <a:r>
              <a:rPr lang="en-US" dirty="0"/>
              <a:t>apps </a:t>
            </a:r>
          </a:p>
          <a:p>
            <a:r>
              <a:rPr lang="en-US" dirty="0"/>
              <a:t>C</a:t>
            </a:r>
            <a:r>
              <a:rPr lang="en-US" dirty="0" smtClean="0"/>
              <a:t>urrent </a:t>
            </a:r>
            <a:r>
              <a:rPr lang="en-US" dirty="0"/>
              <a:t>industry trends / latest technologies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9467" y="2339511"/>
            <a:ext cx="470746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All topics related to clinical informatics, project </a:t>
            </a:r>
            <a:r>
              <a:rPr lang="en-US" sz="2000" dirty="0" err="1" smtClean="0"/>
              <a:t>mgnt</a:t>
            </a:r>
            <a:r>
              <a:rPr lang="en-US" sz="2000" dirty="0" smtClean="0"/>
              <a:t>, devices, change </a:t>
            </a:r>
            <a:r>
              <a:rPr lang="en-US" sz="2000" dirty="0" err="1" smtClean="0"/>
              <a:t>mgmt</a:t>
            </a:r>
            <a:r>
              <a:rPr lang="en-US" sz="2000" dirty="0" smtClean="0"/>
              <a:t>, industry standards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Interoperability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D</a:t>
            </a:r>
            <a:r>
              <a:rPr lang="en-US" sz="2000" dirty="0" smtClean="0"/>
              <a:t>ifferent types of documentation systems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P</a:t>
            </a:r>
            <a:r>
              <a:rPr lang="en-US" sz="2000" dirty="0" smtClean="0"/>
              <a:t>roject management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ONC Interoperability Map, Data Analytics and business intelligence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Anything related to EHR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0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Other </a:t>
            </a:r>
            <a:r>
              <a:rPr lang="en-US" b="1" dirty="0"/>
              <a:t>thoughts </a:t>
            </a:r>
            <a:r>
              <a:rPr lang="en-US" b="1" dirty="0" smtClean="0"/>
              <a:t>you </a:t>
            </a:r>
            <a:r>
              <a:rPr lang="en-US" b="1" dirty="0"/>
              <a:t>have for the GA Chapter of the </a:t>
            </a:r>
            <a:r>
              <a:rPr lang="en-US" b="1" dirty="0" smtClean="0"/>
              <a:t>ANIA</a:t>
            </a:r>
          </a:p>
          <a:p>
            <a:pPr lvl="1"/>
            <a:r>
              <a:rPr lang="en-US" sz="2000" dirty="0"/>
              <a:t>would also like to have some in person events scheduled </a:t>
            </a:r>
          </a:p>
          <a:p>
            <a:pPr lvl="1"/>
            <a:r>
              <a:rPr lang="en-US" sz="2000" dirty="0"/>
              <a:t>Looking to form a network of peers and share ideas, particularly in the area of performance improvement. </a:t>
            </a:r>
          </a:p>
          <a:p>
            <a:pPr lvl="1"/>
            <a:r>
              <a:rPr lang="en-US" sz="2000" dirty="0"/>
              <a:t>G</a:t>
            </a:r>
            <a:r>
              <a:rPr lang="en-US" sz="2000" dirty="0" smtClean="0"/>
              <a:t>reat </a:t>
            </a:r>
            <a:r>
              <a:rPr lang="en-US" sz="2000" dirty="0"/>
              <a:t>group of professionals </a:t>
            </a:r>
          </a:p>
          <a:p>
            <a:pPr lvl="1"/>
            <a:r>
              <a:rPr lang="en-US" sz="2000" dirty="0"/>
              <a:t>I would like to get more involved with the chapter and to possibly meet my fellow chapter members. If we could have meet ups periodically that would be nice! </a:t>
            </a:r>
          </a:p>
          <a:p>
            <a:pPr lvl="1"/>
            <a:r>
              <a:rPr lang="en-US" sz="2000" dirty="0"/>
              <a:t>When will we have another meeting?? It has been months. </a:t>
            </a:r>
          </a:p>
          <a:p>
            <a:pPr lvl="1"/>
            <a:r>
              <a:rPr lang="en-US" sz="2000" dirty="0"/>
              <a:t>Thank you for getting this group started. </a:t>
            </a:r>
          </a:p>
          <a:p>
            <a:pPr lvl="1"/>
            <a:r>
              <a:rPr lang="en-US" sz="2000" dirty="0"/>
              <a:t>Possibility of having an event with CEUs on a Saturday in a centralized location?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1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DAY AT THE CAPITOL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serve as 1 event for the year as required by nationals</a:t>
            </a:r>
          </a:p>
          <a:p>
            <a:r>
              <a:rPr lang="en-US" dirty="0" smtClean="0"/>
              <a:t>Will coordinate CEs for the entire day (6-8 hours)</a:t>
            </a:r>
          </a:p>
          <a:p>
            <a:r>
              <a:rPr lang="en-US" dirty="0" smtClean="0"/>
              <a:t>Joint venture with HIMSS and Technology Association Georgia (TAG)</a:t>
            </a:r>
          </a:p>
          <a:p>
            <a:r>
              <a:rPr lang="en-US" dirty="0" smtClean="0"/>
              <a:t>GA ANIA Legislative Committee to help with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Officers Needed</a:t>
            </a:r>
          </a:p>
          <a:p>
            <a:pPr lvl="1"/>
            <a:r>
              <a:rPr lang="en-US" dirty="0" smtClean="0"/>
              <a:t>President</a:t>
            </a:r>
          </a:p>
          <a:p>
            <a:pPr lvl="1"/>
            <a:r>
              <a:rPr lang="en-US" dirty="0" smtClean="0"/>
              <a:t>Vice President</a:t>
            </a:r>
          </a:p>
          <a:p>
            <a:pPr lvl="1"/>
            <a:r>
              <a:rPr lang="en-US" dirty="0" smtClean="0"/>
              <a:t>Secretary</a:t>
            </a:r>
          </a:p>
          <a:p>
            <a:pPr lvl="1"/>
            <a:r>
              <a:rPr lang="en-US" dirty="0" smtClean="0"/>
              <a:t>Treasurer</a:t>
            </a:r>
          </a:p>
          <a:p>
            <a:r>
              <a:rPr lang="en-US" dirty="0" smtClean="0"/>
              <a:t>Election Date (Election e-mail will be sent out shortly)</a:t>
            </a:r>
          </a:p>
          <a:p>
            <a:r>
              <a:rPr lang="en-US" dirty="0" smtClean="0"/>
              <a:t>Candidate Requirements (Send to gachapterania@gmail.com)</a:t>
            </a:r>
          </a:p>
          <a:p>
            <a:pPr lvl="1"/>
            <a:r>
              <a:rPr lang="en-US" dirty="0" smtClean="0"/>
              <a:t>Bio/Resume’</a:t>
            </a:r>
          </a:p>
          <a:p>
            <a:pPr lvl="1"/>
            <a:r>
              <a:rPr lang="en-US" dirty="0" smtClean="0"/>
              <a:t>Interest Statement</a:t>
            </a:r>
          </a:p>
          <a:p>
            <a:pPr lvl="1"/>
            <a:r>
              <a:rPr lang="en-US" dirty="0" smtClean="0"/>
              <a:t>Picture (optional/candid is ok)</a:t>
            </a:r>
          </a:p>
          <a:p>
            <a:r>
              <a:rPr lang="en-US" dirty="0" smtClean="0"/>
              <a:t>Survey Monkey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36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Georgia ANIA community website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community.ania.org/georgiachapter/home</a:t>
            </a:r>
            <a:endParaRPr lang="en-US" dirty="0" smtClean="0"/>
          </a:p>
          <a:p>
            <a:pPr lvl="1"/>
            <a:r>
              <a:rPr lang="en-US" dirty="0" smtClean="0"/>
              <a:t>Directory of members</a:t>
            </a:r>
            <a:endParaRPr lang="en-US" dirty="0"/>
          </a:p>
          <a:p>
            <a:r>
              <a:rPr lang="en-US" dirty="0" smtClean="0"/>
              <a:t>Organize small group gatherings (committees???)</a:t>
            </a:r>
          </a:p>
          <a:p>
            <a:r>
              <a:rPr lang="en-US" dirty="0" smtClean="0"/>
              <a:t>Participate, Participate, Participate (online community, volunteering)</a:t>
            </a:r>
          </a:p>
          <a:p>
            <a:r>
              <a:rPr lang="en-US" dirty="0" smtClean="0"/>
              <a:t>Take Informatics students at your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87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120</TotalTime>
  <Words>461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ANIA  Georgia Chapter </vt:lpstr>
      <vt:lpstr>Agenda</vt:lpstr>
      <vt:lpstr>Survey Results</vt:lpstr>
      <vt:lpstr>Survey Results</vt:lpstr>
      <vt:lpstr>Survey Results </vt:lpstr>
      <vt:lpstr>Survey Results</vt:lpstr>
      <vt:lpstr>HIT DAY AT THE CAPITOL</vt:lpstr>
      <vt:lpstr>Elections</vt:lpstr>
      <vt:lpstr>What Can WE DO Today</vt:lpstr>
      <vt:lpstr>THANK YOU</vt:lpstr>
    </vt:vector>
  </TitlesOfParts>
  <Company>Cerner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ANIA  Georgia Chapter</dc:title>
  <dc:creator>Tomlinson,Tracee</dc:creator>
  <cp:lastModifiedBy>Tomlinson,Tracee</cp:lastModifiedBy>
  <cp:revision>24</cp:revision>
  <dcterms:created xsi:type="dcterms:W3CDTF">2015-11-14T13:28:53Z</dcterms:created>
  <dcterms:modified xsi:type="dcterms:W3CDTF">2015-11-14T15:32:53Z</dcterms:modified>
</cp:coreProperties>
</file>