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b794844b9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b794844b9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f0c69c01e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f0c69c01e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f0c69c01e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f0c69c01e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f0c69c01e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f0c69c01e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f0c69c01e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f0c69c01e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10.jpg"/><Relationship Id="rId6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598100" y="2715952"/>
            <a:ext cx="8222100" cy="18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</a:t>
            </a:r>
            <a:r>
              <a:rPr lang="en" sz="2500"/>
              <a:t>Southern California Annual Conference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                      San Bernardino, California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                             January 26, 2024</a:t>
            </a:r>
            <a:endParaRPr sz="2500"/>
          </a:p>
        </p:txBody>
      </p:sp>
      <p:sp>
        <p:nvSpPr>
          <p:cNvPr id="86" name="Google Shape;86;p13"/>
          <p:cNvSpPr txBox="1"/>
          <p:nvPr/>
        </p:nvSpPr>
        <p:spPr>
          <a:xfrm>
            <a:off x="426275" y="401200"/>
            <a:ext cx="8333400" cy="19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4450" y="475050"/>
            <a:ext cx="4535100" cy="15117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2148100" y="3477050"/>
            <a:ext cx="4881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of the attendees……</a:t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8925" y="44425"/>
            <a:ext cx="3503650" cy="262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600" y="957675"/>
            <a:ext cx="3326026" cy="249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8725" y="2388325"/>
            <a:ext cx="3673574" cy="275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34250" y="2672150"/>
            <a:ext cx="3246275" cy="243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Speakers</a:t>
            </a:r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3325" y="471100"/>
            <a:ext cx="2883150" cy="384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264625"/>
            <a:ext cx="3936150" cy="295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Speakers….</a:t>
            </a:r>
            <a:endParaRPr/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89675"/>
            <a:ext cx="4638925" cy="347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5067" y="57925"/>
            <a:ext cx="4638933" cy="347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</a:t>
            </a:r>
            <a:endParaRPr/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550" y="410000"/>
            <a:ext cx="4695574" cy="352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5599150" y="1629550"/>
            <a:ext cx="2718600" cy="23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Our President Karen Pope introducing the current and new board members during our annual meeting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10000"/>
            <a:ext cx="5884899" cy="441367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6386900" y="548325"/>
            <a:ext cx="2445300" cy="40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Group Photo(LtoR):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Melanie Sorenson-Vice President, Lois Mottley- Secretary, Morris (one of our speakers), Karen Pope- President, Jimmy Phan- Treasurer, and Amy Bacon- Education Director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