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58" r:id="rId4"/>
    <p:sldId id="273" r:id="rId5"/>
    <p:sldId id="269" r:id="rId6"/>
    <p:sldId id="261" r:id="rId7"/>
    <p:sldId id="262" r:id="rId8"/>
    <p:sldId id="263" r:id="rId9"/>
    <p:sldId id="260" r:id="rId10"/>
    <p:sldId id="274" r:id="rId11"/>
    <p:sldId id="272" r:id="rId12"/>
    <p:sldId id="276" r:id="rId13"/>
    <p:sldId id="264" r:id="rId14"/>
    <p:sldId id="265" r:id="rId15"/>
    <p:sldId id="270" r:id="rId16"/>
    <p:sldId id="271" r:id="rId17"/>
    <p:sldId id="266" r:id="rId18"/>
    <p:sldId id="275"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11226-03C9-4DE7-9BE9-DD135D16A2A4}" v="2928" dt="2019-11-10T20:50:28.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03" autoAdjust="0"/>
    <p:restoredTop sz="62592" autoAdjust="0"/>
  </p:normalViewPr>
  <p:slideViewPr>
    <p:cSldViewPr>
      <p:cViewPr varScale="1">
        <p:scale>
          <a:sx n="52" d="100"/>
          <a:sy n="52" d="100"/>
        </p:scale>
        <p:origin x="175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26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i McArthur" userId="af345bc4934aa21a" providerId="LiveId" clId="{1DAD3FF3-3345-48B3-BBEB-93D82A8B3E6B}"/>
    <pc:docChg chg="undo redo custSel mod addSld delSld modSld">
      <pc:chgData name="Lasi McArthur" userId="af345bc4934aa21a" providerId="LiveId" clId="{1DAD3FF3-3345-48B3-BBEB-93D82A8B3E6B}" dt="2019-10-06T19:34:00.933" v="513" actId="404"/>
      <pc:docMkLst>
        <pc:docMk/>
      </pc:docMkLst>
      <pc:sldChg chg="modSp modNotesTx">
        <pc:chgData name="Lasi McArthur" userId="af345bc4934aa21a" providerId="LiveId" clId="{1DAD3FF3-3345-48B3-BBEB-93D82A8B3E6B}" dt="2019-10-06T18:27:05.376" v="3" actId="20577"/>
        <pc:sldMkLst>
          <pc:docMk/>
          <pc:sldMk cId="2587544565" sldId="256"/>
        </pc:sldMkLst>
        <pc:spChg chg="mod">
          <ac:chgData name="Lasi McArthur" userId="af345bc4934aa21a" providerId="LiveId" clId="{1DAD3FF3-3345-48B3-BBEB-93D82A8B3E6B}" dt="2019-10-06T18:26:13.519" v="0"/>
          <ac:spMkLst>
            <pc:docMk/>
            <pc:sldMk cId="2587544565" sldId="256"/>
            <ac:spMk id="2" creationId="{00000000-0000-0000-0000-000000000000}"/>
          </ac:spMkLst>
        </pc:spChg>
        <pc:spChg chg="mod">
          <ac:chgData name="Lasi McArthur" userId="af345bc4934aa21a" providerId="LiveId" clId="{1DAD3FF3-3345-48B3-BBEB-93D82A8B3E6B}" dt="2019-10-06T18:26:25.331" v="2" actId="20577"/>
          <ac:spMkLst>
            <pc:docMk/>
            <pc:sldMk cId="2587544565" sldId="256"/>
            <ac:spMk id="3" creationId="{00000000-0000-0000-0000-000000000000}"/>
          </ac:spMkLst>
        </pc:spChg>
      </pc:sldChg>
      <pc:sldChg chg="addSp modSp">
        <pc:chgData name="Lasi McArthur" userId="af345bc4934aa21a" providerId="LiveId" clId="{1DAD3FF3-3345-48B3-BBEB-93D82A8B3E6B}" dt="2019-10-06T18:31:12.823" v="38" actId="1076"/>
        <pc:sldMkLst>
          <pc:docMk/>
          <pc:sldMk cId="1564431549" sldId="258"/>
        </pc:sldMkLst>
        <pc:spChg chg="mod">
          <ac:chgData name="Lasi McArthur" userId="af345bc4934aa21a" providerId="LiveId" clId="{1DAD3FF3-3345-48B3-BBEB-93D82A8B3E6B}" dt="2019-10-06T18:28:01.051" v="4"/>
          <ac:spMkLst>
            <pc:docMk/>
            <pc:sldMk cId="1564431549" sldId="258"/>
            <ac:spMk id="2" creationId="{00000000-0000-0000-0000-000000000000}"/>
          </ac:spMkLst>
        </pc:spChg>
        <pc:spChg chg="mod">
          <ac:chgData name="Lasi McArthur" userId="af345bc4934aa21a" providerId="LiveId" clId="{1DAD3FF3-3345-48B3-BBEB-93D82A8B3E6B}" dt="2019-10-06T18:28:35.615" v="10" actId="14100"/>
          <ac:spMkLst>
            <pc:docMk/>
            <pc:sldMk cId="1564431549" sldId="258"/>
            <ac:spMk id="3" creationId="{00000000-0000-0000-0000-000000000000}"/>
          </ac:spMkLst>
        </pc:spChg>
        <pc:spChg chg="add mod">
          <ac:chgData name="Lasi McArthur" userId="af345bc4934aa21a" providerId="LiveId" clId="{1DAD3FF3-3345-48B3-BBEB-93D82A8B3E6B}" dt="2019-10-06T18:29:20.559" v="17" actId="27636"/>
          <ac:spMkLst>
            <pc:docMk/>
            <pc:sldMk cId="1564431549" sldId="258"/>
            <ac:spMk id="6" creationId="{750700C0-EBBF-4930-AC34-0EE1C3376A86}"/>
          </ac:spMkLst>
        </pc:spChg>
        <pc:spChg chg="add mod">
          <ac:chgData name="Lasi McArthur" userId="af345bc4934aa21a" providerId="LiveId" clId="{1DAD3FF3-3345-48B3-BBEB-93D82A8B3E6B}" dt="2019-10-06T18:29:39.782" v="21" actId="14100"/>
          <ac:spMkLst>
            <pc:docMk/>
            <pc:sldMk cId="1564431549" sldId="258"/>
            <ac:spMk id="7" creationId="{3B3D725D-46D3-4C79-867A-FDDD17BCFA46}"/>
          </ac:spMkLst>
        </pc:spChg>
        <pc:spChg chg="add mod">
          <ac:chgData name="Lasi McArthur" userId="af345bc4934aa21a" providerId="LiveId" clId="{1DAD3FF3-3345-48B3-BBEB-93D82A8B3E6B}" dt="2019-10-06T18:30:36.218" v="31" actId="20577"/>
          <ac:spMkLst>
            <pc:docMk/>
            <pc:sldMk cId="1564431549" sldId="258"/>
            <ac:spMk id="8" creationId="{E7123B04-FB9A-43FE-AB79-055E88CE9600}"/>
          </ac:spMkLst>
        </pc:spChg>
        <pc:spChg chg="add mod">
          <ac:chgData name="Lasi McArthur" userId="af345bc4934aa21a" providerId="LiveId" clId="{1DAD3FF3-3345-48B3-BBEB-93D82A8B3E6B}" dt="2019-10-06T18:30:47.540" v="36"/>
          <ac:spMkLst>
            <pc:docMk/>
            <pc:sldMk cId="1564431549" sldId="258"/>
            <ac:spMk id="9" creationId="{121BE6EC-2824-4A9D-B299-A68741C7B11B}"/>
          </ac:spMkLst>
        </pc:spChg>
        <pc:spChg chg="add mod">
          <ac:chgData name="Lasi McArthur" userId="af345bc4934aa21a" providerId="LiveId" clId="{1DAD3FF3-3345-48B3-BBEB-93D82A8B3E6B}" dt="2019-10-06T18:31:12.823" v="38" actId="1076"/>
          <ac:spMkLst>
            <pc:docMk/>
            <pc:sldMk cId="1564431549" sldId="258"/>
            <ac:spMk id="10" creationId="{9F09D5EC-E33F-4115-ACE8-1FB5E06E7AF8}"/>
          </ac:spMkLst>
        </pc:spChg>
      </pc:sldChg>
      <pc:sldChg chg="del">
        <pc:chgData name="Lasi McArthur" userId="af345bc4934aa21a" providerId="LiveId" clId="{1DAD3FF3-3345-48B3-BBEB-93D82A8B3E6B}" dt="2019-10-06T18:43:00.403" v="470" actId="2696"/>
        <pc:sldMkLst>
          <pc:docMk/>
          <pc:sldMk cId="1363704596" sldId="259"/>
        </pc:sldMkLst>
      </pc:sldChg>
      <pc:sldChg chg="addSp delSp modSp mod setBg setClrOvrMap">
        <pc:chgData name="Lasi McArthur" userId="af345bc4934aa21a" providerId="LiveId" clId="{1DAD3FF3-3345-48B3-BBEB-93D82A8B3E6B}" dt="2019-10-06T18:38:46.118" v="333" actId="26606"/>
        <pc:sldMkLst>
          <pc:docMk/>
          <pc:sldMk cId="1623393307" sldId="260"/>
        </pc:sldMkLst>
        <pc:spChg chg="del">
          <ac:chgData name="Lasi McArthur" userId="af345bc4934aa21a" providerId="LiveId" clId="{1DAD3FF3-3345-48B3-BBEB-93D82A8B3E6B}" dt="2019-10-06T18:37:15.760" v="300"/>
          <ac:spMkLst>
            <pc:docMk/>
            <pc:sldMk cId="1623393307" sldId="260"/>
            <ac:spMk id="2" creationId="{00000000-0000-0000-0000-000000000000}"/>
          </ac:spMkLst>
        </pc:spChg>
        <pc:spChg chg="del">
          <ac:chgData name="Lasi McArthur" userId="af345bc4934aa21a" providerId="LiveId" clId="{1DAD3FF3-3345-48B3-BBEB-93D82A8B3E6B}" dt="2019-10-06T18:37:15.760" v="300"/>
          <ac:spMkLst>
            <pc:docMk/>
            <pc:sldMk cId="1623393307" sldId="260"/>
            <ac:spMk id="3" creationId="{00000000-0000-0000-0000-000000000000}"/>
          </ac:spMkLst>
        </pc:spChg>
        <pc:spChg chg="del">
          <ac:chgData name="Lasi McArthur" userId="af345bc4934aa21a" providerId="LiveId" clId="{1DAD3FF3-3345-48B3-BBEB-93D82A8B3E6B}" dt="2019-10-06T18:37:15.760" v="300"/>
          <ac:spMkLst>
            <pc:docMk/>
            <pc:sldMk cId="1623393307" sldId="260"/>
            <ac:spMk id="4" creationId="{00000000-0000-0000-0000-000000000000}"/>
          </ac:spMkLst>
        </pc:spChg>
        <pc:spChg chg="mod">
          <ac:chgData name="Lasi McArthur" userId="af345bc4934aa21a" providerId="LiveId" clId="{1DAD3FF3-3345-48B3-BBEB-93D82A8B3E6B}" dt="2019-10-06T18:38:46.118" v="333" actId="26606"/>
          <ac:spMkLst>
            <pc:docMk/>
            <pc:sldMk cId="1623393307" sldId="260"/>
            <ac:spMk id="5" creationId="{00000000-0000-0000-0000-000000000000}"/>
          </ac:spMkLst>
        </pc:spChg>
        <pc:spChg chg="add mod">
          <ac:chgData name="Lasi McArthur" userId="af345bc4934aa21a" providerId="LiveId" clId="{1DAD3FF3-3345-48B3-BBEB-93D82A8B3E6B}" dt="2019-10-06T18:38:46.118" v="333" actId="26606"/>
          <ac:spMkLst>
            <pc:docMk/>
            <pc:sldMk cId="1623393307" sldId="260"/>
            <ac:spMk id="6" creationId="{DC7B25F0-F237-46F6-8FE4-0A733EF9FAE9}"/>
          </ac:spMkLst>
        </pc:spChg>
        <pc:spChg chg="add del mod">
          <ac:chgData name="Lasi McArthur" userId="af345bc4934aa21a" providerId="LiveId" clId="{1DAD3FF3-3345-48B3-BBEB-93D82A8B3E6B}" dt="2019-10-06T18:38:46.118" v="333" actId="26606"/>
          <ac:spMkLst>
            <pc:docMk/>
            <pc:sldMk cId="1623393307" sldId="260"/>
            <ac:spMk id="7" creationId="{1D85CF56-7898-4572-8689-972340617976}"/>
          </ac:spMkLst>
        </pc:spChg>
        <pc:spChg chg="add del">
          <ac:chgData name="Lasi McArthur" userId="af345bc4934aa21a" providerId="LiveId" clId="{1DAD3FF3-3345-48B3-BBEB-93D82A8B3E6B}" dt="2019-10-06T18:37:48.745" v="320" actId="26606"/>
          <ac:spMkLst>
            <pc:docMk/>
            <pc:sldMk cId="1623393307" sldId="260"/>
            <ac:spMk id="13" creationId="{98663357-1843-42BB-BC09-EACA8E00E598}"/>
          </ac:spMkLst>
        </pc:spChg>
        <pc:spChg chg="add del">
          <ac:chgData name="Lasi McArthur" userId="af345bc4934aa21a" providerId="LiveId" clId="{1DAD3FF3-3345-48B3-BBEB-93D82A8B3E6B}" dt="2019-10-06T18:38:39.149" v="331" actId="26606"/>
          <ac:spMkLst>
            <pc:docMk/>
            <pc:sldMk cId="1623393307" sldId="260"/>
            <ac:spMk id="14" creationId="{46C2E80F-49A6-4372-B103-219D417A55ED}"/>
          </ac:spMkLst>
        </pc:spChg>
        <pc:spChg chg="add del">
          <ac:chgData name="Lasi McArthur" userId="af345bc4934aa21a" providerId="LiveId" clId="{1DAD3FF3-3345-48B3-BBEB-93D82A8B3E6B}" dt="2019-10-06T18:37:53.824" v="322" actId="26606"/>
          <ac:spMkLst>
            <pc:docMk/>
            <pc:sldMk cId="1623393307" sldId="260"/>
            <ac:spMk id="15" creationId="{1DB7C82F-AB7E-4F0C-B829-FA1B9C415180}"/>
          </ac:spMkLst>
        </pc:spChg>
        <pc:spChg chg="add del">
          <ac:chgData name="Lasi McArthur" userId="af345bc4934aa21a" providerId="LiveId" clId="{1DAD3FF3-3345-48B3-BBEB-93D82A8B3E6B}" dt="2019-10-06T18:37:55.981" v="324" actId="26606"/>
          <ac:spMkLst>
            <pc:docMk/>
            <pc:sldMk cId="1623393307" sldId="260"/>
            <ac:spMk id="19" creationId="{37C89E4B-3C9F-44B9-8B86-D9E3D112D8EC}"/>
          </ac:spMkLst>
        </pc:spChg>
        <pc:spChg chg="add del">
          <ac:chgData name="Lasi McArthur" userId="af345bc4934aa21a" providerId="LiveId" clId="{1DAD3FF3-3345-48B3-BBEB-93D82A8B3E6B}" dt="2019-10-06T18:38:46.118" v="333" actId="26606"/>
          <ac:spMkLst>
            <pc:docMk/>
            <pc:sldMk cId="1623393307" sldId="260"/>
            <ac:spMk id="21" creationId="{46C2E80F-49A6-4372-B103-219D417A55ED}"/>
          </ac:spMkLst>
        </pc:spChg>
        <pc:spChg chg="add del">
          <ac:chgData name="Lasi McArthur" userId="af345bc4934aa21a" providerId="LiveId" clId="{1DAD3FF3-3345-48B3-BBEB-93D82A8B3E6B}" dt="2019-10-06T18:38:12.114" v="326" actId="26606"/>
          <ac:spMkLst>
            <pc:docMk/>
            <pc:sldMk cId="1623393307" sldId="260"/>
            <ac:spMk id="22" creationId="{1DB7C82F-AB7E-4F0C-B829-FA1B9C415180}"/>
          </ac:spMkLst>
        </pc:spChg>
        <pc:graphicFrameChg chg="add del">
          <ac:chgData name="Lasi McArthur" userId="af345bc4934aa21a" providerId="LiveId" clId="{1DAD3FF3-3345-48B3-BBEB-93D82A8B3E6B}" dt="2019-10-06T18:38:39.149" v="331" actId="26606"/>
          <ac:graphicFrameMkLst>
            <pc:docMk/>
            <pc:sldMk cId="1623393307" sldId="260"/>
            <ac:graphicFrameMk id="10" creationId="{73360DA8-9E85-482F-9A5B-02AB1E7436BC}"/>
          </ac:graphicFrameMkLst>
        </pc:graphicFrameChg>
        <pc:graphicFrameChg chg="add del">
          <ac:chgData name="Lasi McArthur" userId="af345bc4934aa21a" providerId="LiveId" clId="{1DAD3FF3-3345-48B3-BBEB-93D82A8B3E6B}" dt="2019-10-06T18:38:46.118" v="333" actId="26606"/>
          <ac:graphicFrameMkLst>
            <pc:docMk/>
            <pc:sldMk cId="1623393307" sldId="260"/>
            <ac:graphicFrameMk id="24" creationId="{C7E197F2-464D-429F-8731-AA86413D2CAD}"/>
          </ac:graphicFrameMkLst>
        </pc:graphicFrameChg>
        <pc:picChg chg="add del">
          <ac:chgData name="Lasi McArthur" userId="af345bc4934aa21a" providerId="LiveId" clId="{1DAD3FF3-3345-48B3-BBEB-93D82A8B3E6B}" dt="2019-10-06T18:37:48.745" v="320" actId="26606"/>
          <ac:picMkLst>
            <pc:docMk/>
            <pc:sldMk cId="1623393307" sldId="260"/>
            <ac:picMk id="9" creationId="{3D258937-2FC5-410A-AAF7-BA6271BDA840}"/>
          </ac:picMkLst>
        </pc:picChg>
        <pc:picChg chg="add del">
          <ac:chgData name="Lasi McArthur" userId="af345bc4934aa21a" providerId="LiveId" clId="{1DAD3FF3-3345-48B3-BBEB-93D82A8B3E6B}" dt="2019-10-06T18:37:53.824" v="322" actId="26606"/>
          <ac:picMkLst>
            <pc:docMk/>
            <pc:sldMk cId="1623393307" sldId="260"/>
            <ac:picMk id="16" creationId="{97071ADC-933D-4247-8E4C-4CDAD18085F6}"/>
          </ac:picMkLst>
        </pc:picChg>
        <pc:picChg chg="add del">
          <ac:chgData name="Lasi McArthur" userId="af345bc4934aa21a" providerId="LiveId" clId="{1DAD3FF3-3345-48B3-BBEB-93D82A8B3E6B}" dt="2019-10-06T18:37:55.981" v="324" actId="26606"/>
          <ac:picMkLst>
            <pc:docMk/>
            <pc:sldMk cId="1623393307" sldId="260"/>
            <ac:picMk id="18" creationId="{540A133A-8C64-400C-8D03-E02FFAEB688B}"/>
          </ac:picMkLst>
        </pc:picChg>
        <pc:picChg chg="add del">
          <ac:chgData name="Lasi McArthur" userId="af345bc4934aa21a" providerId="LiveId" clId="{1DAD3FF3-3345-48B3-BBEB-93D82A8B3E6B}" dt="2019-10-06T18:38:12.114" v="326" actId="26606"/>
          <ac:picMkLst>
            <pc:docMk/>
            <pc:sldMk cId="1623393307" sldId="260"/>
            <ac:picMk id="23" creationId="{97071ADC-933D-4247-8E4C-4CDAD18085F6}"/>
          </ac:picMkLst>
        </pc:picChg>
        <pc:cxnChg chg="add del">
          <ac:chgData name="Lasi McArthur" userId="af345bc4934aa21a" providerId="LiveId" clId="{1DAD3FF3-3345-48B3-BBEB-93D82A8B3E6B}" dt="2019-10-06T18:37:55.981" v="324" actId="26606"/>
          <ac:cxnSpMkLst>
            <pc:docMk/>
            <pc:sldMk cId="1623393307" sldId="260"/>
            <ac:cxnSpMk id="17" creationId="{D891E407-403B-4764-86C9-33A56D3BCAA3}"/>
          </ac:cxnSpMkLst>
        </pc:cxnChg>
        <pc:cxnChg chg="add del">
          <ac:chgData name="Lasi McArthur" userId="af345bc4934aa21a" providerId="LiveId" clId="{1DAD3FF3-3345-48B3-BBEB-93D82A8B3E6B}" dt="2019-10-06T18:37:55.981" v="324" actId="26606"/>
          <ac:cxnSpMkLst>
            <pc:docMk/>
            <pc:sldMk cId="1623393307" sldId="260"/>
            <ac:cxnSpMk id="20" creationId="{AA2EAA10-076F-46BD-8F0F-B9A2FB77A85C}"/>
          </ac:cxnSpMkLst>
        </pc:cxnChg>
      </pc:sldChg>
      <pc:sldChg chg="addSp delSp modSp add">
        <pc:chgData name="Lasi McArthur" userId="af345bc4934aa21a" providerId="LiveId" clId="{1DAD3FF3-3345-48B3-BBEB-93D82A8B3E6B}" dt="2019-10-06T18:33:12.629" v="178" actId="1076"/>
        <pc:sldMkLst>
          <pc:docMk/>
          <pc:sldMk cId="2214299929" sldId="261"/>
        </pc:sldMkLst>
        <pc:spChg chg="mod">
          <ac:chgData name="Lasi McArthur" userId="af345bc4934aa21a" providerId="LiveId" clId="{1DAD3FF3-3345-48B3-BBEB-93D82A8B3E6B}" dt="2019-10-06T18:31:59.008" v="51" actId="20577"/>
          <ac:spMkLst>
            <pc:docMk/>
            <pc:sldMk cId="2214299929" sldId="261"/>
            <ac:spMk id="2" creationId="{0F8AEE05-6313-4502-9B74-395EC2294892}"/>
          </ac:spMkLst>
        </pc:spChg>
        <pc:spChg chg="del">
          <ac:chgData name="Lasi McArthur" userId="af345bc4934aa21a" providerId="LiveId" clId="{1DAD3FF3-3345-48B3-BBEB-93D82A8B3E6B}" dt="2019-10-06T18:32:33.945" v="52" actId="1032"/>
          <ac:spMkLst>
            <pc:docMk/>
            <pc:sldMk cId="2214299929" sldId="261"/>
            <ac:spMk id="3" creationId="{78AA5E3D-282C-4973-8C0C-DC761D3B232B}"/>
          </ac:spMkLst>
        </pc:spChg>
        <pc:spChg chg="add mod">
          <ac:chgData name="Lasi McArthur" userId="af345bc4934aa21a" providerId="LiveId" clId="{1DAD3FF3-3345-48B3-BBEB-93D82A8B3E6B}" dt="2019-10-06T18:33:12.629" v="178" actId="1076"/>
          <ac:spMkLst>
            <pc:docMk/>
            <pc:sldMk cId="2214299929" sldId="261"/>
            <ac:spMk id="6" creationId="{F8142EA4-BDC2-453E-B3FC-2BEEDA0C21DE}"/>
          </ac:spMkLst>
        </pc:spChg>
        <pc:graphicFrameChg chg="add mod">
          <ac:chgData name="Lasi McArthur" userId="af345bc4934aa21a" providerId="LiveId" clId="{1DAD3FF3-3345-48B3-BBEB-93D82A8B3E6B}" dt="2019-10-06T18:32:54.927" v="176" actId="20577"/>
          <ac:graphicFrameMkLst>
            <pc:docMk/>
            <pc:sldMk cId="2214299929" sldId="261"/>
            <ac:graphicFrameMk id="5" creationId="{CB3AB685-71CF-4BFB-807A-1FCE2DF18857}"/>
          </ac:graphicFrameMkLst>
        </pc:graphicFrameChg>
      </pc:sldChg>
      <pc:sldChg chg="addSp modSp add">
        <pc:chgData name="Lasi McArthur" userId="af345bc4934aa21a" providerId="LiveId" clId="{1DAD3FF3-3345-48B3-BBEB-93D82A8B3E6B}" dt="2019-10-06T18:34:39.772" v="261" actId="20577"/>
        <pc:sldMkLst>
          <pc:docMk/>
          <pc:sldMk cId="2971259564" sldId="262"/>
        </pc:sldMkLst>
        <pc:graphicFrameChg chg="add mod">
          <ac:chgData name="Lasi McArthur" userId="af345bc4934aa21a" providerId="LiveId" clId="{1DAD3FF3-3345-48B3-BBEB-93D82A8B3E6B}" dt="2019-10-06T18:34:39.772" v="261" actId="20577"/>
          <ac:graphicFrameMkLst>
            <pc:docMk/>
            <pc:sldMk cId="2971259564" sldId="262"/>
            <ac:graphicFrameMk id="3" creationId="{F909D2DB-7FBC-441A-9D8C-08252E1F629E}"/>
          </ac:graphicFrameMkLst>
        </pc:graphicFrameChg>
      </pc:sldChg>
      <pc:sldChg chg="modSp add del">
        <pc:chgData name="Lasi McArthur" userId="af345bc4934aa21a" providerId="LiveId" clId="{1DAD3FF3-3345-48B3-BBEB-93D82A8B3E6B}" dt="2019-10-06T18:36:23.251" v="287"/>
        <pc:sldMkLst>
          <pc:docMk/>
          <pc:sldMk cId="528587559" sldId="263"/>
        </pc:sldMkLst>
        <pc:spChg chg="mod">
          <ac:chgData name="Lasi McArthur" userId="af345bc4934aa21a" providerId="LiveId" clId="{1DAD3FF3-3345-48B3-BBEB-93D82A8B3E6B}" dt="2019-10-06T18:36:22.720" v="286" actId="20577"/>
          <ac:spMkLst>
            <pc:docMk/>
            <pc:sldMk cId="528587559" sldId="263"/>
            <ac:spMk id="2" creationId="{20C404B9-7535-42C8-9658-22CBF9017871}"/>
          </ac:spMkLst>
        </pc:spChg>
        <pc:spChg chg="mod">
          <ac:chgData name="Lasi McArthur" userId="af345bc4934aa21a" providerId="LiveId" clId="{1DAD3FF3-3345-48B3-BBEB-93D82A8B3E6B}" dt="2019-10-06T18:36:19.901" v="283" actId="5793"/>
          <ac:spMkLst>
            <pc:docMk/>
            <pc:sldMk cId="528587559" sldId="263"/>
            <ac:spMk id="3" creationId="{3BB7F1DA-B80C-4175-99B6-279A90EAF286}"/>
          </ac:spMkLst>
        </pc:spChg>
        <pc:spChg chg="mod">
          <ac:chgData name="Lasi McArthur" userId="af345bc4934aa21a" providerId="LiveId" clId="{1DAD3FF3-3345-48B3-BBEB-93D82A8B3E6B}" dt="2019-10-06T18:35:44.878" v="274"/>
          <ac:spMkLst>
            <pc:docMk/>
            <pc:sldMk cId="528587559" sldId="263"/>
            <ac:spMk id="4" creationId="{09FD63F7-67EC-4C26-A0FE-B11E15145F40}"/>
          </ac:spMkLst>
        </pc:spChg>
      </pc:sldChg>
      <pc:sldChg chg="modSp add">
        <pc:chgData name="Lasi McArthur" userId="af345bc4934aa21a" providerId="LiveId" clId="{1DAD3FF3-3345-48B3-BBEB-93D82A8B3E6B}" dt="2019-10-06T18:36:42.178" v="299" actId="20577"/>
        <pc:sldMkLst>
          <pc:docMk/>
          <pc:sldMk cId="1718829094" sldId="263"/>
        </pc:sldMkLst>
        <pc:spChg chg="mod">
          <ac:chgData name="Lasi McArthur" userId="af345bc4934aa21a" providerId="LiveId" clId="{1DAD3FF3-3345-48B3-BBEB-93D82A8B3E6B}" dt="2019-10-06T18:36:31.460" v="296" actId="20577"/>
          <ac:spMkLst>
            <pc:docMk/>
            <pc:sldMk cId="1718829094" sldId="263"/>
            <ac:spMk id="2" creationId="{3CA75F60-6385-4DA9-A576-8784C76EBAA9}"/>
          </ac:spMkLst>
        </pc:spChg>
        <pc:spChg chg="mod">
          <ac:chgData name="Lasi McArthur" userId="af345bc4934aa21a" providerId="LiveId" clId="{1DAD3FF3-3345-48B3-BBEB-93D82A8B3E6B}" dt="2019-10-06T18:36:42.178" v="299" actId="20577"/>
          <ac:spMkLst>
            <pc:docMk/>
            <pc:sldMk cId="1718829094" sldId="263"/>
            <ac:spMk id="3" creationId="{A979FEAA-A642-435A-8605-7746129740F7}"/>
          </ac:spMkLst>
        </pc:spChg>
      </pc:sldChg>
      <pc:sldChg chg="addSp delSp modSp add">
        <pc:chgData name="Lasi McArthur" userId="af345bc4934aa21a" providerId="LiveId" clId="{1DAD3FF3-3345-48B3-BBEB-93D82A8B3E6B}" dt="2019-10-06T18:40:34.728" v="346"/>
        <pc:sldMkLst>
          <pc:docMk/>
          <pc:sldMk cId="462013701" sldId="264"/>
        </pc:sldMkLst>
        <pc:spChg chg="add del">
          <ac:chgData name="Lasi McArthur" userId="af345bc4934aa21a" providerId="LiveId" clId="{1DAD3FF3-3345-48B3-BBEB-93D82A8B3E6B}" dt="2019-10-06T18:40:34.728" v="346"/>
          <ac:spMkLst>
            <pc:docMk/>
            <pc:sldMk cId="462013701" sldId="264"/>
            <ac:spMk id="2" creationId="{230674C0-C095-44F0-8FFC-D72BC802D0CF}"/>
          </ac:spMkLst>
        </pc:spChg>
        <pc:spChg chg="add del mod">
          <ac:chgData name="Lasi McArthur" userId="af345bc4934aa21a" providerId="LiveId" clId="{1DAD3FF3-3345-48B3-BBEB-93D82A8B3E6B}" dt="2019-10-06T18:40:34.728" v="346"/>
          <ac:spMkLst>
            <pc:docMk/>
            <pc:sldMk cId="462013701" sldId="264"/>
            <ac:spMk id="3" creationId="{D720A784-75A3-415F-8FE7-BC97FBB632F3}"/>
          </ac:spMkLst>
        </pc:spChg>
        <pc:spChg chg="mod">
          <ac:chgData name="Lasi McArthur" userId="af345bc4934aa21a" providerId="LiveId" clId="{1DAD3FF3-3345-48B3-BBEB-93D82A8B3E6B}" dt="2019-10-06T18:39:25.064" v="337" actId="20577"/>
          <ac:spMkLst>
            <pc:docMk/>
            <pc:sldMk cId="462013701" sldId="264"/>
            <ac:spMk id="4" creationId="{7BE3FFDF-8D3C-44D6-9339-016D9FE96AB6}"/>
          </ac:spMkLst>
        </pc:spChg>
        <pc:spChg chg="add del">
          <ac:chgData name="Lasi McArthur" userId="af345bc4934aa21a" providerId="LiveId" clId="{1DAD3FF3-3345-48B3-BBEB-93D82A8B3E6B}" dt="2019-10-06T18:39:36.739" v="339"/>
          <ac:spMkLst>
            <pc:docMk/>
            <pc:sldMk cId="462013701" sldId="264"/>
            <ac:spMk id="7" creationId="{73721234-496A-4964-989B-4F225F46350E}"/>
          </ac:spMkLst>
        </pc:spChg>
        <pc:spChg chg="add del mod">
          <ac:chgData name="Lasi McArthur" userId="af345bc4934aa21a" providerId="LiveId" clId="{1DAD3FF3-3345-48B3-BBEB-93D82A8B3E6B}" dt="2019-10-06T18:40:01.238" v="344"/>
          <ac:spMkLst>
            <pc:docMk/>
            <pc:sldMk cId="462013701" sldId="264"/>
            <ac:spMk id="9" creationId="{2E942B63-C14C-4AF0-81A1-59903F6715A5}"/>
          </ac:spMkLst>
        </pc:spChg>
        <pc:spChg chg="add del mod">
          <ac:chgData name="Lasi McArthur" userId="af345bc4934aa21a" providerId="LiveId" clId="{1DAD3FF3-3345-48B3-BBEB-93D82A8B3E6B}" dt="2019-10-06T18:40:34.728" v="346"/>
          <ac:spMkLst>
            <pc:docMk/>
            <pc:sldMk cId="462013701" sldId="264"/>
            <ac:spMk id="10" creationId="{98BBCB1D-EB31-49C0-8FF5-74E8737518F7}"/>
          </ac:spMkLst>
        </pc:spChg>
        <pc:picChg chg="add del">
          <ac:chgData name="Lasi McArthur" userId="af345bc4934aa21a" providerId="LiveId" clId="{1DAD3FF3-3345-48B3-BBEB-93D82A8B3E6B}" dt="2019-10-06T18:39:36.739" v="339"/>
          <ac:picMkLst>
            <pc:docMk/>
            <pc:sldMk cId="462013701" sldId="264"/>
            <ac:picMk id="6" creationId="{2123F616-1B9F-4D98-8E96-BD22444A5DC3}"/>
          </ac:picMkLst>
        </pc:picChg>
        <pc:picChg chg="add del mod">
          <ac:chgData name="Lasi McArthur" userId="af345bc4934aa21a" providerId="LiveId" clId="{1DAD3FF3-3345-48B3-BBEB-93D82A8B3E6B}" dt="2019-10-06T18:40:01.238" v="344"/>
          <ac:picMkLst>
            <pc:docMk/>
            <pc:sldMk cId="462013701" sldId="264"/>
            <ac:picMk id="8" creationId="{30A0D553-0F9C-4805-9076-C7E1F1BADE69}"/>
          </ac:picMkLst>
        </pc:picChg>
      </pc:sldChg>
      <pc:sldChg chg="addSp delSp modSp add">
        <pc:chgData name="Lasi McArthur" userId="af345bc4934aa21a" providerId="LiveId" clId="{1DAD3FF3-3345-48B3-BBEB-93D82A8B3E6B}" dt="2019-10-06T18:41:15.787" v="391" actId="20577"/>
        <pc:sldMkLst>
          <pc:docMk/>
          <pc:sldMk cId="2307126364" sldId="265"/>
        </pc:sldMkLst>
        <pc:spChg chg="mod">
          <ac:chgData name="Lasi McArthur" userId="af345bc4934aa21a" providerId="LiveId" clId="{1DAD3FF3-3345-48B3-BBEB-93D82A8B3E6B}" dt="2019-10-06T18:40:52.180" v="373" actId="20577"/>
          <ac:spMkLst>
            <pc:docMk/>
            <pc:sldMk cId="2307126364" sldId="265"/>
            <ac:spMk id="2" creationId="{35F60CD4-9631-466D-B7D9-F8DD0990DF02}"/>
          </ac:spMkLst>
        </pc:spChg>
        <pc:spChg chg="del">
          <ac:chgData name="Lasi McArthur" userId="af345bc4934aa21a" providerId="LiveId" clId="{1DAD3FF3-3345-48B3-BBEB-93D82A8B3E6B}" dt="2019-10-06T18:41:08.612" v="374" actId="1032"/>
          <ac:spMkLst>
            <pc:docMk/>
            <pc:sldMk cId="2307126364" sldId="265"/>
            <ac:spMk id="3" creationId="{E9E520AC-2B7E-4047-9C18-0942CEB61791}"/>
          </ac:spMkLst>
        </pc:spChg>
        <pc:graphicFrameChg chg="add mod">
          <ac:chgData name="Lasi McArthur" userId="af345bc4934aa21a" providerId="LiveId" clId="{1DAD3FF3-3345-48B3-BBEB-93D82A8B3E6B}" dt="2019-10-06T18:41:15.787" v="391" actId="20577"/>
          <ac:graphicFrameMkLst>
            <pc:docMk/>
            <pc:sldMk cId="2307126364" sldId="265"/>
            <ac:graphicFrameMk id="5" creationId="{D7F87943-3693-4C26-9612-13A6D39C33B4}"/>
          </ac:graphicFrameMkLst>
        </pc:graphicFrameChg>
      </pc:sldChg>
      <pc:sldChg chg="modSp add">
        <pc:chgData name="Lasi McArthur" userId="af345bc4934aa21a" providerId="LiveId" clId="{1DAD3FF3-3345-48B3-BBEB-93D82A8B3E6B}" dt="2019-10-06T18:41:52.930" v="415" actId="20577"/>
        <pc:sldMkLst>
          <pc:docMk/>
          <pc:sldMk cId="2164559491" sldId="266"/>
        </pc:sldMkLst>
        <pc:spChg chg="mod">
          <ac:chgData name="Lasi McArthur" userId="af345bc4934aa21a" providerId="LiveId" clId="{1DAD3FF3-3345-48B3-BBEB-93D82A8B3E6B}" dt="2019-10-06T18:41:44.222" v="411" actId="20577"/>
          <ac:spMkLst>
            <pc:docMk/>
            <pc:sldMk cId="2164559491" sldId="266"/>
            <ac:spMk id="2" creationId="{5CE100EB-C36F-4B4A-9033-C09A44B7AB9F}"/>
          </ac:spMkLst>
        </pc:spChg>
        <pc:spChg chg="mod">
          <ac:chgData name="Lasi McArthur" userId="af345bc4934aa21a" providerId="LiveId" clId="{1DAD3FF3-3345-48B3-BBEB-93D82A8B3E6B}" dt="2019-10-06T18:41:52.930" v="415" actId="20577"/>
          <ac:spMkLst>
            <pc:docMk/>
            <pc:sldMk cId="2164559491" sldId="266"/>
            <ac:spMk id="3" creationId="{033BE9B8-27CE-4DAC-B98C-66E3C46F0DAF}"/>
          </ac:spMkLst>
        </pc:spChg>
      </pc:sldChg>
      <pc:sldChg chg="modSp add">
        <pc:chgData name="Lasi McArthur" userId="af345bc4934aa21a" providerId="LiveId" clId="{1DAD3FF3-3345-48B3-BBEB-93D82A8B3E6B}" dt="2019-10-06T18:42:39.556" v="469" actId="20577"/>
        <pc:sldMkLst>
          <pc:docMk/>
          <pc:sldMk cId="711932848" sldId="267"/>
        </pc:sldMkLst>
        <pc:spChg chg="mod">
          <ac:chgData name="Lasi McArthur" userId="af345bc4934aa21a" providerId="LiveId" clId="{1DAD3FF3-3345-48B3-BBEB-93D82A8B3E6B}" dt="2019-10-06T18:42:07.723" v="426" actId="20577"/>
          <ac:spMkLst>
            <pc:docMk/>
            <pc:sldMk cId="711932848" sldId="267"/>
            <ac:spMk id="2" creationId="{53510D84-28DD-4E02-BB04-E240A0C56B3C}"/>
          </ac:spMkLst>
        </pc:spChg>
        <pc:spChg chg="mod">
          <ac:chgData name="Lasi McArthur" userId="af345bc4934aa21a" providerId="LiveId" clId="{1DAD3FF3-3345-48B3-BBEB-93D82A8B3E6B}" dt="2019-10-06T18:42:39.556" v="469" actId="20577"/>
          <ac:spMkLst>
            <pc:docMk/>
            <pc:sldMk cId="711932848" sldId="267"/>
            <ac:spMk id="3" creationId="{36B0BB57-E41F-4942-8DA9-E49FD8050CD6}"/>
          </ac:spMkLst>
        </pc:spChg>
      </pc:sldChg>
      <pc:sldChg chg="modSp add">
        <pc:chgData name="Lasi McArthur" userId="af345bc4934aa21a" providerId="LiveId" clId="{1DAD3FF3-3345-48B3-BBEB-93D82A8B3E6B}" dt="2019-10-06T19:34:00.933" v="513" actId="404"/>
        <pc:sldMkLst>
          <pc:docMk/>
          <pc:sldMk cId="964041821" sldId="268"/>
        </pc:sldMkLst>
        <pc:spChg chg="mod">
          <ac:chgData name="Lasi McArthur" userId="af345bc4934aa21a" providerId="LiveId" clId="{1DAD3FF3-3345-48B3-BBEB-93D82A8B3E6B}" dt="2019-10-06T19:33:10.393" v="481" actId="20577"/>
          <ac:spMkLst>
            <pc:docMk/>
            <pc:sldMk cId="964041821" sldId="268"/>
            <ac:spMk id="2" creationId="{51E1E511-AC71-4E03-B86C-C8ECBA575957}"/>
          </ac:spMkLst>
        </pc:spChg>
        <pc:spChg chg="mod">
          <ac:chgData name="Lasi McArthur" userId="af345bc4934aa21a" providerId="LiveId" clId="{1DAD3FF3-3345-48B3-BBEB-93D82A8B3E6B}" dt="2019-10-06T19:34:00.933" v="513" actId="404"/>
          <ac:spMkLst>
            <pc:docMk/>
            <pc:sldMk cId="964041821" sldId="268"/>
            <ac:spMk id="3" creationId="{DE9E660B-44D7-474F-98B4-D65BDEE5F6C3}"/>
          </ac:spMkLst>
        </pc:spChg>
      </pc:sldChg>
    </pc:docChg>
  </pc:docChgLst>
  <pc:docChgLst>
    <pc:chgData name="Lasi McArthur" userId="af345bc4934aa21a" providerId="LiveId" clId="{FE711226-03C9-4DE7-9BE9-DD135D16A2A4}"/>
    <pc:docChg chg="undo redo custSel mod addSld modSld sldOrd">
      <pc:chgData name="Lasi McArthur" userId="af345bc4934aa21a" providerId="LiveId" clId="{FE711226-03C9-4DE7-9BE9-DD135D16A2A4}" dt="2019-11-11T01:45:17.667" v="8463" actId="207"/>
      <pc:docMkLst>
        <pc:docMk/>
      </pc:docMkLst>
      <pc:sldChg chg="addSp delSp modSp modNotesTx">
        <pc:chgData name="Lasi McArthur" userId="af345bc4934aa21a" providerId="LiveId" clId="{FE711226-03C9-4DE7-9BE9-DD135D16A2A4}" dt="2019-11-10T17:53:00.035" v="6673" actId="20577"/>
        <pc:sldMkLst>
          <pc:docMk/>
          <pc:sldMk cId="2587544565" sldId="256"/>
        </pc:sldMkLst>
        <pc:spChg chg="mod">
          <ac:chgData name="Lasi McArthur" userId="af345bc4934aa21a" providerId="LiveId" clId="{FE711226-03C9-4DE7-9BE9-DD135D16A2A4}" dt="2019-11-10T17:53:00.035" v="6673" actId="20577"/>
          <ac:spMkLst>
            <pc:docMk/>
            <pc:sldMk cId="2587544565" sldId="256"/>
            <ac:spMk id="3" creationId="{00000000-0000-0000-0000-000000000000}"/>
          </ac:spMkLst>
        </pc:spChg>
        <pc:spChg chg="add del mod">
          <ac:chgData name="Lasi McArthur" userId="af345bc4934aa21a" providerId="LiveId" clId="{FE711226-03C9-4DE7-9BE9-DD135D16A2A4}" dt="2019-10-26T20:24:04.900" v="1683" actId="478"/>
          <ac:spMkLst>
            <pc:docMk/>
            <pc:sldMk cId="2587544565" sldId="256"/>
            <ac:spMk id="4" creationId="{35C73144-2241-4DEB-9CA5-9FB2FF9B7E03}"/>
          </ac:spMkLst>
        </pc:spChg>
        <pc:spChg chg="add del">
          <ac:chgData name="Lasi McArthur" userId="af345bc4934aa21a" providerId="LiveId" clId="{FE711226-03C9-4DE7-9BE9-DD135D16A2A4}" dt="2019-10-19T17:46:23.846" v="25"/>
          <ac:spMkLst>
            <pc:docMk/>
            <pc:sldMk cId="2587544565" sldId="256"/>
            <ac:spMk id="5" creationId="{877AE14A-5AD2-4CDA-B090-3174C672BD6F}"/>
          </ac:spMkLst>
        </pc:spChg>
        <pc:spChg chg="add del mod">
          <ac:chgData name="Lasi McArthur" userId="af345bc4934aa21a" providerId="LiveId" clId="{FE711226-03C9-4DE7-9BE9-DD135D16A2A4}" dt="2019-10-19T17:48:19.432" v="57" actId="478"/>
          <ac:spMkLst>
            <pc:docMk/>
            <pc:sldMk cId="2587544565" sldId="256"/>
            <ac:spMk id="6" creationId="{77D0E76A-820D-43A3-98F5-957D62C823C4}"/>
          </ac:spMkLst>
        </pc:spChg>
        <pc:spChg chg="add del mod">
          <ac:chgData name="Lasi McArthur" userId="af345bc4934aa21a" providerId="LiveId" clId="{FE711226-03C9-4DE7-9BE9-DD135D16A2A4}" dt="2019-10-19T17:51:01.385" v="69" actId="478"/>
          <ac:spMkLst>
            <pc:docMk/>
            <pc:sldMk cId="2587544565" sldId="256"/>
            <ac:spMk id="7" creationId="{D4496EC0-205B-4F18-862C-2C9C4E197EF1}"/>
          </ac:spMkLst>
        </pc:spChg>
      </pc:sldChg>
      <pc:sldChg chg="addSp delSp modSp setBg modNotesTx">
        <pc:chgData name="Lasi McArthur" userId="af345bc4934aa21a" providerId="LiveId" clId="{FE711226-03C9-4DE7-9BE9-DD135D16A2A4}" dt="2019-11-07T01:59:18.122" v="6302" actId="20577"/>
        <pc:sldMkLst>
          <pc:docMk/>
          <pc:sldMk cId="1564431549" sldId="258"/>
        </pc:sldMkLst>
        <pc:spChg chg="mod">
          <ac:chgData name="Lasi McArthur" userId="af345bc4934aa21a" providerId="LiveId" clId="{FE711226-03C9-4DE7-9BE9-DD135D16A2A4}" dt="2019-10-26T20:25:08.370" v="1714" actId="20577"/>
          <ac:spMkLst>
            <pc:docMk/>
            <pc:sldMk cId="1564431549" sldId="258"/>
            <ac:spMk id="2" creationId="{00000000-0000-0000-0000-000000000000}"/>
          </ac:spMkLst>
        </pc:spChg>
        <pc:spChg chg="mod">
          <ac:chgData name="Lasi McArthur" userId="af345bc4934aa21a" providerId="LiveId" clId="{FE711226-03C9-4DE7-9BE9-DD135D16A2A4}" dt="2019-10-31T00:58:45.259" v="3344" actId="27636"/>
          <ac:spMkLst>
            <pc:docMk/>
            <pc:sldMk cId="1564431549" sldId="258"/>
            <ac:spMk id="3" creationId="{00000000-0000-0000-0000-000000000000}"/>
          </ac:spMkLst>
        </pc:spChg>
        <pc:spChg chg="del mod">
          <ac:chgData name="Lasi McArthur" userId="af345bc4934aa21a" providerId="LiveId" clId="{FE711226-03C9-4DE7-9BE9-DD135D16A2A4}" dt="2019-10-31T00:58:24.333" v="3340" actId="478"/>
          <ac:spMkLst>
            <pc:docMk/>
            <pc:sldMk cId="1564431549" sldId="258"/>
            <ac:spMk id="6" creationId="{750700C0-EBBF-4930-AC34-0EE1C3376A86}"/>
          </ac:spMkLst>
        </pc:spChg>
        <pc:spChg chg="del mod">
          <ac:chgData name="Lasi McArthur" userId="af345bc4934aa21a" providerId="LiveId" clId="{FE711226-03C9-4DE7-9BE9-DD135D16A2A4}" dt="2019-10-31T00:58:15.358" v="3337" actId="478"/>
          <ac:spMkLst>
            <pc:docMk/>
            <pc:sldMk cId="1564431549" sldId="258"/>
            <ac:spMk id="7" creationId="{3B3D725D-46D3-4C79-867A-FDDD17BCFA46}"/>
          </ac:spMkLst>
        </pc:spChg>
        <pc:spChg chg="del mod">
          <ac:chgData name="Lasi McArthur" userId="af345bc4934aa21a" providerId="LiveId" clId="{FE711226-03C9-4DE7-9BE9-DD135D16A2A4}" dt="2019-10-31T00:58:17.842" v="3338" actId="478"/>
          <ac:spMkLst>
            <pc:docMk/>
            <pc:sldMk cId="1564431549" sldId="258"/>
            <ac:spMk id="8" creationId="{E7123B04-FB9A-43FE-AB79-055E88CE9600}"/>
          </ac:spMkLst>
        </pc:spChg>
        <pc:spChg chg="del mod">
          <ac:chgData name="Lasi McArthur" userId="af345bc4934aa21a" providerId="LiveId" clId="{FE711226-03C9-4DE7-9BE9-DD135D16A2A4}" dt="2019-10-31T00:58:20.076" v="3339" actId="478"/>
          <ac:spMkLst>
            <pc:docMk/>
            <pc:sldMk cId="1564431549" sldId="258"/>
            <ac:spMk id="9" creationId="{121BE6EC-2824-4A9D-B299-A68741C7B11B}"/>
          </ac:spMkLst>
        </pc:spChg>
        <pc:spChg chg="add del mod">
          <ac:chgData name="Lasi McArthur" userId="af345bc4934aa21a" providerId="LiveId" clId="{FE711226-03C9-4DE7-9BE9-DD135D16A2A4}" dt="2019-10-26T20:23:59.507" v="1682" actId="478"/>
          <ac:spMkLst>
            <pc:docMk/>
            <pc:sldMk cId="1564431549" sldId="258"/>
            <ac:spMk id="11" creationId="{D71319CD-F038-4172-B07C-7976FF14C46C}"/>
          </ac:spMkLst>
        </pc:spChg>
      </pc:sldChg>
      <pc:sldChg chg="addSp delSp modSp mod setBg modClrScheme chgLayout modNotesTx">
        <pc:chgData name="Lasi McArthur" userId="af345bc4934aa21a" providerId="LiveId" clId="{FE711226-03C9-4DE7-9BE9-DD135D16A2A4}" dt="2019-11-11T01:36:04.317" v="8386" actId="12"/>
        <pc:sldMkLst>
          <pc:docMk/>
          <pc:sldMk cId="1623393307" sldId="260"/>
        </pc:sldMkLst>
        <pc:spChg chg="add mod">
          <ac:chgData name="Lasi McArthur" userId="af345bc4934aa21a" providerId="LiveId" clId="{FE711226-03C9-4DE7-9BE9-DD135D16A2A4}" dt="2019-11-04T01:00:35.633" v="3910" actId="207"/>
          <ac:spMkLst>
            <pc:docMk/>
            <pc:sldMk cId="1623393307" sldId="260"/>
            <ac:spMk id="4" creationId="{85DDCE4B-6B42-4F40-82D4-6540A7966283}"/>
          </ac:spMkLst>
        </pc:spChg>
        <pc:spChg chg="mod ord">
          <ac:chgData name="Lasi McArthur" userId="af345bc4934aa21a" providerId="LiveId" clId="{FE711226-03C9-4DE7-9BE9-DD135D16A2A4}" dt="2019-10-26T20:52:04.684" v="2010" actId="26606"/>
          <ac:spMkLst>
            <pc:docMk/>
            <pc:sldMk cId="1623393307" sldId="260"/>
            <ac:spMk id="5" creationId="{00000000-0000-0000-0000-000000000000}"/>
          </ac:spMkLst>
        </pc:spChg>
        <pc:spChg chg="mod">
          <ac:chgData name="Lasi McArthur" userId="af345bc4934aa21a" providerId="LiveId" clId="{FE711226-03C9-4DE7-9BE9-DD135D16A2A4}" dt="2019-10-26T20:52:28.461" v="2011" actId="20577"/>
          <ac:spMkLst>
            <pc:docMk/>
            <pc:sldMk cId="1623393307" sldId="260"/>
            <ac:spMk id="6" creationId="{DC7B25F0-F237-46F6-8FE4-0A733EF9FAE9}"/>
          </ac:spMkLst>
        </pc:spChg>
        <pc:spChg chg="mod ord">
          <ac:chgData name="Lasi McArthur" userId="af345bc4934aa21a" providerId="LiveId" clId="{FE711226-03C9-4DE7-9BE9-DD135D16A2A4}" dt="2019-11-11T01:36:04.317" v="8386" actId="12"/>
          <ac:spMkLst>
            <pc:docMk/>
            <pc:sldMk cId="1623393307" sldId="260"/>
            <ac:spMk id="7" creationId="{1D85CF56-7898-4572-8689-972340617976}"/>
          </ac:spMkLst>
        </pc:spChg>
        <pc:spChg chg="add mod">
          <ac:chgData name="Lasi McArthur" userId="af345bc4934aa21a" providerId="LiveId" clId="{FE711226-03C9-4DE7-9BE9-DD135D16A2A4}" dt="2019-11-10T20:28:49.909" v="8070" actId="14100"/>
          <ac:spMkLst>
            <pc:docMk/>
            <pc:sldMk cId="1623393307" sldId="260"/>
            <ac:spMk id="8" creationId="{729B7C1C-6BAB-415D-BAEA-F09E0E464346}"/>
          </ac:spMkLst>
        </pc:spChg>
        <pc:spChg chg="add del">
          <ac:chgData name="Lasi McArthur" userId="af345bc4934aa21a" providerId="LiveId" clId="{FE711226-03C9-4DE7-9BE9-DD135D16A2A4}" dt="2019-10-26T20:24:22.454" v="1688" actId="478"/>
          <ac:spMkLst>
            <pc:docMk/>
            <pc:sldMk cId="1623393307" sldId="260"/>
            <ac:spMk id="8" creationId="{D4B20523-77DB-4551-B119-85BF2F507E58}"/>
          </ac:spMkLst>
        </pc:spChg>
        <pc:picChg chg="add mod">
          <ac:chgData name="Lasi McArthur" userId="af345bc4934aa21a" providerId="LiveId" clId="{FE711226-03C9-4DE7-9BE9-DD135D16A2A4}" dt="2019-10-26T20:57:23.455" v="2034" actId="26606"/>
          <ac:picMkLst>
            <pc:docMk/>
            <pc:sldMk cId="1623393307" sldId="260"/>
            <ac:picMk id="3" creationId="{F04246CD-F47A-4F02-8D7F-8DC247675F3F}"/>
          </ac:picMkLst>
        </pc:picChg>
      </pc:sldChg>
      <pc:sldChg chg="addSp delSp modSp setBg modAnim modNotesTx">
        <pc:chgData name="Lasi McArthur" userId="af345bc4934aa21a" providerId="LiveId" clId="{FE711226-03C9-4DE7-9BE9-DD135D16A2A4}" dt="2019-11-04T00:49:35.842" v="3861"/>
        <pc:sldMkLst>
          <pc:docMk/>
          <pc:sldMk cId="2214299929" sldId="261"/>
        </pc:sldMkLst>
        <pc:spChg chg="mod">
          <ac:chgData name="Lasi McArthur" userId="af345bc4934aa21a" providerId="LiveId" clId="{FE711226-03C9-4DE7-9BE9-DD135D16A2A4}" dt="2019-10-31T01:14:41.685" v="3460" actId="14100"/>
          <ac:spMkLst>
            <pc:docMk/>
            <pc:sldMk cId="2214299929" sldId="261"/>
            <ac:spMk id="2" creationId="{0F8AEE05-6313-4502-9B74-395EC2294892}"/>
          </ac:spMkLst>
        </pc:spChg>
        <pc:spChg chg="add del mod">
          <ac:chgData name="Lasi McArthur" userId="af345bc4934aa21a" providerId="LiveId" clId="{FE711226-03C9-4DE7-9BE9-DD135D16A2A4}" dt="2019-11-04T00:48:55.526" v="3850" actId="478"/>
          <ac:spMkLst>
            <pc:docMk/>
            <pc:sldMk cId="2214299929" sldId="261"/>
            <ac:spMk id="3" creationId="{27CD3C7A-B0C7-4093-BC74-4AE600743D4A}"/>
          </ac:spMkLst>
        </pc:spChg>
        <pc:spChg chg="mod">
          <ac:chgData name="Lasi McArthur" userId="af345bc4934aa21a" providerId="LiveId" clId="{FE711226-03C9-4DE7-9BE9-DD135D16A2A4}" dt="2019-10-31T01:14:58.776" v="3463" actId="1076"/>
          <ac:spMkLst>
            <pc:docMk/>
            <pc:sldMk cId="2214299929" sldId="261"/>
            <ac:spMk id="6" creationId="{F8142EA4-BDC2-453E-B3FC-2BEEDA0C21DE}"/>
          </ac:spMkLst>
        </pc:spChg>
        <pc:spChg chg="add">
          <ac:chgData name="Lasi McArthur" userId="af345bc4934aa21a" providerId="LiveId" clId="{FE711226-03C9-4DE7-9BE9-DD135D16A2A4}" dt="2019-11-04T00:48:56.604" v="3851"/>
          <ac:spMkLst>
            <pc:docMk/>
            <pc:sldMk cId="2214299929" sldId="261"/>
            <ac:spMk id="7" creationId="{D5A2CA84-7F6A-4FF0-9B62-FE3FE786A3C0}"/>
          </ac:spMkLst>
        </pc:spChg>
        <pc:spChg chg="add del">
          <ac:chgData name="Lasi McArthur" userId="af345bc4934aa21a" providerId="LiveId" clId="{FE711226-03C9-4DE7-9BE9-DD135D16A2A4}" dt="2019-10-19T17:54:00.002" v="80"/>
          <ac:spMkLst>
            <pc:docMk/>
            <pc:sldMk cId="2214299929" sldId="261"/>
            <ac:spMk id="7" creationId="{FF94E2D4-79FF-4165-9B99-010CA64BC700}"/>
          </ac:spMkLst>
        </pc:spChg>
        <pc:spChg chg="add del">
          <ac:chgData name="Lasi McArthur" userId="af345bc4934aa21a" providerId="LiveId" clId="{FE711226-03C9-4DE7-9BE9-DD135D16A2A4}" dt="2019-10-26T20:24:12.546" v="1685" actId="478"/>
          <ac:spMkLst>
            <pc:docMk/>
            <pc:sldMk cId="2214299929" sldId="261"/>
            <ac:spMk id="8" creationId="{542D1A6E-32A4-4D65-8F86-1B5457ADBFDD}"/>
          </ac:spMkLst>
        </pc:spChg>
        <pc:spChg chg="add">
          <ac:chgData name="Lasi McArthur" userId="af345bc4934aa21a" providerId="LiveId" clId="{FE711226-03C9-4DE7-9BE9-DD135D16A2A4}" dt="2019-11-04T00:48:56.604" v="3851"/>
          <ac:spMkLst>
            <pc:docMk/>
            <pc:sldMk cId="2214299929" sldId="261"/>
            <ac:spMk id="9" creationId="{44112DE2-EEF7-4F53-B1AB-54E34111D56B}"/>
          </ac:spMkLst>
        </pc:spChg>
        <pc:spChg chg="add">
          <ac:chgData name="Lasi McArthur" userId="af345bc4934aa21a" providerId="LiveId" clId="{FE711226-03C9-4DE7-9BE9-DD135D16A2A4}" dt="2019-11-04T00:48:56.604" v="3851"/>
          <ac:spMkLst>
            <pc:docMk/>
            <pc:sldMk cId="2214299929" sldId="261"/>
            <ac:spMk id="11" creationId="{756EFFB5-E502-43AB-9AE5-779C15A58F91}"/>
          </ac:spMkLst>
        </pc:spChg>
        <pc:spChg chg="add">
          <ac:chgData name="Lasi McArthur" userId="af345bc4934aa21a" providerId="LiveId" clId="{FE711226-03C9-4DE7-9BE9-DD135D16A2A4}" dt="2019-11-04T00:48:56.604" v="3851"/>
          <ac:spMkLst>
            <pc:docMk/>
            <pc:sldMk cId="2214299929" sldId="261"/>
            <ac:spMk id="13" creationId="{044ABBB1-DE28-4581-A801-196B390D7CA6}"/>
          </ac:spMkLst>
        </pc:spChg>
        <pc:spChg chg="add">
          <ac:chgData name="Lasi McArthur" userId="af345bc4934aa21a" providerId="LiveId" clId="{FE711226-03C9-4DE7-9BE9-DD135D16A2A4}" dt="2019-11-04T00:48:56.604" v="3851"/>
          <ac:spMkLst>
            <pc:docMk/>
            <pc:sldMk cId="2214299929" sldId="261"/>
            <ac:spMk id="16" creationId="{AAEDE542-C3CF-4EE8-8FE0-BDC86B152990}"/>
          </ac:spMkLst>
        </pc:spChg>
        <pc:spChg chg="add">
          <ac:chgData name="Lasi McArthur" userId="af345bc4934aa21a" providerId="LiveId" clId="{FE711226-03C9-4DE7-9BE9-DD135D16A2A4}" dt="2019-11-04T00:48:56.604" v="3851"/>
          <ac:spMkLst>
            <pc:docMk/>
            <pc:sldMk cId="2214299929" sldId="261"/>
            <ac:spMk id="17" creationId="{D7E56D20-E124-4894-A644-FF8B0321488F}"/>
          </ac:spMkLst>
        </pc:spChg>
        <pc:spChg chg="add">
          <ac:chgData name="Lasi McArthur" userId="af345bc4934aa21a" providerId="LiveId" clId="{FE711226-03C9-4DE7-9BE9-DD135D16A2A4}" dt="2019-11-04T00:48:56.604" v="3851"/>
          <ac:spMkLst>
            <pc:docMk/>
            <pc:sldMk cId="2214299929" sldId="261"/>
            <ac:spMk id="18" creationId="{99C437DE-0958-4EB8-AFC2-35B6C26A1452}"/>
          </ac:spMkLst>
        </pc:spChg>
        <pc:spChg chg="add">
          <ac:chgData name="Lasi McArthur" userId="af345bc4934aa21a" providerId="LiveId" clId="{FE711226-03C9-4DE7-9BE9-DD135D16A2A4}" dt="2019-11-04T00:48:56.604" v="3851"/>
          <ac:spMkLst>
            <pc:docMk/>
            <pc:sldMk cId="2214299929" sldId="261"/>
            <ac:spMk id="19" creationId="{4A6436B0-DA7C-4EA3-814A-74D52AB37585}"/>
          </ac:spMkLst>
        </pc:spChg>
        <pc:spChg chg="add">
          <ac:chgData name="Lasi McArthur" userId="af345bc4934aa21a" providerId="LiveId" clId="{FE711226-03C9-4DE7-9BE9-DD135D16A2A4}" dt="2019-11-04T00:48:56.604" v="3851"/>
          <ac:spMkLst>
            <pc:docMk/>
            <pc:sldMk cId="2214299929" sldId="261"/>
            <ac:spMk id="20" creationId="{AE384AAC-7D2E-45E1-ABAA-B913BEBFAA72}"/>
          </ac:spMkLst>
        </pc:spChg>
        <pc:spChg chg="add">
          <ac:chgData name="Lasi McArthur" userId="af345bc4934aa21a" providerId="LiveId" clId="{FE711226-03C9-4DE7-9BE9-DD135D16A2A4}" dt="2019-11-04T00:48:56.604" v="3851"/>
          <ac:spMkLst>
            <pc:docMk/>
            <pc:sldMk cId="2214299929" sldId="261"/>
            <ac:spMk id="21" creationId="{87CD7B81-441E-44EF-982D-AEFE5CB5BB22}"/>
          </ac:spMkLst>
        </pc:spChg>
        <pc:spChg chg="add">
          <ac:chgData name="Lasi McArthur" userId="af345bc4934aa21a" providerId="LiveId" clId="{FE711226-03C9-4DE7-9BE9-DD135D16A2A4}" dt="2019-11-04T00:48:56.604" v="3851"/>
          <ac:spMkLst>
            <pc:docMk/>
            <pc:sldMk cId="2214299929" sldId="261"/>
            <ac:spMk id="22" creationId="{39792FDE-5188-40FA-9421-CA0977BB09F3}"/>
          </ac:spMkLst>
        </pc:spChg>
        <pc:spChg chg="add">
          <ac:chgData name="Lasi McArthur" userId="af345bc4934aa21a" providerId="LiveId" clId="{FE711226-03C9-4DE7-9BE9-DD135D16A2A4}" dt="2019-11-04T00:48:56.604" v="3851"/>
          <ac:spMkLst>
            <pc:docMk/>
            <pc:sldMk cId="2214299929" sldId="261"/>
            <ac:spMk id="23" creationId="{5D4E57EE-BA85-4432-B99E-6D7F41A770F1}"/>
          </ac:spMkLst>
        </pc:spChg>
        <pc:spChg chg="add">
          <ac:chgData name="Lasi McArthur" userId="af345bc4934aa21a" providerId="LiveId" clId="{FE711226-03C9-4DE7-9BE9-DD135D16A2A4}" dt="2019-11-04T00:48:56.604" v="3851"/>
          <ac:spMkLst>
            <pc:docMk/>
            <pc:sldMk cId="2214299929" sldId="261"/>
            <ac:spMk id="24" creationId="{76B13D73-766B-40B4-8AFB-EAC587ADA6EE}"/>
          </ac:spMkLst>
        </pc:spChg>
        <pc:spChg chg="add">
          <ac:chgData name="Lasi McArthur" userId="af345bc4934aa21a" providerId="LiveId" clId="{FE711226-03C9-4DE7-9BE9-DD135D16A2A4}" dt="2019-11-04T00:48:56.604" v="3851"/>
          <ac:spMkLst>
            <pc:docMk/>
            <pc:sldMk cId="2214299929" sldId="261"/>
            <ac:spMk id="25" creationId="{73F96B25-6583-4C2D-9855-9F0D49D2AB36}"/>
          </ac:spMkLst>
        </pc:spChg>
        <pc:grpChg chg="add mod">
          <ac:chgData name="Lasi McArthur" userId="af345bc4934aa21a" providerId="LiveId" clId="{FE711226-03C9-4DE7-9BE9-DD135D16A2A4}" dt="2019-11-04T00:48:56.604" v="3851"/>
          <ac:grpSpMkLst>
            <pc:docMk/>
            <pc:sldMk cId="2214299929" sldId="261"/>
            <ac:grpSpMk id="8" creationId="{A4AFDE26-0A03-4DE9-9422-2F448B61AF4B}"/>
          </ac:grpSpMkLst>
        </pc:grpChg>
        <pc:grpChg chg="add mod">
          <ac:chgData name="Lasi McArthur" userId="af345bc4934aa21a" providerId="LiveId" clId="{FE711226-03C9-4DE7-9BE9-DD135D16A2A4}" dt="2019-11-04T00:48:56.604" v="3851"/>
          <ac:grpSpMkLst>
            <pc:docMk/>
            <pc:sldMk cId="2214299929" sldId="261"/>
            <ac:grpSpMk id="10" creationId="{FA9153FA-F105-4319-ACC6-163562418E39}"/>
          </ac:grpSpMkLst>
        </pc:grpChg>
        <pc:grpChg chg="add mod">
          <ac:chgData name="Lasi McArthur" userId="af345bc4934aa21a" providerId="LiveId" clId="{FE711226-03C9-4DE7-9BE9-DD135D16A2A4}" dt="2019-11-04T00:48:56.604" v="3851"/>
          <ac:grpSpMkLst>
            <pc:docMk/>
            <pc:sldMk cId="2214299929" sldId="261"/>
            <ac:grpSpMk id="12" creationId="{05EE6FAD-7671-491F-811B-0FAFA2567184}"/>
          </ac:grpSpMkLst>
        </pc:grpChg>
        <pc:grpChg chg="add mod">
          <ac:chgData name="Lasi McArthur" userId="af345bc4934aa21a" providerId="LiveId" clId="{FE711226-03C9-4DE7-9BE9-DD135D16A2A4}" dt="2019-11-04T00:48:56.604" v="3851"/>
          <ac:grpSpMkLst>
            <pc:docMk/>
            <pc:sldMk cId="2214299929" sldId="261"/>
            <ac:grpSpMk id="14" creationId="{595826DA-2859-40A6-BD68-E09B943D0CDF}"/>
          </ac:grpSpMkLst>
        </pc:grpChg>
        <pc:grpChg chg="add mod">
          <ac:chgData name="Lasi McArthur" userId="af345bc4934aa21a" providerId="LiveId" clId="{FE711226-03C9-4DE7-9BE9-DD135D16A2A4}" dt="2019-11-04T00:48:56.604" v="3851"/>
          <ac:grpSpMkLst>
            <pc:docMk/>
            <pc:sldMk cId="2214299929" sldId="261"/>
            <ac:grpSpMk id="15" creationId="{676D54CA-1DC6-4368-83B8-364FAF9C1270}"/>
          </ac:grpSpMkLst>
        </pc:grpChg>
        <pc:graphicFrameChg chg="del mod">
          <ac:chgData name="Lasi McArthur" userId="af345bc4934aa21a" providerId="LiveId" clId="{FE711226-03C9-4DE7-9BE9-DD135D16A2A4}" dt="2019-11-04T00:48:51.504" v="3849" actId="478"/>
          <ac:graphicFrameMkLst>
            <pc:docMk/>
            <pc:sldMk cId="2214299929" sldId="261"/>
            <ac:graphicFrameMk id="5" creationId="{CB3AB685-71CF-4BFB-807A-1FCE2DF18857}"/>
          </ac:graphicFrameMkLst>
        </pc:graphicFrameChg>
      </pc:sldChg>
      <pc:sldChg chg="addSp delSp modSp setBg modNotesTx">
        <pc:chgData name="Lasi McArthur" userId="af345bc4934aa21a" providerId="LiveId" clId="{FE711226-03C9-4DE7-9BE9-DD135D16A2A4}" dt="2019-10-31T01:16:35.776" v="3485" actId="20577"/>
        <pc:sldMkLst>
          <pc:docMk/>
          <pc:sldMk cId="2971259564" sldId="262"/>
        </pc:sldMkLst>
        <pc:spChg chg="add del">
          <ac:chgData name="Lasi McArthur" userId="af345bc4934aa21a" providerId="LiveId" clId="{FE711226-03C9-4DE7-9BE9-DD135D16A2A4}" dt="2019-10-26T20:24:15.843" v="1686" actId="478"/>
          <ac:spMkLst>
            <pc:docMk/>
            <pc:sldMk cId="2971259564" sldId="262"/>
            <ac:spMk id="4" creationId="{8A761FED-D21E-469A-8194-9E1905A835CE}"/>
          </ac:spMkLst>
        </pc:spChg>
        <pc:graphicFrameChg chg="mod">
          <ac:chgData name="Lasi McArthur" userId="af345bc4934aa21a" providerId="LiveId" clId="{FE711226-03C9-4DE7-9BE9-DD135D16A2A4}" dt="2019-10-31T01:16:35.776" v="3485" actId="20577"/>
          <ac:graphicFrameMkLst>
            <pc:docMk/>
            <pc:sldMk cId="2971259564" sldId="262"/>
            <ac:graphicFrameMk id="3" creationId="{F909D2DB-7FBC-441A-9D8C-08252E1F629E}"/>
          </ac:graphicFrameMkLst>
        </pc:graphicFrameChg>
      </pc:sldChg>
      <pc:sldChg chg="addSp delSp modSp mod setBg modClrScheme modAnim chgLayout modNotesTx">
        <pc:chgData name="Lasi McArthur" userId="af345bc4934aa21a" providerId="LiveId" clId="{FE711226-03C9-4DE7-9BE9-DD135D16A2A4}" dt="2019-11-10T20:48:53.977" v="8333" actId="948"/>
        <pc:sldMkLst>
          <pc:docMk/>
          <pc:sldMk cId="1718829094" sldId="263"/>
        </pc:sldMkLst>
        <pc:spChg chg="del mod">
          <ac:chgData name="Lasi McArthur" userId="af345bc4934aa21a" providerId="LiveId" clId="{FE711226-03C9-4DE7-9BE9-DD135D16A2A4}" dt="2019-10-31T01:17:40.609" v="3505" actId="478"/>
          <ac:spMkLst>
            <pc:docMk/>
            <pc:sldMk cId="1718829094" sldId="263"/>
            <ac:spMk id="2" creationId="{3CA75F60-6385-4DA9-A576-8784C76EBAA9}"/>
          </ac:spMkLst>
        </pc:spChg>
        <pc:spChg chg="mod">
          <ac:chgData name="Lasi McArthur" userId="af345bc4934aa21a" providerId="LiveId" clId="{FE711226-03C9-4DE7-9BE9-DD135D16A2A4}" dt="2019-11-04T01:01:26.418" v="3913" actId="14100"/>
          <ac:spMkLst>
            <pc:docMk/>
            <pc:sldMk cId="1718829094" sldId="263"/>
            <ac:spMk id="3" creationId="{A979FEAA-A642-435A-8605-7746129740F7}"/>
          </ac:spMkLst>
        </pc:spChg>
        <pc:spChg chg="mod ord">
          <ac:chgData name="Lasi McArthur" userId="af345bc4934aa21a" providerId="LiveId" clId="{FE711226-03C9-4DE7-9BE9-DD135D16A2A4}" dt="2019-10-26T21:01:04.989" v="2053" actId="26606"/>
          <ac:spMkLst>
            <pc:docMk/>
            <pc:sldMk cId="1718829094" sldId="263"/>
            <ac:spMk id="4" creationId="{D2F61705-EB6B-45FD-8F7E-F96F9E30CADE}"/>
          </ac:spMkLst>
        </pc:spChg>
        <pc:spChg chg="add del">
          <ac:chgData name="Lasi McArthur" userId="af345bc4934aa21a" providerId="LiveId" clId="{FE711226-03C9-4DE7-9BE9-DD135D16A2A4}" dt="2019-10-26T20:24:19.361" v="1687" actId="478"/>
          <ac:spMkLst>
            <pc:docMk/>
            <pc:sldMk cId="1718829094" sldId="263"/>
            <ac:spMk id="5" creationId="{1C476D4A-3CF2-4D53-B353-5FD5D0D6BF11}"/>
          </ac:spMkLst>
        </pc:spChg>
        <pc:spChg chg="add del mod">
          <ac:chgData name="Lasi McArthur" userId="af345bc4934aa21a" providerId="LiveId" clId="{FE711226-03C9-4DE7-9BE9-DD135D16A2A4}" dt="2019-10-31T01:17:43.955" v="3506" actId="478"/>
          <ac:spMkLst>
            <pc:docMk/>
            <pc:sldMk cId="1718829094" sldId="263"/>
            <ac:spMk id="6" creationId="{BA47BDBF-7BC6-4EF8-AA84-B5813A5299AC}"/>
          </ac:spMkLst>
        </pc:spChg>
        <pc:spChg chg="add mod">
          <ac:chgData name="Lasi McArthur" userId="af345bc4934aa21a" providerId="LiveId" clId="{FE711226-03C9-4DE7-9BE9-DD135D16A2A4}" dt="2019-10-31T01:21:17.510" v="3643" actId="207"/>
          <ac:spMkLst>
            <pc:docMk/>
            <pc:sldMk cId="1718829094" sldId="263"/>
            <ac:spMk id="8" creationId="{70CDFB54-A5C2-4368-9C6F-7B3F8D0004AC}"/>
          </ac:spMkLst>
        </pc:spChg>
        <pc:spChg chg="add del mod">
          <ac:chgData name="Lasi McArthur" userId="af345bc4934aa21a" providerId="LiveId" clId="{FE711226-03C9-4DE7-9BE9-DD135D16A2A4}" dt="2019-10-26T21:01:04.989" v="2053" actId="26606"/>
          <ac:spMkLst>
            <pc:docMk/>
            <pc:sldMk cId="1718829094" sldId="263"/>
            <ac:spMk id="9" creationId="{E6D286ED-6E2A-4373-AF3E-4F83FC8EAAA6}"/>
          </ac:spMkLst>
        </pc:spChg>
        <pc:picChg chg="add mod ord modCrop">
          <ac:chgData name="Lasi McArthur" userId="af345bc4934aa21a" providerId="LiveId" clId="{FE711226-03C9-4DE7-9BE9-DD135D16A2A4}" dt="2019-10-31T01:18:24.308" v="3510" actId="1076"/>
          <ac:picMkLst>
            <pc:docMk/>
            <pc:sldMk cId="1718829094" sldId="263"/>
            <ac:picMk id="7" creationId="{038B3E72-0435-4D3B-A77C-B0E96AD1B1BC}"/>
          </ac:picMkLst>
        </pc:picChg>
      </pc:sldChg>
      <pc:sldChg chg="addSp delSp modSp mod setBg modClrScheme chgLayout modNotesTx">
        <pc:chgData name="Lasi McArthur" userId="af345bc4934aa21a" providerId="LiveId" clId="{FE711226-03C9-4DE7-9BE9-DD135D16A2A4}" dt="2019-11-11T01:41:03.010" v="8450" actId="1076"/>
        <pc:sldMkLst>
          <pc:docMk/>
          <pc:sldMk cId="462013701" sldId="264"/>
        </pc:sldMkLst>
        <pc:spChg chg="mod">
          <ac:chgData name="Lasi McArthur" userId="af345bc4934aa21a" providerId="LiveId" clId="{FE711226-03C9-4DE7-9BE9-DD135D16A2A4}" dt="2019-10-26T20:44:39.591" v="1929" actId="26606"/>
          <ac:spMkLst>
            <pc:docMk/>
            <pc:sldMk cId="462013701" sldId="264"/>
            <ac:spMk id="2" creationId="{230674C0-C095-44F0-8FFC-D72BC802D0CF}"/>
          </ac:spMkLst>
        </pc:spChg>
        <pc:spChg chg="del">
          <ac:chgData name="Lasi McArthur" userId="af345bc4934aa21a" providerId="LiveId" clId="{FE711226-03C9-4DE7-9BE9-DD135D16A2A4}" dt="2019-10-26T20:44:27.723" v="1926" actId="931"/>
          <ac:spMkLst>
            <pc:docMk/>
            <pc:sldMk cId="462013701" sldId="264"/>
            <ac:spMk id="3" creationId="{D720A784-75A3-415F-8FE7-BC97FBB632F3}"/>
          </ac:spMkLst>
        </pc:spChg>
        <pc:spChg chg="mod">
          <ac:chgData name="Lasi McArthur" userId="af345bc4934aa21a" providerId="LiveId" clId="{FE711226-03C9-4DE7-9BE9-DD135D16A2A4}" dt="2019-11-11T01:38:00.686" v="8406" actId="6549"/>
          <ac:spMkLst>
            <pc:docMk/>
            <pc:sldMk cId="462013701" sldId="264"/>
            <ac:spMk id="4" creationId="{7BE3FFDF-8D3C-44D6-9339-016D9FE96AB6}"/>
          </ac:spMkLst>
        </pc:spChg>
        <pc:spChg chg="mod">
          <ac:chgData name="Lasi McArthur" userId="af345bc4934aa21a" providerId="LiveId" clId="{FE711226-03C9-4DE7-9BE9-DD135D16A2A4}" dt="2019-10-26T20:44:39.591" v="1929" actId="26606"/>
          <ac:spMkLst>
            <pc:docMk/>
            <pc:sldMk cId="462013701" sldId="264"/>
            <ac:spMk id="5" creationId="{FBA0FDBF-BC20-436B-93AA-9A23095C6719}"/>
          </ac:spMkLst>
        </pc:spChg>
        <pc:spChg chg="add del">
          <ac:chgData name="Lasi McArthur" userId="af345bc4934aa21a" providerId="LiveId" clId="{FE711226-03C9-4DE7-9BE9-DD135D16A2A4}" dt="2019-10-26T20:24:26.019" v="1689" actId="478"/>
          <ac:spMkLst>
            <pc:docMk/>
            <pc:sldMk cId="462013701" sldId="264"/>
            <ac:spMk id="6" creationId="{6F926110-6441-4AB3-BFEB-19F18F49A002}"/>
          </ac:spMkLst>
        </pc:spChg>
        <pc:spChg chg="add del mod">
          <ac:chgData name="Lasi McArthur" userId="af345bc4934aa21a" providerId="LiveId" clId="{FE711226-03C9-4DE7-9BE9-DD135D16A2A4}" dt="2019-10-26T20:45:51.330" v="1931" actId="478"/>
          <ac:spMkLst>
            <pc:docMk/>
            <pc:sldMk cId="462013701" sldId="264"/>
            <ac:spMk id="9" creationId="{F572AC3D-3643-450F-98DF-6659D9E657E2}"/>
          </ac:spMkLst>
        </pc:spChg>
        <pc:spChg chg="add del mod">
          <ac:chgData name="Lasi McArthur" userId="af345bc4934aa21a" providerId="LiveId" clId="{FE711226-03C9-4DE7-9BE9-DD135D16A2A4}" dt="2019-10-26T20:47:27.446" v="1937" actId="931"/>
          <ac:spMkLst>
            <pc:docMk/>
            <pc:sldMk cId="462013701" sldId="264"/>
            <ac:spMk id="11" creationId="{4DC131FE-8B1C-4E90-8C91-F8B166FF98AF}"/>
          </ac:spMkLst>
        </pc:spChg>
        <pc:spChg chg="add del mod">
          <ac:chgData name="Lasi McArthur" userId="af345bc4934aa21a" providerId="LiveId" clId="{FE711226-03C9-4DE7-9BE9-DD135D16A2A4}" dt="2019-10-26T20:46:50.369" v="1936" actId="931"/>
          <ac:spMkLst>
            <pc:docMk/>
            <pc:sldMk cId="462013701" sldId="264"/>
            <ac:spMk id="14" creationId="{731CD89C-43BF-425A-83E7-5393B549F517}"/>
          </ac:spMkLst>
        </pc:spChg>
        <pc:spChg chg="add mod">
          <ac:chgData name="Lasi McArthur" userId="af345bc4934aa21a" providerId="LiveId" clId="{FE711226-03C9-4DE7-9BE9-DD135D16A2A4}" dt="2019-10-26T20:56:42.086" v="2033" actId="14100"/>
          <ac:spMkLst>
            <pc:docMk/>
            <pc:sldMk cId="462013701" sldId="264"/>
            <ac:spMk id="17" creationId="{2161D79C-BD0A-4788-96D0-6FA59356B459}"/>
          </ac:spMkLst>
        </pc:spChg>
        <pc:spChg chg="add mod">
          <ac:chgData name="Lasi McArthur" userId="af345bc4934aa21a" providerId="LiveId" clId="{FE711226-03C9-4DE7-9BE9-DD135D16A2A4}" dt="2019-11-11T01:41:03.010" v="8450" actId="1076"/>
          <ac:spMkLst>
            <pc:docMk/>
            <pc:sldMk cId="462013701" sldId="264"/>
            <ac:spMk id="18" creationId="{3D4EECF1-19B9-4A14-9A56-A4ABB8549559}"/>
          </ac:spMkLst>
        </pc:spChg>
        <pc:picChg chg="add del mod ord">
          <ac:chgData name="Lasi McArthur" userId="af345bc4934aa21a" providerId="LiveId" clId="{FE711226-03C9-4DE7-9BE9-DD135D16A2A4}" dt="2019-10-26T20:45:51.330" v="1931" actId="478"/>
          <ac:picMkLst>
            <pc:docMk/>
            <pc:sldMk cId="462013701" sldId="264"/>
            <ac:picMk id="8" creationId="{038EC6EE-6504-455F-BB05-E5EC700D034C}"/>
          </ac:picMkLst>
        </pc:picChg>
        <pc:picChg chg="add del mod">
          <ac:chgData name="Lasi McArthur" userId="af345bc4934aa21a" providerId="LiveId" clId="{FE711226-03C9-4DE7-9BE9-DD135D16A2A4}" dt="2019-10-26T20:46:50.369" v="1936" actId="931"/>
          <ac:picMkLst>
            <pc:docMk/>
            <pc:sldMk cId="462013701" sldId="264"/>
            <ac:picMk id="13" creationId="{F530DD09-1C2A-41EB-A314-2546AA1DA852}"/>
          </ac:picMkLst>
        </pc:picChg>
        <pc:picChg chg="add mod">
          <ac:chgData name="Lasi McArthur" userId="af345bc4934aa21a" providerId="LiveId" clId="{FE711226-03C9-4DE7-9BE9-DD135D16A2A4}" dt="2019-11-11T01:40:54.605" v="8449" actId="14100"/>
          <ac:picMkLst>
            <pc:docMk/>
            <pc:sldMk cId="462013701" sldId="264"/>
            <ac:picMk id="16" creationId="{A592185B-02F9-4986-B19D-FA20994B4D3C}"/>
          </ac:picMkLst>
        </pc:picChg>
      </pc:sldChg>
      <pc:sldChg chg="addSp delSp modSp setBg modNotesTx">
        <pc:chgData name="Lasi McArthur" userId="af345bc4934aa21a" providerId="LiveId" clId="{FE711226-03C9-4DE7-9BE9-DD135D16A2A4}" dt="2019-11-07T02:03:42.054" v="6418" actId="20577"/>
        <pc:sldMkLst>
          <pc:docMk/>
          <pc:sldMk cId="2307126364" sldId="265"/>
        </pc:sldMkLst>
        <pc:spChg chg="mod">
          <ac:chgData name="Lasi McArthur" userId="af345bc4934aa21a" providerId="LiveId" clId="{FE711226-03C9-4DE7-9BE9-DD135D16A2A4}" dt="2019-11-04T01:05:50.352" v="4340" actId="20577"/>
          <ac:spMkLst>
            <pc:docMk/>
            <pc:sldMk cId="2307126364" sldId="265"/>
            <ac:spMk id="2" creationId="{35F60CD4-9631-466D-B7D9-F8DD0990DF02}"/>
          </ac:spMkLst>
        </pc:spChg>
        <pc:spChg chg="add del">
          <ac:chgData name="Lasi McArthur" userId="af345bc4934aa21a" providerId="LiveId" clId="{FE711226-03C9-4DE7-9BE9-DD135D16A2A4}" dt="2019-10-26T20:24:29.569" v="1690" actId="478"/>
          <ac:spMkLst>
            <pc:docMk/>
            <pc:sldMk cId="2307126364" sldId="265"/>
            <ac:spMk id="6" creationId="{391E82C7-7423-44B0-8F19-992A97887FB8}"/>
          </ac:spMkLst>
        </pc:spChg>
        <pc:graphicFrameChg chg="mod">
          <ac:chgData name="Lasi McArthur" userId="af345bc4934aa21a" providerId="LiveId" clId="{FE711226-03C9-4DE7-9BE9-DD135D16A2A4}" dt="2019-10-26T20:04:12.738" v="1578" actId="20577"/>
          <ac:graphicFrameMkLst>
            <pc:docMk/>
            <pc:sldMk cId="2307126364" sldId="265"/>
            <ac:graphicFrameMk id="5" creationId="{D7F87943-3693-4C26-9612-13A6D39C33B4}"/>
          </ac:graphicFrameMkLst>
        </pc:graphicFrameChg>
      </pc:sldChg>
      <pc:sldChg chg="addSp delSp modSp setBg modAnim modNotesTx">
        <pc:chgData name="Lasi McArthur" userId="af345bc4934aa21a" providerId="LiveId" clId="{FE711226-03C9-4DE7-9BE9-DD135D16A2A4}" dt="2019-11-10T20:43:02.497" v="8320" actId="20577"/>
        <pc:sldMkLst>
          <pc:docMk/>
          <pc:sldMk cId="2164559491" sldId="266"/>
        </pc:sldMkLst>
        <pc:spChg chg="mod">
          <ac:chgData name="Lasi McArthur" userId="af345bc4934aa21a" providerId="LiveId" clId="{FE711226-03C9-4DE7-9BE9-DD135D16A2A4}" dt="2019-11-04T01:29:18.684" v="4616" actId="20577"/>
          <ac:spMkLst>
            <pc:docMk/>
            <pc:sldMk cId="2164559491" sldId="266"/>
            <ac:spMk id="3" creationId="{033BE9B8-27CE-4DAC-B98C-66E3C46F0DAF}"/>
          </ac:spMkLst>
        </pc:spChg>
        <pc:spChg chg="add del">
          <ac:chgData name="Lasi McArthur" userId="af345bc4934aa21a" providerId="LiveId" clId="{FE711226-03C9-4DE7-9BE9-DD135D16A2A4}" dt="2019-10-26T20:24:33.024" v="1691" actId="478"/>
          <ac:spMkLst>
            <pc:docMk/>
            <pc:sldMk cId="2164559491" sldId="266"/>
            <ac:spMk id="5" creationId="{2213C55E-442E-40C6-A1AE-BAFAF0E13CFF}"/>
          </ac:spMkLst>
        </pc:spChg>
        <pc:spChg chg="add mod">
          <ac:chgData name="Lasi McArthur" userId="af345bc4934aa21a" providerId="LiveId" clId="{FE711226-03C9-4DE7-9BE9-DD135D16A2A4}" dt="2019-11-04T01:55:08.751" v="6274" actId="14100"/>
          <ac:spMkLst>
            <pc:docMk/>
            <pc:sldMk cId="2164559491" sldId="266"/>
            <ac:spMk id="5" creationId="{5C7E4939-CEB7-4B4B-8453-BF4080B43650}"/>
          </ac:spMkLst>
        </pc:spChg>
      </pc:sldChg>
      <pc:sldChg chg="addSp delSp modSp">
        <pc:chgData name="Lasi McArthur" userId="af345bc4934aa21a" providerId="LiveId" clId="{FE711226-03C9-4DE7-9BE9-DD135D16A2A4}" dt="2019-11-04T01:54:21.253" v="6255" actId="114"/>
        <pc:sldMkLst>
          <pc:docMk/>
          <pc:sldMk cId="711932848" sldId="267"/>
        </pc:sldMkLst>
        <pc:spChg chg="mod">
          <ac:chgData name="Lasi McArthur" userId="af345bc4934aa21a" providerId="LiveId" clId="{FE711226-03C9-4DE7-9BE9-DD135D16A2A4}" dt="2019-11-04T01:54:21.253" v="6255" actId="114"/>
          <ac:spMkLst>
            <pc:docMk/>
            <pc:sldMk cId="711932848" sldId="267"/>
            <ac:spMk id="3" creationId="{36B0BB57-E41F-4942-8DA9-E49FD8050CD6}"/>
          </ac:spMkLst>
        </pc:spChg>
        <pc:spChg chg="add del">
          <ac:chgData name="Lasi McArthur" userId="af345bc4934aa21a" providerId="LiveId" clId="{FE711226-03C9-4DE7-9BE9-DD135D16A2A4}" dt="2019-10-26T20:24:38.148" v="1692" actId="478"/>
          <ac:spMkLst>
            <pc:docMk/>
            <pc:sldMk cId="711932848" sldId="267"/>
            <ac:spMk id="5" creationId="{68BD476D-8EB8-4CD4-A42E-40FD846E6911}"/>
          </ac:spMkLst>
        </pc:spChg>
      </pc:sldChg>
      <pc:sldChg chg="addSp delSp modSp mod setBg modClrScheme chgLayout modNotesTx">
        <pc:chgData name="Lasi McArthur" userId="af345bc4934aa21a" providerId="LiveId" clId="{FE711226-03C9-4DE7-9BE9-DD135D16A2A4}" dt="2019-11-04T00:57:41.140" v="3890" actId="115"/>
        <pc:sldMkLst>
          <pc:docMk/>
          <pc:sldMk cId="964041821" sldId="268"/>
        </pc:sldMkLst>
        <pc:spChg chg="del mod">
          <ac:chgData name="Lasi McArthur" userId="af345bc4934aa21a" providerId="LiveId" clId="{FE711226-03C9-4DE7-9BE9-DD135D16A2A4}" dt="2019-10-26T20:21:43.018" v="1650" actId="478"/>
          <ac:spMkLst>
            <pc:docMk/>
            <pc:sldMk cId="964041821" sldId="268"/>
            <ac:spMk id="2" creationId="{51E1E511-AC71-4E03-B86C-C8ECBA575957}"/>
          </ac:spMkLst>
        </pc:spChg>
        <pc:spChg chg="mod ord">
          <ac:chgData name="Lasi McArthur" userId="af345bc4934aa21a" providerId="LiveId" clId="{FE711226-03C9-4DE7-9BE9-DD135D16A2A4}" dt="2019-11-04T00:57:41.140" v="3890" actId="115"/>
          <ac:spMkLst>
            <pc:docMk/>
            <pc:sldMk cId="964041821" sldId="268"/>
            <ac:spMk id="3" creationId="{DE9E660B-44D7-474F-98B4-D65BDEE5F6C3}"/>
          </ac:spMkLst>
        </pc:spChg>
        <pc:spChg chg="mod modVis">
          <ac:chgData name="Lasi McArthur" userId="af345bc4934aa21a" providerId="LiveId" clId="{FE711226-03C9-4DE7-9BE9-DD135D16A2A4}" dt="2019-10-26T20:20:44.932" v="1645" actId="26606"/>
          <ac:spMkLst>
            <pc:docMk/>
            <pc:sldMk cId="964041821" sldId="268"/>
            <ac:spMk id="4" creationId="{A51E8D02-29C4-410E-B3BA-6B5DAC540B07}"/>
          </ac:spMkLst>
        </pc:spChg>
        <pc:spChg chg="add del mod">
          <ac:chgData name="Lasi McArthur" userId="af345bc4934aa21a" providerId="LiveId" clId="{FE711226-03C9-4DE7-9BE9-DD135D16A2A4}" dt="2019-11-04T00:56:40.277" v="3875" actId="478"/>
          <ac:spMkLst>
            <pc:docMk/>
            <pc:sldMk cId="964041821" sldId="268"/>
            <ac:spMk id="5" creationId="{402CB4EF-1E58-4A24-B1C6-4815376ADD97}"/>
          </ac:spMkLst>
        </pc:spChg>
        <pc:spChg chg="add del mod">
          <ac:chgData name="Lasi McArthur" userId="af345bc4934aa21a" providerId="LiveId" clId="{FE711226-03C9-4DE7-9BE9-DD135D16A2A4}" dt="2019-10-26T20:20:06.272" v="1642" actId="478"/>
          <ac:spMkLst>
            <pc:docMk/>
            <pc:sldMk cId="964041821" sldId="268"/>
            <ac:spMk id="5" creationId="{99B9A3B7-52CA-4D63-A9DF-5B07410B0EFE}"/>
          </ac:spMkLst>
        </pc:spChg>
        <pc:spChg chg="add mod">
          <ac:chgData name="Lasi McArthur" userId="af345bc4934aa21a" providerId="LiveId" clId="{FE711226-03C9-4DE7-9BE9-DD135D16A2A4}" dt="2019-10-31T00:46:06.970" v="3278" actId="1076"/>
          <ac:spMkLst>
            <pc:docMk/>
            <pc:sldMk cId="964041821" sldId="268"/>
            <ac:spMk id="8" creationId="{0305C727-2F30-45B7-93F7-DE846CF711E0}"/>
          </ac:spMkLst>
        </pc:spChg>
        <pc:spChg chg="add del mod">
          <ac:chgData name="Lasi McArthur" userId="af345bc4934aa21a" providerId="LiveId" clId="{FE711226-03C9-4DE7-9BE9-DD135D16A2A4}" dt="2019-10-26T20:21:37.009" v="1647" actId="931"/>
          <ac:spMkLst>
            <pc:docMk/>
            <pc:sldMk cId="964041821" sldId="268"/>
            <ac:spMk id="9" creationId="{06F1648E-E505-4F57-9640-A96FB8DFF88E}"/>
          </ac:spMkLst>
        </pc:spChg>
        <pc:spChg chg="add mod">
          <ac:chgData name="Lasi McArthur" userId="af345bc4934aa21a" providerId="LiveId" clId="{FE711226-03C9-4DE7-9BE9-DD135D16A2A4}" dt="2019-10-26T20:22:08.992" v="1652" actId="26606"/>
          <ac:spMkLst>
            <pc:docMk/>
            <pc:sldMk cId="964041821" sldId="268"/>
            <ac:spMk id="11" creationId="{AD91BF39-3D6C-42A9-A0D5-8F33E40A5719}"/>
          </ac:spMkLst>
        </pc:spChg>
        <pc:spChg chg="add del mod">
          <ac:chgData name="Lasi McArthur" userId="af345bc4934aa21a" providerId="LiveId" clId="{FE711226-03C9-4DE7-9BE9-DD135D16A2A4}" dt="2019-10-26T20:21:46.227" v="1651" actId="478"/>
          <ac:spMkLst>
            <pc:docMk/>
            <pc:sldMk cId="964041821" sldId="268"/>
            <ac:spMk id="12" creationId="{8DE93CFC-7444-4CE2-847D-1777D84B8704}"/>
          </ac:spMkLst>
        </pc:spChg>
        <pc:spChg chg="add del mod">
          <ac:chgData name="Lasi McArthur" userId="af345bc4934aa21a" providerId="LiveId" clId="{FE711226-03C9-4DE7-9BE9-DD135D16A2A4}" dt="2019-11-04T00:56:37.862" v="3874" actId="478"/>
          <ac:spMkLst>
            <pc:docMk/>
            <pc:sldMk cId="964041821" sldId="268"/>
            <ac:spMk id="16" creationId="{88687045-C2E1-4DBE-AA82-07BEECC0EBF8}"/>
          </ac:spMkLst>
        </pc:spChg>
        <pc:picChg chg="add mod modCrop">
          <ac:chgData name="Lasi McArthur" userId="af345bc4934aa21a" providerId="LiveId" clId="{FE711226-03C9-4DE7-9BE9-DD135D16A2A4}" dt="2019-11-04T00:57:29.915" v="3889" actId="1076"/>
          <ac:picMkLst>
            <pc:docMk/>
            <pc:sldMk cId="964041821" sldId="268"/>
            <ac:picMk id="7" creationId="{F325AD46-3FC5-4C63-AB5D-89A97C8D8740}"/>
          </ac:picMkLst>
        </pc:picChg>
      </pc:sldChg>
      <pc:sldChg chg="addSp delSp modSp add ord setBg modAnim modNotesTx">
        <pc:chgData name="Lasi McArthur" userId="af345bc4934aa21a" providerId="LiveId" clId="{FE711226-03C9-4DE7-9BE9-DD135D16A2A4}" dt="2019-11-07T02:00:34.150" v="6342" actId="20577"/>
        <pc:sldMkLst>
          <pc:docMk/>
          <pc:sldMk cId="216234628" sldId="269"/>
        </pc:sldMkLst>
        <pc:spChg chg="add del mod">
          <ac:chgData name="Lasi McArthur" userId="af345bc4934aa21a" providerId="LiveId" clId="{FE711226-03C9-4DE7-9BE9-DD135D16A2A4}" dt="2019-11-04T00:50:30.095" v="3863" actId="478"/>
          <ac:spMkLst>
            <pc:docMk/>
            <pc:sldMk cId="216234628" sldId="269"/>
            <ac:spMk id="3" creationId="{6B558CB8-E5DD-4D37-A33E-09871281004C}"/>
          </ac:spMkLst>
        </pc:spChg>
        <pc:spChg chg="add mod">
          <ac:chgData name="Lasi McArthur" userId="af345bc4934aa21a" providerId="LiveId" clId="{FE711226-03C9-4DE7-9BE9-DD135D16A2A4}" dt="2019-10-26T20:27:26.228" v="1719" actId="1076"/>
          <ac:spMkLst>
            <pc:docMk/>
            <pc:sldMk cId="216234628" sldId="269"/>
            <ac:spMk id="4" creationId="{AE096B52-F409-43DF-8DCD-E74D281292B6}"/>
          </ac:spMkLst>
        </pc:spChg>
        <pc:spChg chg="add del mod">
          <ac:chgData name="Lasi McArthur" userId="af345bc4934aa21a" providerId="LiveId" clId="{FE711226-03C9-4DE7-9BE9-DD135D16A2A4}" dt="2019-11-04T00:50:50.401" v="3867" actId="478"/>
          <ac:spMkLst>
            <pc:docMk/>
            <pc:sldMk cId="216234628" sldId="269"/>
            <ac:spMk id="5" creationId="{298AD7DD-6163-4617-B0CE-D063005D890E}"/>
          </ac:spMkLst>
        </pc:spChg>
        <pc:spChg chg="add del">
          <ac:chgData name="Lasi McArthur" userId="af345bc4934aa21a" providerId="LiveId" clId="{FE711226-03C9-4DE7-9BE9-DD135D16A2A4}" dt="2019-10-19T19:53:17.850" v="779"/>
          <ac:spMkLst>
            <pc:docMk/>
            <pc:sldMk cId="216234628" sldId="269"/>
            <ac:spMk id="5" creationId="{D7A52316-8F18-49C0-ACF5-BBAAFDEA0A20}"/>
          </ac:spMkLst>
        </pc:spChg>
        <pc:spChg chg="add del mod">
          <ac:chgData name="Lasi McArthur" userId="af345bc4934aa21a" providerId="LiveId" clId="{FE711226-03C9-4DE7-9BE9-DD135D16A2A4}" dt="2019-10-26T20:18:16.472" v="1618" actId="478"/>
          <ac:spMkLst>
            <pc:docMk/>
            <pc:sldMk cId="216234628" sldId="269"/>
            <ac:spMk id="5" creationId="{DD207000-D94B-4ED3-AEEC-DC5719F72D78}"/>
          </ac:spMkLst>
        </pc:spChg>
        <pc:spChg chg="add del">
          <ac:chgData name="Lasi McArthur" userId="af345bc4934aa21a" providerId="LiveId" clId="{FE711226-03C9-4DE7-9BE9-DD135D16A2A4}" dt="2019-10-26T20:24:09.248" v="1684" actId="478"/>
          <ac:spMkLst>
            <pc:docMk/>
            <pc:sldMk cId="216234628" sldId="269"/>
            <ac:spMk id="6" creationId="{B80B6D11-DFE5-42F7-9F25-6C7B588B79DD}"/>
          </ac:spMkLst>
        </pc:spChg>
        <pc:spChg chg="add mod">
          <ac:chgData name="Lasi McArthur" userId="af345bc4934aa21a" providerId="LiveId" clId="{FE711226-03C9-4DE7-9BE9-DD135D16A2A4}" dt="2019-10-26T20:18:41.620" v="1641" actId="20577"/>
          <ac:spMkLst>
            <pc:docMk/>
            <pc:sldMk cId="216234628" sldId="269"/>
            <ac:spMk id="7" creationId="{791BB9C6-EBDE-490B-A64C-069512E26B92}"/>
          </ac:spMkLst>
        </pc:spChg>
        <pc:spChg chg="add del mod">
          <ac:chgData name="Lasi McArthur" userId="af345bc4934aa21a" providerId="LiveId" clId="{FE711226-03C9-4DE7-9BE9-DD135D16A2A4}" dt="2019-10-26T20:26:41.523" v="1716" actId="12084"/>
          <ac:spMkLst>
            <pc:docMk/>
            <pc:sldMk cId="216234628" sldId="269"/>
            <ac:spMk id="8" creationId="{C04B7309-80FC-474B-8F8C-DA72B0F2852C}"/>
          </ac:spMkLst>
        </pc:spChg>
        <pc:spChg chg="add del mod">
          <ac:chgData name="Lasi McArthur" userId="af345bc4934aa21a" providerId="LiveId" clId="{FE711226-03C9-4DE7-9BE9-DD135D16A2A4}" dt="2019-10-26T20:26:49.900" v="1717" actId="12084"/>
          <ac:spMkLst>
            <pc:docMk/>
            <pc:sldMk cId="216234628" sldId="269"/>
            <ac:spMk id="9" creationId="{D706B7AC-D303-40AF-A215-077017858641}"/>
          </ac:spMkLst>
        </pc:spChg>
        <pc:spChg chg="add">
          <ac:chgData name="Lasi McArthur" userId="af345bc4934aa21a" providerId="LiveId" clId="{FE711226-03C9-4DE7-9BE9-DD135D16A2A4}" dt="2019-11-04T00:50:30.973" v="3864"/>
          <ac:spMkLst>
            <pc:docMk/>
            <pc:sldMk cId="216234628" sldId="269"/>
            <ac:spMk id="14" creationId="{3EC8ACB5-8AF0-42DD-B0C9-90846522AC63}"/>
          </ac:spMkLst>
        </pc:spChg>
        <pc:spChg chg="add">
          <ac:chgData name="Lasi McArthur" userId="af345bc4934aa21a" providerId="LiveId" clId="{FE711226-03C9-4DE7-9BE9-DD135D16A2A4}" dt="2019-11-04T00:50:30.973" v="3864"/>
          <ac:spMkLst>
            <pc:docMk/>
            <pc:sldMk cId="216234628" sldId="269"/>
            <ac:spMk id="15" creationId="{8E043EAC-7324-4B5B-88A2-2AE68876A533}"/>
          </ac:spMkLst>
        </pc:spChg>
        <pc:spChg chg="add">
          <ac:chgData name="Lasi McArthur" userId="af345bc4934aa21a" providerId="LiveId" clId="{FE711226-03C9-4DE7-9BE9-DD135D16A2A4}" dt="2019-11-04T00:50:30.973" v="3864"/>
          <ac:spMkLst>
            <pc:docMk/>
            <pc:sldMk cId="216234628" sldId="269"/>
            <ac:spMk id="16" creationId="{40B1A015-E12B-43E0-B7A7-ECA1CDDF6A3F}"/>
          </ac:spMkLst>
        </pc:spChg>
        <pc:spChg chg="add">
          <ac:chgData name="Lasi McArthur" userId="af345bc4934aa21a" providerId="LiveId" clId="{FE711226-03C9-4DE7-9BE9-DD135D16A2A4}" dt="2019-11-04T00:50:30.973" v="3864"/>
          <ac:spMkLst>
            <pc:docMk/>
            <pc:sldMk cId="216234628" sldId="269"/>
            <ac:spMk id="17" creationId="{72795FF7-BB64-4476-B4D3-09846C01D724}"/>
          </ac:spMkLst>
        </pc:spChg>
        <pc:spChg chg="add">
          <ac:chgData name="Lasi McArthur" userId="af345bc4934aa21a" providerId="LiveId" clId="{FE711226-03C9-4DE7-9BE9-DD135D16A2A4}" dt="2019-11-04T00:50:30.973" v="3864"/>
          <ac:spMkLst>
            <pc:docMk/>
            <pc:sldMk cId="216234628" sldId="269"/>
            <ac:spMk id="18" creationId="{310BE63A-59EA-4FC9-B04C-6A6288963640}"/>
          </ac:spMkLst>
        </pc:spChg>
        <pc:spChg chg="add">
          <ac:chgData name="Lasi McArthur" userId="af345bc4934aa21a" providerId="LiveId" clId="{FE711226-03C9-4DE7-9BE9-DD135D16A2A4}" dt="2019-11-04T00:50:30.973" v="3864"/>
          <ac:spMkLst>
            <pc:docMk/>
            <pc:sldMk cId="216234628" sldId="269"/>
            <ac:spMk id="19" creationId="{A71ADCCE-02C0-42A1-978D-A8545A09662B}"/>
          </ac:spMkLst>
        </pc:spChg>
        <pc:spChg chg="add">
          <ac:chgData name="Lasi McArthur" userId="af345bc4934aa21a" providerId="LiveId" clId="{FE711226-03C9-4DE7-9BE9-DD135D16A2A4}" dt="2019-11-04T00:50:30.973" v="3864"/>
          <ac:spMkLst>
            <pc:docMk/>
            <pc:sldMk cId="216234628" sldId="269"/>
            <ac:spMk id="20" creationId="{C3C41EDD-BF8B-4030-9A3C-DD416BA250E3}"/>
          </ac:spMkLst>
        </pc:spChg>
        <pc:spChg chg="add">
          <ac:chgData name="Lasi McArthur" userId="af345bc4934aa21a" providerId="LiveId" clId="{FE711226-03C9-4DE7-9BE9-DD135D16A2A4}" dt="2019-11-04T00:50:30.973" v="3864"/>
          <ac:spMkLst>
            <pc:docMk/>
            <pc:sldMk cId="216234628" sldId="269"/>
            <ac:spMk id="21" creationId="{FC2CF199-545D-4306-A91B-1ECF1CD721D6}"/>
          </ac:spMkLst>
        </pc:spChg>
        <pc:spChg chg="add">
          <ac:chgData name="Lasi McArthur" userId="af345bc4934aa21a" providerId="LiveId" clId="{FE711226-03C9-4DE7-9BE9-DD135D16A2A4}" dt="2019-11-04T00:50:51.293" v="3868"/>
          <ac:spMkLst>
            <pc:docMk/>
            <pc:sldMk cId="216234628" sldId="269"/>
            <ac:spMk id="26" creationId="{5637C7C9-AF0B-4389-BFFB-B94C51673B74}"/>
          </ac:spMkLst>
        </pc:spChg>
        <pc:spChg chg="add">
          <ac:chgData name="Lasi McArthur" userId="af345bc4934aa21a" providerId="LiveId" clId="{FE711226-03C9-4DE7-9BE9-DD135D16A2A4}" dt="2019-11-04T00:50:51.293" v="3868"/>
          <ac:spMkLst>
            <pc:docMk/>
            <pc:sldMk cId="216234628" sldId="269"/>
            <ac:spMk id="27" creationId="{07BC935A-F9FE-4960-B621-21DB5E300881}"/>
          </ac:spMkLst>
        </pc:spChg>
        <pc:spChg chg="add">
          <ac:chgData name="Lasi McArthur" userId="af345bc4934aa21a" providerId="LiveId" clId="{FE711226-03C9-4DE7-9BE9-DD135D16A2A4}" dt="2019-11-04T00:50:51.293" v="3868"/>
          <ac:spMkLst>
            <pc:docMk/>
            <pc:sldMk cId="216234628" sldId="269"/>
            <ac:spMk id="28" creationId="{3AA0DE0F-71DF-4835-8CE3-B3A048788BB3}"/>
          </ac:spMkLst>
        </pc:spChg>
        <pc:spChg chg="add">
          <ac:chgData name="Lasi McArthur" userId="af345bc4934aa21a" providerId="LiveId" clId="{FE711226-03C9-4DE7-9BE9-DD135D16A2A4}" dt="2019-11-04T00:50:51.293" v="3868"/>
          <ac:spMkLst>
            <pc:docMk/>
            <pc:sldMk cId="216234628" sldId="269"/>
            <ac:spMk id="29" creationId="{66940292-F5C0-48CB-8FCA-D86FFF0659B1}"/>
          </ac:spMkLst>
        </pc:spChg>
        <pc:spChg chg="add">
          <ac:chgData name="Lasi McArthur" userId="af345bc4934aa21a" providerId="LiveId" clId="{FE711226-03C9-4DE7-9BE9-DD135D16A2A4}" dt="2019-11-04T00:50:51.293" v="3868"/>
          <ac:spMkLst>
            <pc:docMk/>
            <pc:sldMk cId="216234628" sldId="269"/>
            <ac:spMk id="30" creationId="{FF3D52AF-3F5F-4CCC-9398-A9F050BE3B50}"/>
          </ac:spMkLst>
        </pc:spChg>
        <pc:spChg chg="add">
          <ac:chgData name="Lasi McArthur" userId="af345bc4934aa21a" providerId="LiveId" clId="{FE711226-03C9-4DE7-9BE9-DD135D16A2A4}" dt="2019-11-04T00:50:51.293" v="3868"/>
          <ac:spMkLst>
            <pc:docMk/>
            <pc:sldMk cId="216234628" sldId="269"/>
            <ac:spMk id="31" creationId="{90D20922-6847-4A95-82E6-2117B6273E31}"/>
          </ac:spMkLst>
        </pc:spChg>
        <pc:spChg chg="add">
          <ac:chgData name="Lasi McArthur" userId="af345bc4934aa21a" providerId="LiveId" clId="{FE711226-03C9-4DE7-9BE9-DD135D16A2A4}" dt="2019-11-04T00:50:51.293" v="3868"/>
          <ac:spMkLst>
            <pc:docMk/>
            <pc:sldMk cId="216234628" sldId="269"/>
            <ac:spMk id="32" creationId="{31327E3B-A784-45B9-BFE3-364C37E07376}"/>
          </ac:spMkLst>
        </pc:spChg>
        <pc:spChg chg="add">
          <ac:chgData name="Lasi McArthur" userId="af345bc4934aa21a" providerId="LiveId" clId="{FE711226-03C9-4DE7-9BE9-DD135D16A2A4}" dt="2019-11-04T00:50:51.293" v="3868"/>
          <ac:spMkLst>
            <pc:docMk/>
            <pc:sldMk cId="216234628" sldId="269"/>
            <ac:spMk id="33" creationId="{0A1F8A00-07F9-444D-BBAC-C0190B916ADB}"/>
          </ac:spMkLst>
        </pc:spChg>
        <pc:grpChg chg="add mod">
          <ac:chgData name="Lasi McArthur" userId="af345bc4934aa21a" providerId="LiveId" clId="{FE711226-03C9-4DE7-9BE9-DD135D16A2A4}" dt="2019-11-04T00:50:39.099" v="3865" actId="1076"/>
          <ac:grpSpMkLst>
            <pc:docMk/>
            <pc:sldMk cId="216234628" sldId="269"/>
            <ac:grpSpMk id="8" creationId="{0F77493A-6085-4C14-9D48-1FC01D028CE6}"/>
          </ac:grpSpMkLst>
        </pc:grpChg>
        <pc:grpChg chg="add mod">
          <ac:chgData name="Lasi McArthur" userId="af345bc4934aa21a" providerId="LiveId" clId="{FE711226-03C9-4DE7-9BE9-DD135D16A2A4}" dt="2019-11-04T00:50:39.099" v="3865" actId="1076"/>
          <ac:grpSpMkLst>
            <pc:docMk/>
            <pc:sldMk cId="216234628" sldId="269"/>
            <ac:grpSpMk id="9" creationId="{EFF7DB79-FCDF-4792-B19D-F733F0680010}"/>
          </ac:grpSpMkLst>
        </pc:grpChg>
        <pc:grpChg chg="add mod">
          <ac:chgData name="Lasi McArthur" userId="af345bc4934aa21a" providerId="LiveId" clId="{FE711226-03C9-4DE7-9BE9-DD135D16A2A4}" dt="2019-11-04T00:50:39.099" v="3865" actId="1076"/>
          <ac:grpSpMkLst>
            <pc:docMk/>
            <pc:sldMk cId="216234628" sldId="269"/>
            <ac:grpSpMk id="12" creationId="{93C2E46F-8DE5-47E7-B24A-355DB226D356}"/>
          </ac:grpSpMkLst>
        </pc:grpChg>
        <pc:grpChg chg="add mod">
          <ac:chgData name="Lasi McArthur" userId="af345bc4934aa21a" providerId="LiveId" clId="{FE711226-03C9-4DE7-9BE9-DD135D16A2A4}" dt="2019-11-04T00:50:39.099" v="3865" actId="1076"/>
          <ac:grpSpMkLst>
            <pc:docMk/>
            <pc:sldMk cId="216234628" sldId="269"/>
            <ac:grpSpMk id="13" creationId="{E0B6758D-9507-4972-895B-B7E3ED07A69F}"/>
          </ac:grpSpMkLst>
        </pc:grpChg>
        <pc:grpChg chg="add mod">
          <ac:chgData name="Lasi McArthur" userId="af345bc4934aa21a" providerId="LiveId" clId="{FE711226-03C9-4DE7-9BE9-DD135D16A2A4}" dt="2019-11-04T00:50:58.465" v="3869" actId="1076"/>
          <ac:grpSpMkLst>
            <pc:docMk/>
            <pc:sldMk cId="216234628" sldId="269"/>
            <ac:grpSpMk id="22" creationId="{716BDA23-6B9A-4807-B864-BD232C548748}"/>
          </ac:grpSpMkLst>
        </pc:grpChg>
        <pc:grpChg chg="add mod">
          <ac:chgData name="Lasi McArthur" userId="af345bc4934aa21a" providerId="LiveId" clId="{FE711226-03C9-4DE7-9BE9-DD135D16A2A4}" dt="2019-11-04T00:50:58.465" v="3869" actId="1076"/>
          <ac:grpSpMkLst>
            <pc:docMk/>
            <pc:sldMk cId="216234628" sldId="269"/>
            <ac:grpSpMk id="23" creationId="{17B90B02-E204-4969-B5CD-29129FE53710}"/>
          </ac:grpSpMkLst>
        </pc:grpChg>
        <pc:grpChg chg="add mod">
          <ac:chgData name="Lasi McArthur" userId="af345bc4934aa21a" providerId="LiveId" clId="{FE711226-03C9-4DE7-9BE9-DD135D16A2A4}" dt="2019-11-04T00:50:58.465" v="3869" actId="1076"/>
          <ac:grpSpMkLst>
            <pc:docMk/>
            <pc:sldMk cId="216234628" sldId="269"/>
            <ac:grpSpMk id="24" creationId="{1900818D-9CA6-419C-997C-A97DDB557BEA}"/>
          </ac:grpSpMkLst>
        </pc:grpChg>
        <pc:grpChg chg="add mod">
          <ac:chgData name="Lasi McArthur" userId="af345bc4934aa21a" providerId="LiveId" clId="{FE711226-03C9-4DE7-9BE9-DD135D16A2A4}" dt="2019-11-04T00:50:58.465" v="3869" actId="1076"/>
          <ac:grpSpMkLst>
            <pc:docMk/>
            <pc:sldMk cId="216234628" sldId="269"/>
            <ac:grpSpMk id="25" creationId="{807FFD7C-729A-494E-855D-555BC88FA833}"/>
          </ac:grpSpMkLst>
        </pc:grpChg>
        <pc:graphicFrameChg chg="add del mod">
          <ac:chgData name="Lasi McArthur" userId="af345bc4934aa21a" providerId="LiveId" clId="{FE711226-03C9-4DE7-9BE9-DD135D16A2A4}" dt="2019-10-26T20:17:29.222" v="1615" actId="11529"/>
          <ac:graphicFrameMkLst>
            <pc:docMk/>
            <pc:sldMk cId="216234628" sldId="269"/>
            <ac:graphicFrameMk id="3" creationId="{50E9AFE3-F9D2-4832-A483-3D116FB8AA86}"/>
          </ac:graphicFrameMkLst>
        </pc:graphicFrameChg>
        <pc:graphicFrameChg chg="add del mod">
          <ac:chgData name="Lasi McArthur" userId="af345bc4934aa21a" providerId="LiveId" clId="{FE711226-03C9-4DE7-9BE9-DD135D16A2A4}" dt="2019-11-04T00:50:27.990" v="3862" actId="478"/>
          <ac:graphicFrameMkLst>
            <pc:docMk/>
            <pc:sldMk cId="216234628" sldId="269"/>
            <ac:graphicFrameMk id="10" creationId="{E18C02AF-A38C-4EAA-A66C-656939F68101}"/>
          </ac:graphicFrameMkLst>
        </pc:graphicFrameChg>
        <pc:graphicFrameChg chg="add del mod">
          <ac:chgData name="Lasi McArthur" userId="af345bc4934aa21a" providerId="LiveId" clId="{FE711226-03C9-4DE7-9BE9-DD135D16A2A4}" dt="2019-11-04T00:50:48.510" v="3866" actId="478"/>
          <ac:graphicFrameMkLst>
            <pc:docMk/>
            <pc:sldMk cId="216234628" sldId="269"/>
            <ac:graphicFrameMk id="11" creationId="{16B9E561-3DE1-4B48-9400-87320A7749E2}"/>
          </ac:graphicFrameMkLst>
        </pc:graphicFrameChg>
      </pc:sldChg>
      <pc:sldChg chg="addSp delSp modSp add setBg modAnim modNotesTx">
        <pc:chgData name="Lasi McArthur" userId="af345bc4934aa21a" providerId="LiveId" clId="{FE711226-03C9-4DE7-9BE9-DD135D16A2A4}" dt="2019-11-07T02:04:21.592" v="6518" actId="20577"/>
        <pc:sldMkLst>
          <pc:docMk/>
          <pc:sldMk cId="777568862" sldId="270"/>
        </pc:sldMkLst>
        <pc:spChg chg="mod">
          <ac:chgData name="Lasi McArthur" userId="af345bc4934aa21a" providerId="LiveId" clId="{FE711226-03C9-4DE7-9BE9-DD135D16A2A4}" dt="2019-10-26T21:06:09.080" v="2073" actId="20577"/>
          <ac:spMkLst>
            <pc:docMk/>
            <pc:sldMk cId="777568862" sldId="270"/>
            <ac:spMk id="2" creationId="{FF2FD892-3E17-4F3F-9435-8716F79A9BA3}"/>
          </ac:spMkLst>
        </pc:spChg>
        <pc:spChg chg="del">
          <ac:chgData name="Lasi McArthur" userId="af345bc4934aa21a" providerId="LiveId" clId="{FE711226-03C9-4DE7-9BE9-DD135D16A2A4}" dt="2019-10-26T21:06:42.561" v="2074"/>
          <ac:spMkLst>
            <pc:docMk/>
            <pc:sldMk cId="777568862" sldId="270"/>
            <ac:spMk id="3" creationId="{7A07524F-E76F-46F5-BC05-05E3C0021037}"/>
          </ac:spMkLst>
        </pc:spChg>
        <pc:spChg chg="del">
          <ac:chgData name="Lasi McArthur" userId="af345bc4934aa21a" providerId="LiveId" clId="{FE711226-03C9-4DE7-9BE9-DD135D16A2A4}" dt="2019-10-26T21:06:42.561" v="2074"/>
          <ac:spMkLst>
            <pc:docMk/>
            <pc:sldMk cId="777568862" sldId="270"/>
            <ac:spMk id="4" creationId="{E80B3D16-7D26-4CCA-8FCD-4A7D6DF3F6A4}"/>
          </ac:spMkLst>
        </pc:spChg>
        <pc:spChg chg="del">
          <ac:chgData name="Lasi McArthur" userId="af345bc4934aa21a" providerId="LiveId" clId="{FE711226-03C9-4DE7-9BE9-DD135D16A2A4}" dt="2019-10-26T21:06:42.561" v="2074"/>
          <ac:spMkLst>
            <pc:docMk/>
            <pc:sldMk cId="777568862" sldId="270"/>
            <ac:spMk id="5" creationId="{B4D6235E-AC6B-40F8-BADA-52DA0D93AC36}"/>
          </ac:spMkLst>
        </pc:spChg>
        <pc:spChg chg="del">
          <ac:chgData name="Lasi McArthur" userId="af345bc4934aa21a" providerId="LiveId" clId="{FE711226-03C9-4DE7-9BE9-DD135D16A2A4}" dt="2019-10-26T21:06:42.561" v="2074"/>
          <ac:spMkLst>
            <pc:docMk/>
            <pc:sldMk cId="777568862" sldId="270"/>
            <ac:spMk id="6" creationId="{17BD20AF-9B5E-476E-946B-1F46E943F138}"/>
          </ac:spMkLst>
        </pc:spChg>
        <pc:spChg chg="add">
          <ac:chgData name="Lasi McArthur" userId="af345bc4934aa21a" providerId="LiveId" clId="{FE711226-03C9-4DE7-9BE9-DD135D16A2A4}" dt="2019-11-04T01:06:23.846" v="4342"/>
          <ac:spMkLst>
            <pc:docMk/>
            <pc:sldMk cId="777568862" sldId="270"/>
            <ac:spMk id="15" creationId="{F58E4928-34A1-446D-B2BB-664FCD02E4E7}"/>
          </ac:spMkLst>
        </pc:spChg>
        <pc:spChg chg="add">
          <ac:chgData name="Lasi McArthur" userId="af345bc4934aa21a" providerId="LiveId" clId="{FE711226-03C9-4DE7-9BE9-DD135D16A2A4}" dt="2019-11-04T01:06:23.846" v="4342"/>
          <ac:spMkLst>
            <pc:docMk/>
            <pc:sldMk cId="777568862" sldId="270"/>
            <ac:spMk id="16" creationId="{8845E932-3295-44DA-8B89-0EDDA7E1F039}"/>
          </ac:spMkLst>
        </pc:spChg>
        <pc:spChg chg="add">
          <ac:chgData name="Lasi McArthur" userId="af345bc4934aa21a" providerId="LiveId" clId="{FE711226-03C9-4DE7-9BE9-DD135D16A2A4}" dt="2019-11-04T01:06:23.846" v="4342"/>
          <ac:spMkLst>
            <pc:docMk/>
            <pc:sldMk cId="777568862" sldId="270"/>
            <ac:spMk id="17" creationId="{7D67D9F1-E8F1-4142-8E94-E855F8E9A4F2}"/>
          </ac:spMkLst>
        </pc:spChg>
        <pc:spChg chg="add">
          <ac:chgData name="Lasi McArthur" userId="af345bc4934aa21a" providerId="LiveId" clId="{FE711226-03C9-4DE7-9BE9-DD135D16A2A4}" dt="2019-11-04T01:06:23.846" v="4342"/>
          <ac:spMkLst>
            <pc:docMk/>
            <pc:sldMk cId="777568862" sldId="270"/>
            <ac:spMk id="18" creationId="{C0616D41-4433-4647-83DF-9A8EA7CEBD4A}"/>
          </ac:spMkLst>
        </pc:spChg>
        <pc:spChg chg="add">
          <ac:chgData name="Lasi McArthur" userId="af345bc4934aa21a" providerId="LiveId" clId="{FE711226-03C9-4DE7-9BE9-DD135D16A2A4}" dt="2019-11-04T01:06:23.846" v="4342"/>
          <ac:spMkLst>
            <pc:docMk/>
            <pc:sldMk cId="777568862" sldId="270"/>
            <ac:spMk id="19" creationId="{1DC36A8C-7891-4B84-885F-9DD0949E18DF}"/>
          </ac:spMkLst>
        </pc:spChg>
        <pc:spChg chg="add">
          <ac:chgData name="Lasi McArthur" userId="af345bc4934aa21a" providerId="LiveId" clId="{FE711226-03C9-4DE7-9BE9-DD135D16A2A4}" dt="2019-11-04T01:06:23.846" v="4342"/>
          <ac:spMkLst>
            <pc:docMk/>
            <pc:sldMk cId="777568862" sldId="270"/>
            <ac:spMk id="20" creationId="{ED85BAB5-E9CB-4929-AF74-0237256A2822}"/>
          </ac:spMkLst>
        </pc:spChg>
        <pc:spChg chg="add">
          <ac:chgData name="Lasi McArthur" userId="af345bc4934aa21a" providerId="LiveId" clId="{FE711226-03C9-4DE7-9BE9-DD135D16A2A4}" dt="2019-11-04T01:06:23.846" v="4342"/>
          <ac:spMkLst>
            <pc:docMk/>
            <pc:sldMk cId="777568862" sldId="270"/>
            <ac:spMk id="21" creationId="{2DB90F4B-D3CE-42F8-B2C8-A5BCD545E13E}"/>
          </ac:spMkLst>
        </pc:spChg>
        <pc:spChg chg="add">
          <ac:chgData name="Lasi McArthur" userId="af345bc4934aa21a" providerId="LiveId" clId="{FE711226-03C9-4DE7-9BE9-DD135D16A2A4}" dt="2019-11-04T01:06:23.846" v="4342"/>
          <ac:spMkLst>
            <pc:docMk/>
            <pc:sldMk cId="777568862" sldId="270"/>
            <ac:spMk id="22" creationId="{40E7EEEE-CEFF-494B-AE40-B50818E2FE0C}"/>
          </ac:spMkLst>
        </pc:spChg>
        <pc:spChg chg="add">
          <ac:chgData name="Lasi McArthur" userId="af345bc4934aa21a" providerId="LiveId" clId="{FE711226-03C9-4DE7-9BE9-DD135D16A2A4}" dt="2019-11-04T01:06:23.846" v="4342"/>
          <ac:spMkLst>
            <pc:docMk/>
            <pc:sldMk cId="777568862" sldId="270"/>
            <ac:spMk id="23" creationId="{93FEA8AD-2F5F-4045-954C-9742658AB2A2}"/>
          </ac:spMkLst>
        </pc:spChg>
        <pc:spChg chg="add">
          <ac:chgData name="Lasi McArthur" userId="af345bc4934aa21a" providerId="LiveId" clId="{FE711226-03C9-4DE7-9BE9-DD135D16A2A4}" dt="2019-11-04T01:06:23.846" v="4342"/>
          <ac:spMkLst>
            <pc:docMk/>
            <pc:sldMk cId="777568862" sldId="270"/>
            <ac:spMk id="24" creationId="{3730A887-0366-4833-BB2C-DAD9290BD1D7}"/>
          </ac:spMkLst>
        </pc:spChg>
        <pc:spChg chg="add">
          <ac:chgData name="Lasi McArthur" userId="af345bc4934aa21a" providerId="LiveId" clId="{FE711226-03C9-4DE7-9BE9-DD135D16A2A4}" dt="2019-11-04T01:06:23.846" v="4342"/>
          <ac:spMkLst>
            <pc:docMk/>
            <pc:sldMk cId="777568862" sldId="270"/>
            <ac:spMk id="25" creationId="{4382AE72-FB3A-41D7-9189-3DBBC552F8A3}"/>
          </ac:spMkLst>
        </pc:spChg>
        <pc:spChg chg="add">
          <ac:chgData name="Lasi McArthur" userId="af345bc4934aa21a" providerId="LiveId" clId="{FE711226-03C9-4DE7-9BE9-DD135D16A2A4}" dt="2019-11-04T01:06:23.846" v="4342"/>
          <ac:spMkLst>
            <pc:docMk/>
            <pc:sldMk cId="777568862" sldId="270"/>
            <ac:spMk id="26" creationId="{6720DC44-19C9-49C6-9CBA-3DDF8EAAA6F8}"/>
          </ac:spMkLst>
        </pc:spChg>
        <pc:spChg chg="add">
          <ac:chgData name="Lasi McArthur" userId="af345bc4934aa21a" providerId="LiveId" clId="{FE711226-03C9-4DE7-9BE9-DD135D16A2A4}" dt="2019-11-04T01:06:23.846" v="4342"/>
          <ac:spMkLst>
            <pc:docMk/>
            <pc:sldMk cId="777568862" sldId="270"/>
            <ac:spMk id="27" creationId="{FFC1F5EB-04C4-40A0-AE98-11DADF49772A}"/>
          </ac:spMkLst>
        </pc:spChg>
        <pc:spChg chg="add">
          <ac:chgData name="Lasi McArthur" userId="af345bc4934aa21a" providerId="LiveId" clId="{FE711226-03C9-4DE7-9BE9-DD135D16A2A4}" dt="2019-11-04T01:06:23.846" v="4342"/>
          <ac:spMkLst>
            <pc:docMk/>
            <pc:sldMk cId="777568862" sldId="270"/>
            <ac:spMk id="28" creationId="{4E5F8577-3D99-41DB-A87B-2DA9108AA575}"/>
          </ac:spMkLst>
        </pc:spChg>
        <pc:spChg chg="add">
          <ac:chgData name="Lasi McArthur" userId="af345bc4934aa21a" providerId="LiveId" clId="{FE711226-03C9-4DE7-9BE9-DD135D16A2A4}" dt="2019-11-04T01:06:23.846" v="4342"/>
          <ac:spMkLst>
            <pc:docMk/>
            <pc:sldMk cId="777568862" sldId="270"/>
            <ac:spMk id="29" creationId="{6CDB17A5-694D-49A1-87D6-027910B54618}"/>
          </ac:spMkLst>
        </pc:spChg>
        <pc:spChg chg="add">
          <ac:chgData name="Lasi McArthur" userId="af345bc4934aa21a" providerId="LiveId" clId="{FE711226-03C9-4DE7-9BE9-DD135D16A2A4}" dt="2019-11-04T01:06:23.846" v="4342"/>
          <ac:spMkLst>
            <pc:docMk/>
            <pc:sldMk cId="777568862" sldId="270"/>
            <ac:spMk id="30" creationId="{B5C34DEA-0095-4FA0-850E-11556C0BB42C}"/>
          </ac:spMkLst>
        </pc:spChg>
        <pc:grpChg chg="add mod">
          <ac:chgData name="Lasi McArthur" userId="af345bc4934aa21a" providerId="LiveId" clId="{FE711226-03C9-4DE7-9BE9-DD135D16A2A4}" dt="2019-11-04T01:06:23.846" v="4342"/>
          <ac:grpSpMkLst>
            <pc:docMk/>
            <pc:sldMk cId="777568862" sldId="270"/>
            <ac:grpSpMk id="5" creationId="{B92E310C-4F6D-473D-A867-ACBBB1B248BC}"/>
          </ac:grpSpMkLst>
        </pc:grpChg>
        <pc:grpChg chg="add mod">
          <ac:chgData name="Lasi McArthur" userId="af345bc4934aa21a" providerId="LiveId" clId="{FE711226-03C9-4DE7-9BE9-DD135D16A2A4}" dt="2019-11-04T01:06:23.846" v="4342"/>
          <ac:grpSpMkLst>
            <pc:docMk/>
            <pc:sldMk cId="777568862" sldId="270"/>
            <ac:grpSpMk id="6" creationId="{E0F1BEAC-69E8-40F9-BF75-0C82543DDD7E}"/>
          </ac:grpSpMkLst>
        </pc:grpChg>
        <pc:grpChg chg="add mod">
          <ac:chgData name="Lasi McArthur" userId="af345bc4934aa21a" providerId="LiveId" clId="{FE711226-03C9-4DE7-9BE9-DD135D16A2A4}" dt="2019-11-04T01:06:23.846" v="4342"/>
          <ac:grpSpMkLst>
            <pc:docMk/>
            <pc:sldMk cId="777568862" sldId="270"/>
            <ac:grpSpMk id="9" creationId="{B2CFAFBF-DA69-450F-AA56-87AFE6D5FB29}"/>
          </ac:grpSpMkLst>
        </pc:grpChg>
        <pc:grpChg chg="add mod">
          <ac:chgData name="Lasi McArthur" userId="af345bc4934aa21a" providerId="LiveId" clId="{FE711226-03C9-4DE7-9BE9-DD135D16A2A4}" dt="2019-11-04T01:06:23.846" v="4342"/>
          <ac:grpSpMkLst>
            <pc:docMk/>
            <pc:sldMk cId="777568862" sldId="270"/>
            <ac:grpSpMk id="10" creationId="{23000951-CDCE-4952-8E37-14C73868E486}"/>
          </ac:grpSpMkLst>
        </pc:grpChg>
        <pc:grpChg chg="add mod">
          <ac:chgData name="Lasi McArthur" userId="af345bc4934aa21a" providerId="LiveId" clId="{FE711226-03C9-4DE7-9BE9-DD135D16A2A4}" dt="2019-11-04T01:06:23.846" v="4342"/>
          <ac:grpSpMkLst>
            <pc:docMk/>
            <pc:sldMk cId="777568862" sldId="270"/>
            <ac:grpSpMk id="11" creationId="{21462404-434D-4585-966E-F396FAB766FD}"/>
          </ac:grpSpMkLst>
        </pc:grpChg>
        <pc:grpChg chg="add mod">
          <ac:chgData name="Lasi McArthur" userId="af345bc4934aa21a" providerId="LiveId" clId="{FE711226-03C9-4DE7-9BE9-DD135D16A2A4}" dt="2019-11-04T01:06:23.846" v="4342"/>
          <ac:grpSpMkLst>
            <pc:docMk/>
            <pc:sldMk cId="777568862" sldId="270"/>
            <ac:grpSpMk id="12" creationId="{BA619BF3-A5DB-4C93-848F-FC1319D8CCF6}"/>
          </ac:grpSpMkLst>
        </pc:grpChg>
        <pc:grpChg chg="add mod">
          <ac:chgData name="Lasi McArthur" userId="af345bc4934aa21a" providerId="LiveId" clId="{FE711226-03C9-4DE7-9BE9-DD135D16A2A4}" dt="2019-11-04T01:06:23.846" v="4342"/>
          <ac:grpSpMkLst>
            <pc:docMk/>
            <pc:sldMk cId="777568862" sldId="270"/>
            <ac:grpSpMk id="13" creationId="{B966BBA5-EE59-442D-9535-C2D0A19C670F}"/>
          </ac:grpSpMkLst>
        </pc:grpChg>
        <pc:grpChg chg="add mod">
          <ac:chgData name="Lasi McArthur" userId="af345bc4934aa21a" providerId="LiveId" clId="{FE711226-03C9-4DE7-9BE9-DD135D16A2A4}" dt="2019-11-04T01:06:23.846" v="4342"/>
          <ac:grpSpMkLst>
            <pc:docMk/>
            <pc:sldMk cId="777568862" sldId="270"/>
            <ac:grpSpMk id="14" creationId="{FFAC3882-F41E-409E-BC28-2D2909267360}"/>
          </ac:grpSpMkLst>
        </pc:grpChg>
        <pc:graphicFrameChg chg="add del mod">
          <ac:chgData name="Lasi McArthur" userId="af345bc4934aa21a" providerId="LiveId" clId="{FE711226-03C9-4DE7-9BE9-DD135D16A2A4}" dt="2019-11-04T01:06:21.731" v="4341" actId="478"/>
          <ac:graphicFrameMkLst>
            <pc:docMk/>
            <pc:sldMk cId="777568862" sldId="270"/>
            <ac:graphicFrameMk id="8" creationId="{079EF621-F417-466F-AC99-241B4DCD18C1}"/>
          </ac:graphicFrameMkLst>
        </pc:graphicFrameChg>
        <pc:graphicFrameChg chg="add del mod">
          <ac:chgData name="Lasi McArthur" userId="af345bc4934aa21a" providerId="LiveId" clId="{FE711226-03C9-4DE7-9BE9-DD135D16A2A4}" dt="2019-10-26T21:08:45.085" v="2138" actId="1032"/>
          <ac:graphicFrameMkLst>
            <pc:docMk/>
            <pc:sldMk cId="777568862" sldId="270"/>
            <ac:graphicFrameMk id="9" creationId="{EAE2A1C7-21AB-4407-A796-B3698CF4014F}"/>
          </ac:graphicFrameMkLst>
        </pc:graphicFrameChg>
      </pc:sldChg>
      <pc:sldChg chg="addSp delSp modSp add setBg modAnim modNotesTx">
        <pc:chgData name="Lasi McArthur" userId="af345bc4934aa21a" providerId="LiveId" clId="{FE711226-03C9-4DE7-9BE9-DD135D16A2A4}" dt="2019-11-11T01:45:17.667" v="8463" actId="207"/>
        <pc:sldMkLst>
          <pc:docMk/>
          <pc:sldMk cId="1643936354" sldId="271"/>
        </pc:sldMkLst>
        <pc:spChg chg="mod">
          <ac:chgData name="Lasi McArthur" userId="af345bc4934aa21a" providerId="LiveId" clId="{FE711226-03C9-4DE7-9BE9-DD135D16A2A4}" dt="2019-10-26T21:23:34.671" v="2430" actId="20577"/>
          <ac:spMkLst>
            <pc:docMk/>
            <pc:sldMk cId="1643936354" sldId="271"/>
            <ac:spMk id="2" creationId="{D3228276-DA2E-4F04-BE47-52953A40BBDC}"/>
          </ac:spMkLst>
        </pc:spChg>
        <pc:spChg chg="mod">
          <ac:chgData name="Lasi McArthur" userId="af345bc4934aa21a" providerId="LiveId" clId="{FE711226-03C9-4DE7-9BE9-DD135D16A2A4}" dt="2019-11-11T01:44:59.949" v="8460" actId="14100"/>
          <ac:spMkLst>
            <pc:docMk/>
            <pc:sldMk cId="1643936354" sldId="271"/>
            <ac:spMk id="3" creationId="{C56D352D-AA04-4985-8AE5-8450697FACE1}"/>
          </ac:spMkLst>
        </pc:spChg>
        <pc:spChg chg="add del mod">
          <ac:chgData name="Lasi McArthur" userId="af345bc4934aa21a" providerId="LiveId" clId="{FE711226-03C9-4DE7-9BE9-DD135D16A2A4}" dt="2019-11-11T01:44:17.570" v="8454" actId="478"/>
          <ac:spMkLst>
            <pc:docMk/>
            <pc:sldMk cId="1643936354" sldId="271"/>
            <ac:spMk id="7" creationId="{B0792068-BF85-49C1-970E-69F8C635B21F}"/>
          </ac:spMkLst>
        </pc:spChg>
        <pc:spChg chg="add mod">
          <ac:chgData name="Lasi McArthur" userId="af345bc4934aa21a" providerId="LiveId" clId="{FE711226-03C9-4DE7-9BE9-DD135D16A2A4}" dt="2019-11-11T01:45:17.667" v="8463" actId="207"/>
          <ac:spMkLst>
            <pc:docMk/>
            <pc:sldMk cId="1643936354" sldId="271"/>
            <ac:spMk id="10" creationId="{4B67F5D6-398B-4E4D-91FB-AD3DEA51B5B3}"/>
          </ac:spMkLst>
        </pc:spChg>
        <pc:picChg chg="add del mod">
          <ac:chgData name="Lasi McArthur" userId="af345bc4934aa21a" providerId="LiveId" clId="{FE711226-03C9-4DE7-9BE9-DD135D16A2A4}" dt="2019-11-11T01:44:17.570" v="8454" actId="478"/>
          <ac:picMkLst>
            <pc:docMk/>
            <pc:sldMk cId="1643936354" sldId="271"/>
            <ac:picMk id="6" creationId="{77A236C0-68E1-4DFE-86CF-5A7EBC52D68C}"/>
          </ac:picMkLst>
        </pc:picChg>
        <pc:picChg chg="add mod">
          <ac:chgData name="Lasi McArthur" userId="af345bc4934aa21a" providerId="LiveId" clId="{FE711226-03C9-4DE7-9BE9-DD135D16A2A4}" dt="2019-11-11T01:45:05.725" v="8461" actId="1076"/>
          <ac:picMkLst>
            <pc:docMk/>
            <pc:sldMk cId="1643936354" sldId="271"/>
            <ac:picMk id="9" creationId="{F77B3809-E9B7-413D-9A65-B0F45BCB268E}"/>
          </ac:picMkLst>
        </pc:picChg>
      </pc:sldChg>
      <pc:sldChg chg="addSp delSp modSp add ord setBg modAnim">
        <pc:chgData name="Lasi McArthur" userId="af345bc4934aa21a" providerId="LiveId" clId="{FE711226-03C9-4DE7-9BE9-DD135D16A2A4}" dt="2019-11-11T01:40:39.424" v="8448" actId="20577"/>
        <pc:sldMkLst>
          <pc:docMk/>
          <pc:sldMk cId="1496223528" sldId="272"/>
        </pc:sldMkLst>
        <pc:spChg chg="mod">
          <ac:chgData name="Lasi McArthur" userId="af345bc4934aa21a" providerId="LiveId" clId="{FE711226-03C9-4DE7-9BE9-DD135D16A2A4}" dt="2019-11-11T01:40:39.424" v="8448" actId="20577"/>
          <ac:spMkLst>
            <pc:docMk/>
            <pc:sldMk cId="1496223528" sldId="272"/>
            <ac:spMk id="2" creationId="{7487B995-E76E-4C8E-843F-676A7890252A}"/>
          </ac:spMkLst>
        </pc:spChg>
        <pc:spChg chg="del mod">
          <ac:chgData name="Lasi McArthur" userId="af345bc4934aa21a" providerId="LiveId" clId="{FE711226-03C9-4DE7-9BE9-DD135D16A2A4}" dt="2019-10-26T21:38:29.821" v="3159" actId="478"/>
          <ac:spMkLst>
            <pc:docMk/>
            <pc:sldMk cId="1496223528" sldId="272"/>
            <ac:spMk id="3" creationId="{F3DBDB4C-4079-47E3-BF6C-730FD52852D4}"/>
          </ac:spMkLst>
        </pc:spChg>
        <pc:spChg chg="add del mod">
          <ac:chgData name="Lasi McArthur" userId="af345bc4934aa21a" providerId="LiveId" clId="{FE711226-03C9-4DE7-9BE9-DD135D16A2A4}" dt="2019-11-04T01:17:24.671" v="4499" actId="11529"/>
          <ac:spMkLst>
            <pc:docMk/>
            <pc:sldMk cId="1496223528" sldId="272"/>
            <ac:spMk id="3" creationId="{FA7DE5D7-85B5-4518-9B2C-388CE5AC1355}"/>
          </ac:spMkLst>
        </pc:spChg>
        <pc:spChg chg="del mod">
          <ac:chgData name="Lasi McArthur" userId="af345bc4934aa21a" providerId="LiveId" clId="{FE711226-03C9-4DE7-9BE9-DD135D16A2A4}" dt="2019-10-31T01:25:53.462" v="3666" actId="478"/>
          <ac:spMkLst>
            <pc:docMk/>
            <pc:sldMk cId="1496223528" sldId="272"/>
            <ac:spMk id="4" creationId="{8FCB11E6-938C-4827-A653-F4D713AFB447}"/>
          </ac:spMkLst>
        </pc:spChg>
        <pc:spChg chg="del mod">
          <ac:chgData name="Lasi McArthur" userId="af345bc4934aa21a" providerId="LiveId" clId="{FE711226-03C9-4DE7-9BE9-DD135D16A2A4}" dt="2019-10-26T21:36:08.043" v="3146" actId="478"/>
          <ac:spMkLst>
            <pc:docMk/>
            <pc:sldMk cId="1496223528" sldId="272"/>
            <ac:spMk id="5" creationId="{5429E0FF-B4BC-4A14-88F9-25839A6E0405}"/>
          </ac:spMkLst>
        </pc:spChg>
        <pc:spChg chg="del mod">
          <ac:chgData name="Lasi McArthur" userId="af345bc4934aa21a" providerId="LiveId" clId="{FE711226-03C9-4DE7-9BE9-DD135D16A2A4}" dt="2019-10-26T21:35:58.273" v="3145" actId="12084"/>
          <ac:spMkLst>
            <pc:docMk/>
            <pc:sldMk cId="1496223528" sldId="272"/>
            <ac:spMk id="6" creationId="{250EF78A-F684-4791-B1D6-4327402A4B95}"/>
          </ac:spMkLst>
        </pc:spChg>
        <pc:spChg chg="add del mod">
          <ac:chgData name="Lasi McArthur" userId="af345bc4934aa21a" providerId="LiveId" clId="{FE711226-03C9-4DE7-9BE9-DD135D16A2A4}" dt="2019-11-10T20:31:36.576" v="8077" actId="478"/>
          <ac:spMkLst>
            <pc:docMk/>
            <pc:sldMk cId="1496223528" sldId="272"/>
            <ac:spMk id="6" creationId="{F3B503D9-C801-45BF-B4AC-4ED76E5B3E44}"/>
          </ac:spMkLst>
        </pc:spChg>
        <pc:spChg chg="add del mod">
          <ac:chgData name="Lasi McArthur" userId="af345bc4934aa21a" providerId="LiveId" clId="{FE711226-03C9-4DE7-9BE9-DD135D16A2A4}" dt="2019-11-10T20:33:50.618" v="8097" actId="478"/>
          <ac:spMkLst>
            <pc:docMk/>
            <pc:sldMk cId="1496223528" sldId="272"/>
            <ac:spMk id="8" creationId="{7972DFA4-8F86-4958-8AF3-77B8E10D8767}"/>
          </ac:spMkLst>
        </pc:spChg>
        <pc:spChg chg="add del mod">
          <ac:chgData name="Lasi McArthur" userId="af345bc4934aa21a" providerId="LiveId" clId="{FE711226-03C9-4DE7-9BE9-DD135D16A2A4}" dt="2019-11-10T20:31:39.090" v="8081" actId="478"/>
          <ac:spMkLst>
            <pc:docMk/>
            <pc:sldMk cId="1496223528" sldId="272"/>
            <ac:spMk id="10" creationId="{760836A4-6B48-4EA4-B326-7B5F2A2BD846}"/>
          </ac:spMkLst>
        </pc:spChg>
        <pc:spChg chg="add del mod">
          <ac:chgData name="Lasi McArthur" userId="af345bc4934aa21a" providerId="LiveId" clId="{FE711226-03C9-4DE7-9BE9-DD135D16A2A4}" dt="2019-10-26T21:36:09.733" v="3147" actId="478"/>
          <ac:spMkLst>
            <pc:docMk/>
            <pc:sldMk cId="1496223528" sldId="272"/>
            <ac:spMk id="10" creationId="{F2FE54D6-39F1-4244-8C6E-7A345D3C55E0}"/>
          </ac:spMkLst>
        </pc:spChg>
        <pc:spChg chg="add del mod">
          <ac:chgData name="Lasi McArthur" userId="af345bc4934aa21a" providerId="LiveId" clId="{FE711226-03C9-4DE7-9BE9-DD135D16A2A4}" dt="2019-11-10T20:31:38.379" v="8080" actId="478"/>
          <ac:spMkLst>
            <pc:docMk/>
            <pc:sldMk cId="1496223528" sldId="272"/>
            <ac:spMk id="12" creationId="{A2388781-32C4-4EB2-BD19-253DB533A492}"/>
          </ac:spMkLst>
        </pc:spChg>
        <pc:spChg chg="add del mod">
          <ac:chgData name="Lasi McArthur" userId="af345bc4934aa21a" providerId="LiveId" clId="{FE711226-03C9-4DE7-9BE9-DD135D16A2A4}" dt="2019-11-10T20:31:37.825" v="8079" actId="478"/>
          <ac:spMkLst>
            <pc:docMk/>
            <pc:sldMk cId="1496223528" sldId="272"/>
            <ac:spMk id="14" creationId="{26BD4FD1-E2C6-4D28-91BB-82BD8CF95850}"/>
          </ac:spMkLst>
        </pc:spChg>
        <pc:spChg chg="add del mod">
          <ac:chgData name="Lasi McArthur" userId="af345bc4934aa21a" providerId="LiveId" clId="{FE711226-03C9-4DE7-9BE9-DD135D16A2A4}" dt="2019-11-10T20:31:37.202" v="8078" actId="478"/>
          <ac:spMkLst>
            <pc:docMk/>
            <pc:sldMk cId="1496223528" sldId="272"/>
            <ac:spMk id="16" creationId="{E5DCCB1D-2A3A-4451-B2F9-BC1A0EAF8664}"/>
          </ac:spMkLst>
        </pc:spChg>
        <pc:spChg chg="add">
          <ac:chgData name="Lasi McArthur" userId="af345bc4934aa21a" providerId="LiveId" clId="{FE711226-03C9-4DE7-9BE9-DD135D16A2A4}" dt="2019-11-04T01:19:11.370" v="4511"/>
          <ac:spMkLst>
            <pc:docMk/>
            <pc:sldMk cId="1496223528" sldId="272"/>
            <ac:spMk id="18" creationId="{BC2B353B-1B92-4A3B-AA17-F8DEA843296D}"/>
          </ac:spMkLst>
        </pc:spChg>
        <pc:spChg chg="add mod">
          <ac:chgData name="Lasi McArthur" userId="af345bc4934aa21a" providerId="LiveId" clId="{FE711226-03C9-4DE7-9BE9-DD135D16A2A4}" dt="2019-11-10T20:38:42.238" v="8155" actId="14100"/>
          <ac:spMkLst>
            <pc:docMk/>
            <pc:sldMk cId="1496223528" sldId="272"/>
            <ac:spMk id="19" creationId="{3D29E41C-1742-41E7-9D73-003EEC470E32}"/>
          </ac:spMkLst>
        </pc:spChg>
        <pc:spChg chg="add">
          <ac:chgData name="Lasi McArthur" userId="af345bc4934aa21a" providerId="LiveId" clId="{FE711226-03C9-4DE7-9BE9-DD135D16A2A4}" dt="2019-11-04T01:19:11.370" v="4511"/>
          <ac:spMkLst>
            <pc:docMk/>
            <pc:sldMk cId="1496223528" sldId="272"/>
            <ac:spMk id="20" creationId="{98337196-F204-4493-B9D7-69F21B5B31E0}"/>
          </ac:spMkLst>
        </pc:spChg>
        <pc:spChg chg="add mod">
          <ac:chgData name="Lasi McArthur" userId="af345bc4934aa21a" providerId="LiveId" clId="{FE711226-03C9-4DE7-9BE9-DD135D16A2A4}" dt="2019-11-10T20:37:56.399" v="8144" actId="14100"/>
          <ac:spMkLst>
            <pc:docMk/>
            <pc:sldMk cId="1496223528" sldId="272"/>
            <ac:spMk id="21" creationId="{25F22460-66F6-4EAE-9214-74BE23A8649C}"/>
          </ac:spMkLst>
        </pc:spChg>
        <pc:spChg chg="add">
          <ac:chgData name="Lasi McArthur" userId="af345bc4934aa21a" providerId="LiveId" clId="{FE711226-03C9-4DE7-9BE9-DD135D16A2A4}" dt="2019-11-04T01:19:11.370" v="4511"/>
          <ac:spMkLst>
            <pc:docMk/>
            <pc:sldMk cId="1496223528" sldId="272"/>
            <ac:spMk id="22" creationId="{BBD8A0D5-BFC4-4FD5-B953-759492F1EDCA}"/>
          </ac:spMkLst>
        </pc:spChg>
        <pc:spChg chg="add mod">
          <ac:chgData name="Lasi McArthur" userId="af345bc4934aa21a" providerId="LiveId" clId="{FE711226-03C9-4DE7-9BE9-DD135D16A2A4}" dt="2019-11-10T20:37:36.065" v="8138" actId="1076"/>
          <ac:spMkLst>
            <pc:docMk/>
            <pc:sldMk cId="1496223528" sldId="272"/>
            <ac:spMk id="23" creationId="{7CFE4D70-6F05-4F3A-9554-F7F1DFAE1ECB}"/>
          </ac:spMkLst>
        </pc:spChg>
        <pc:spChg chg="add">
          <ac:chgData name="Lasi McArthur" userId="af345bc4934aa21a" providerId="LiveId" clId="{FE711226-03C9-4DE7-9BE9-DD135D16A2A4}" dt="2019-11-04T01:19:11.370" v="4511"/>
          <ac:spMkLst>
            <pc:docMk/>
            <pc:sldMk cId="1496223528" sldId="272"/>
            <ac:spMk id="24" creationId="{559A338A-DB24-448C-8D41-94D6F3D3892A}"/>
          </ac:spMkLst>
        </pc:spChg>
        <pc:spChg chg="add mod">
          <ac:chgData name="Lasi McArthur" userId="af345bc4934aa21a" providerId="LiveId" clId="{FE711226-03C9-4DE7-9BE9-DD135D16A2A4}" dt="2019-11-10T20:37:23.718" v="8136" actId="120"/>
          <ac:spMkLst>
            <pc:docMk/>
            <pc:sldMk cId="1496223528" sldId="272"/>
            <ac:spMk id="25" creationId="{473A109F-4697-48DA-9B63-C29A73E2D587}"/>
          </ac:spMkLst>
        </pc:spChg>
        <pc:spChg chg="add">
          <ac:chgData name="Lasi McArthur" userId="af345bc4934aa21a" providerId="LiveId" clId="{FE711226-03C9-4DE7-9BE9-DD135D16A2A4}" dt="2019-11-04T01:19:11.370" v="4511"/>
          <ac:spMkLst>
            <pc:docMk/>
            <pc:sldMk cId="1496223528" sldId="272"/>
            <ac:spMk id="26" creationId="{29E876D3-7124-478C-B038-6784459B694F}"/>
          </ac:spMkLst>
        </pc:spChg>
        <pc:spChg chg="add mod">
          <ac:chgData name="Lasi McArthur" userId="af345bc4934aa21a" providerId="LiveId" clId="{FE711226-03C9-4DE7-9BE9-DD135D16A2A4}" dt="2019-11-10T20:37:25.317" v="8137" actId="120"/>
          <ac:spMkLst>
            <pc:docMk/>
            <pc:sldMk cId="1496223528" sldId="272"/>
            <ac:spMk id="27" creationId="{22D8D643-AA86-4054-8E35-EC9187CFD237}"/>
          </ac:spMkLst>
        </pc:spChg>
        <pc:spChg chg="add mod">
          <ac:chgData name="Lasi McArthur" userId="af345bc4934aa21a" providerId="LiveId" clId="{FE711226-03C9-4DE7-9BE9-DD135D16A2A4}" dt="2019-11-10T20:34:03.176" v="8100" actId="207"/>
          <ac:spMkLst>
            <pc:docMk/>
            <pc:sldMk cId="1496223528" sldId="272"/>
            <ac:spMk id="30" creationId="{ED0FF0FA-AC02-4CB6-9B73-6789EACD8F32}"/>
          </ac:spMkLst>
        </pc:spChg>
        <pc:grpChg chg="add mod">
          <ac:chgData name="Lasi McArthur" userId="af345bc4934aa21a" providerId="LiveId" clId="{FE711226-03C9-4DE7-9BE9-DD135D16A2A4}" dt="2019-11-10T20:36:41.587" v="8123" actId="14100"/>
          <ac:grpSpMkLst>
            <pc:docMk/>
            <pc:sldMk cId="1496223528" sldId="272"/>
            <ac:grpSpMk id="9" creationId="{382694CC-A8DD-4A01-83B4-C36B060DB722}"/>
          </ac:grpSpMkLst>
        </pc:grpChg>
        <pc:grpChg chg="add mod">
          <ac:chgData name="Lasi McArthur" userId="af345bc4934aa21a" providerId="LiveId" clId="{FE711226-03C9-4DE7-9BE9-DD135D16A2A4}" dt="2019-11-10T20:39:04.481" v="8160" actId="14100"/>
          <ac:grpSpMkLst>
            <pc:docMk/>
            <pc:sldMk cId="1496223528" sldId="272"/>
            <ac:grpSpMk id="11" creationId="{720B4D35-1C58-4AC8-9D53-78E30538FB4D}"/>
          </ac:grpSpMkLst>
        </pc:grpChg>
        <pc:grpChg chg="add mod">
          <ac:chgData name="Lasi McArthur" userId="af345bc4934aa21a" providerId="LiveId" clId="{FE711226-03C9-4DE7-9BE9-DD135D16A2A4}" dt="2019-11-10T20:37:18.133" v="8134" actId="14100"/>
          <ac:grpSpMkLst>
            <pc:docMk/>
            <pc:sldMk cId="1496223528" sldId="272"/>
            <ac:grpSpMk id="13" creationId="{67E8E2E1-0782-44D3-B964-48BD193C13FF}"/>
          </ac:grpSpMkLst>
        </pc:grpChg>
        <pc:grpChg chg="add mod">
          <ac:chgData name="Lasi McArthur" userId="af345bc4934aa21a" providerId="LiveId" clId="{FE711226-03C9-4DE7-9BE9-DD135D16A2A4}" dt="2019-11-10T20:38:50.383" v="8158" actId="1076"/>
          <ac:grpSpMkLst>
            <pc:docMk/>
            <pc:sldMk cId="1496223528" sldId="272"/>
            <ac:grpSpMk id="15" creationId="{BB3A6282-56D2-4509-BFA5-9A11C568219A}"/>
          </ac:grpSpMkLst>
        </pc:grpChg>
        <pc:grpChg chg="add mod">
          <ac:chgData name="Lasi McArthur" userId="af345bc4934aa21a" providerId="LiveId" clId="{FE711226-03C9-4DE7-9BE9-DD135D16A2A4}" dt="2019-11-10T20:38:57.262" v="8159" actId="1076"/>
          <ac:grpSpMkLst>
            <pc:docMk/>
            <pc:sldMk cId="1496223528" sldId="272"/>
            <ac:grpSpMk id="17" creationId="{4FE5B265-2284-4E45-9F25-FC0AC5F5BC92}"/>
          </ac:grpSpMkLst>
        </pc:grpChg>
        <pc:graphicFrameChg chg="add del mod">
          <ac:chgData name="Lasi McArthur" userId="af345bc4934aa21a" providerId="LiveId" clId="{FE711226-03C9-4DE7-9BE9-DD135D16A2A4}" dt="2019-11-10T20:30:00.405" v="8072" actId="1032"/>
          <ac:graphicFrameMkLst>
            <pc:docMk/>
            <pc:sldMk cId="1496223528" sldId="272"/>
            <ac:graphicFrameMk id="3" creationId="{2C3872EC-AC6E-4352-986F-8FA0980A1619}"/>
          </ac:graphicFrameMkLst>
        </pc:graphicFrameChg>
        <pc:graphicFrameChg chg="add del mod">
          <ac:chgData name="Lasi McArthur" userId="af345bc4934aa21a" providerId="LiveId" clId="{FE711226-03C9-4DE7-9BE9-DD135D16A2A4}" dt="2019-11-04T01:19:10.277" v="4510" actId="478"/>
          <ac:graphicFrameMkLst>
            <pc:docMk/>
            <pc:sldMk cId="1496223528" sldId="272"/>
            <ac:graphicFrameMk id="8" creationId="{06DC20E0-C839-4FBA-BC00-2C62C549D716}"/>
          </ac:graphicFrameMkLst>
        </pc:graphicFrameChg>
        <pc:picChg chg="add del mod">
          <ac:chgData name="Lasi McArthur" userId="af345bc4934aa21a" providerId="LiveId" clId="{FE711226-03C9-4DE7-9BE9-DD135D16A2A4}" dt="2019-11-10T20:33:50.618" v="8097" actId="478"/>
          <ac:picMkLst>
            <pc:docMk/>
            <pc:sldMk cId="1496223528" sldId="272"/>
            <ac:picMk id="5" creationId="{3181643C-8C99-440E-BA9D-81DE285C29A0}"/>
          </ac:picMkLst>
        </pc:picChg>
        <pc:picChg chg="add mod">
          <ac:chgData name="Lasi McArthur" userId="af345bc4934aa21a" providerId="LiveId" clId="{FE711226-03C9-4DE7-9BE9-DD135D16A2A4}" dt="2019-11-10T20:36:33.891" v="8122" actId="1076"/>
          <ac:picMkLst>
            <pc:docMk/>
            <pc:sldMk cId="1496223528" sldId="272"/>
            <ac:picMk id="29" creationId="{97150551-0CA8-480E-A826-2C52C63B20CE}"/>
          </ac:picMkLst>
        </pc:picChg>
      </pc:sldChg>
      <pc:sldChg chg="modSp add modAnim modNotesTx">
        <pc:chgData name="Lasi McArthur" userId="af345bc4934aa21a" providerId="LiveId" clId="{FE711226-03C9-4DE7-9BE9-DD135D16A2A4}" dt="2019-11-10T20:13:15.386" v="7506" actId="20577"/>
        <pc:sldMkLst>
          <pc:docMk/>
          <pc:sldMk cId="3822781186" sldId="273"/>
        </pc:sldMkLst>
        <pc:spChg chg="mod">
          <ac:chgData name="Lasi McArthur" userId="af345bc4934aa21a" providerId="LiveId" clId="{FE711226-03C9-4DE7-9BE9-DD135D16A2A4}" dt="2019-11-10T20:03:00.680" v="7325" actId="404"/>
          <ac:spMkLst>
            <pc:docMk/>
            <pc:sldMk cId="3822781186" sldId="273"/>
            <ac:spMk id="2" creationId="{00000000-0000-0000-0000-000000000000}"/>
          </ac:spMkLst>
        </pc:spChg>
        <pc:spChg chg="mod">
          <ac:chgData name="Lasi McArthur" userId="af345bc4934aa21a" providerId="LiveId" clId="{FE711226-03C9-4DE7-9BE9-DD135D16A2A4}" dt="2019-10-31T01:03:58.222" v="3393" actId="14100"/>
          <ac:spMkLst>
            <pc:docMk/>
            <pc:sldMk cId="3822781186" sldId="273"/>
            <ac:spMk id="3" creationId="{00000000-0000-0000-0000-000000000000}"/>
          </ac:spMkLst>
        </pc:spChg>
        <pc:spChg chg="mod">
          <ac:chgData name="Lasi McArthur" userId="af345bc4934aa21a" providerId="LiveId" clId="{FE711226-03C9-4DE7-9BE9-DD135D16A2A4}" dt="2019-10-31T01:04:06.551" v="3394" actId="1076"/>
          <ac:spMkLst>
            <pc:docMk/>
            <pc:sldMk cId="3822781186" sldId="273"/>
            <ac:spMk id="6" creationId="{750700C0-EBBF-4930-AC34-0EE1C3376A86}"/>
          </ac:spMkLst>
        </pc:spChg>
        <pc:spChg chg="mod">
          <ac:chgData name="Lasi McArthur" userId="af345bc4934aa21a" providerId="LiveId" clId="{FE711226-03C9-4DE7-9BE9-DD135D16A2A4}" dt="2019-10-31T01:04:06.551" v="3394" actId="1076"/>
          <ac:spMkLst>
            <pc:docMk/>
            <pc:sldMk cId="3822781186" sldId="273"/>
            <ac:spMk id="7" creationId="{3B3D725D-46D3-4C79-867A-FDDD17BCFA46}"/>
          </ac:spMkLst>
        </pc:spChg>
        <pc:spChg chg="mod">
          <ac:chgData name="Lasi McArthur" userId="af345bc4934aa21a" providerId="LiveId" clId="{FE711226-03C9-4DE7-9BE9-DD135D16A2A4}" dt="2019-10-31T01:04:06.551" v="3394" actId="1076"/>
          <ac:spMkLst>
            <pc:docMk/>
            <pc:sldMk cId="3822781186" sldId="273"/>
            <ac:spMk id="8" creationId="{E7123B04-FB9A-43FE-AB79-055E88CE9600}"/>
          </ac:spMkLst>
        </pc:spChg>
        <pc:spChg chg="mod">
          <ac:chgData name="Lasi McArthur" userId="af345bc4934aa21a" providerId="LiveId" clId="{FE711226-03C9-4DE7-9BE9-DD135D16A2A4}" dt="2019-11-10T20:02:48.118" v="7321" actId="27636"/>
          <ac:spMkLst>
            <pc:docMk/>
            <pc:sldMk cId="3822781186" sldId="273"/>
            <ac:spMk id="9" creationId="{121BE6EC-2824-4A9D-B299-A68741C7B11B}"/>
          </ac:spMkLst>
        </pc:spChg>
        <pc:spChg chg="mod">
          <ac:chgData name="Lasi McArthur" userId="af345bc4934aa21a" providerId="LiveId" clId="{FE711226-03C9-4DE7-9BE9-DD135D16A2A4}" dt="2019-11-10T20:06:19.202" v="7392" actId="121"/>
          <ac:spMkLst>
            <pc:docMk/>
            <pc:sldMk cId="3822781186" sldId="273"/>
            <ac:spMk id="10" creationId="{9F09D5EC-E33F-4115-ACE8-1FB5E06E7AF8}"/>
          </ac:spMkLst>
        </pc:spChg>
      </pc:sldChg>
      <pc:sldChg chg="addSp delSp modSp add mod ord setBg modClrScheme modAnim chgLayout">
        <pc:chgData name="Lasi McArthur" userId="af345bc4934aa21a" providerId="LiveId" clId="{FE711226-03C9-4DE7-9BE9-DD135D16A2A4}" dt="2019-11-10T17:52:14.296" v="6667"/>
        <pc:sldMkLst>
          <pc:docMk/>
          <pc:sldMk cId="3273987574" sldId="274"/>
        </pc:sldMkLst>
        <pc:spChg chg="mod">
          <ac:chgData name="Lasi McArthur" userId="af345bc4934aa21a" providerId="LiveId" clId="{FE711226-03C9-4DE7-9BE9-DD135D16A2A4}" dt="2019-10-31T01:25:14.560" v="3662" actId="26606"/>
          <ac:spMkLst>
            <pc:docMk/>
            <pc:sldMk cId="3273987574" sldId="274"/>
            <ac:spMk id="2" creationId="{7487B995-E76E-4C8E-843F-676A7890252A}"/>
          </ac:spMkLst>
        </pc:spChg>
        <pc:spChg chg="add del mod">
          <ac:chgData name="Lasi McArthur" userId="af345bc4934aa21a" providerId="LiveId" clId="{FE711226-03C9-4DE7-9BE9-DD135D16A2A4}" dt="2019-10-31T01:22:24.636" v="3648" actId="26606"/>
          <ac:spMkLst>
            <pc:docMk/>
            <pc:sldMk cId="3273987574" sldId="274"/>
            <ac:spMk id="3" creationId="{4D3C2CAA-4DA6-41E2-A9C0-7BD2C80C2C93}"/>
          </ac:spMkLst>
        </pc:spChg>
        <pc:spChg chg="mod">
          <ac:chgData name="Lasi McArthur" userId="af345bc4934aa21a" providerId="LiveId" clId="{FE711226-03C9-4DE7-9BE9-DD135D16A2A4}" dt="2019-11-10T17:47:49.639" v="6594" actId="20577"/>
          <ac:spMkLst>
            <pc:docMk/>
            <pc:sldMk cId="3273987574" sldId="274"/>
            <ac:spMk id="4" creationId="{8FCB11E6-938C-4827-A653-F4D713AFB447}"/>
          </ac:spMkLst>
        </pc:spChg>
        <pc:spChg chg="add del mod">
          <ac:chgData name="Lasi McArthur" userId="af345bc4934aa21a" providerId="LiveId" clId="{FE711226-03C9-4DE7-9BE9-DD135D16A2A4}" dt="2019-10-31T01:23:44.618" v="3652" actId="931"/>
          <ac:spMkLst>
            <pc:docMk/>
            <pc:sldMk cId="3273987574" sldId="274"/>
            <ac:spMk id="5" creationId="{81EDC3DF-08DE-4B98-B07A-CD5C4714E73A}"/>
          </ac:spMkLst>
        </pc:spChg>
        <pc:spChg chg="mod modVis">
          <ac:chgData name="Lasi McArthur" userId="af345bc4934aa21a" providerId="LiveId" clId="{FE711226-03C9-4DE7-9BE9-DD135D16A2A4}" dt="2019-10-31T01:22:24.636" v="3648" actId="26606"/>
          <ac:spMkLst>
            <pc:docMk/>
            <pc:sldMk cId="3273987574" sldId="274"/>
            <ac:spMk id="7" creationId="{B9D07FFB-0509-4AC9-A3EA-AC45FA5B8686}"/>
          </ac:spMkLst>
        </pc:spChg>
        <pc:spChg chg="add del mod">
          <ac:chgData name="Lasi McArthur" userId="af345bc4934aa21a" providerId="LiveId" clId="{FE711226-03C9-4DE7-9BE9-DD135D16A2A4}" dt="2019-10-31T01:24:30.963" v="3658" actId="478"/>
          <ac:spMkLst>
            <pc:docMk/>
            <pc:sldMk cId="3273987574" sldId="274"/>
            <ac:spMk id="10" creationId="{7471F8A3-1843-4554-B3D8-4A621B53E25D}"/>
          </ac:spMkLst>
        </pc:spChg>
        <pc:spChg chg="add del mod">
          <ac:chgData name="Lasi McArthur" userId="af345bc4934aa21a" providerId="LiveId" clId="{FE711226-03C9-4DE7-9BE9-DD135D16A2A4}" dt="2019-10-31T01:24:55.237" v="3659" actId="931"/>
          <ac:spMkLst>
            <pc:docMk/>
            <pc:sldMk cId="3273987574" sldId="274"/>
            <ac:spMk id="12" creationId="{1B1599C2-BA9F-4D78-AD1A-CC76903B98C1}"/>
          </ac:spMkLst>
        </pc:spChg>
        <pc:spChg chg="add mod">
          <ac:chgData name="Lasi McArthur" userId="af345bc4934aa21a" providerId="LiveId" clId="{FE711226-03C9-4DE7-9BE9-DD135D16A2A4}" dt="2019-10-31T01:25:39.517" v="3664" actId="207"/>
          <ac:spMkLst>
            <pc:docMk/>
            <pc:sldMk cId="3273987574" sldId="274"/>
            <ac:spMk id="15" creationId="{F8949C85-83BB-425C-AE19-DF2C8373614B}"/>
          </ac:spMkLst>
        </pc:spChg>
        <pc:spChg chg="add">
          <ac:chgData name="Lasi McArthur" userId="af345bc4934aa21a" providerId="LiveId" clId="{FE711226-03C9-4DE7-9BE9-DD135D16A2A4}" dt="2019-10-31T01:25:14.560" v="3662" actId="26606"/>
          <ac:spMkLst>
            <pc:docMk/>
            <pc:sldMk cId="3273987574" sldId="274"/>
            <ac:spMk id="20" creationId="{D2479804-9917-4BBB-BAEF-0AC3302496FA}"/>
          </ac:spMkLst>
        </pc:spChg>
        <pc:graphicFrameChg chg="del">
          <ac:chgData name="Lasi McArthur" userId="af345bc4934aa21a" providerId="LiveId" clId="{FE711226-03C9-4DE7-9BE9-DD135D16A2A4}" dt="2019-10-31T01:21:59.451" v="3645" actId="478"/>
          <ac:graphicFrameMkLst>
            <pc:docMk/>
            <pc:sldMk cId="3273987574" sldId="274"/>
            <ac:graphicFrameMk id="8" creationId="{06DC20E0-C839-4FBA-BC00-2C62C549D716}"/>
          </ac:graphicFrameMkLst>
        </pc:graphicFrameChg>
        <pc:picChg chg="add del mod">
          <ac:chgData name="Lasi McArthur" userId="af345bc4934aa21a" providerId="LiveId" clId="{FE711226-03C9-4DE7-9BE9-DD135D16A2A4}" dt="2019-10-31T01:24:30.963" v="3658" actId="478"/>
          <ac:picMkLst>
            <pc:docMk/>
            <pc:sldMk cId="3273987574" sldId="274"/>
            <ac:picMk id="9" creationId="{11969A62-886A-42BD-AEF9-D41569B14CA9}"/>
          </ac:picMkLst>
        </pc:picChg>
        <pc:picChg chg="add mod ord">
          <ac:chgData name="Lasi McArthur" userId="af345bc4934aa21a" providerId="LiveId" clId="{FE711226-03C9-4DE7-9BE9-DD135D16A2A4}" dt="2019-10-31T01:25:14.560" v="3662" actId="26606"/>
          <ac:picMkLst>
            <pc:docMk/>
            <pc:sldMk cId="3273987574" sldId="274"/>
            <ac:picMk id="14" creationId="{75A389D1-F157-4B3D-9D6A-1C524BCBCD15}"/>
          </ac:picMkLst>
        </pc:picChg>
      </pc:sldChg>
      <pc:sldChg chg="addSp delSp modSp add mod setBg modNotesTx">
        <pc:chgData name="Lasi McArthur" userId="af345bc4934aa21a" providerId="LiveId" clId="{FE711226-03C9-4DE7-9BE9-DD135D16A2A4}" dt="2019-11-04T01:52:12.249" v="6070" actId="20577"/>
        <pc:sldMkLst>
          <pc:docMk/>
          <pc:sldMk cId="1927687861" sldId="275"/>
        </pc:sldMkLst>
        <pc:spChg chg="del">
          <ac:chgData name="Lasi McArthur" userId="af345bc4934aa21a" providerId="LiveId" clId="{FE711226-03C9-4DE7-9BE9-DD135D16A2A4}" dt="2019-10-31T01:27:10.855" v="3672"/>
          <ac:spMkLst>
            <pc:docMk/>
            <pc:sldMk cId="1927687861" sldId="275"/>
            <ac:spMk id="2" creationId="{99E1DB1D-2DEF-4764-87BC-B451B8120ECB}"/>
          </ac:spMkLst>
        </pc:spChg>
        <pc:spChg chg="del">
          <ac:chgData name="Lasi McArthur" userId="af345bc4934aa21a" providerId="LiveId" clId="{FE711226-03C9-4DE7-9BE9-DD135D16A2A4}" dt="2019-10-31T01:27:10.855" v="3672"/>
          <ac:spMkLst>
            <pc:docMk/>
            <pc:sldMk cId="1927687861" sldId="275"/>
            <ac:spMk id="3" creationId="{45DD63A2-9F9E-4576-A6DE-DC90676B2B0D}"/>
          </ac:spMkLst>
        </pc:spChg>
        <pc:spChg chg="mod">
          <ac:chgData name="Lasi McArthur" userId="af345bc4934aa21a" providerId="LiveId" clId="{FE711226-03C9-4DE7-9BE9-DD135D16A2A4}" dt="2019-10-31T01:29:50.587" v="3753" actId="26606"/>
          <ac:spMkLst>
            <pc:docMk/>
            <pc:sldMk cId="1927687861" sldId="275"/>
            <ac:spMk id="4" creationId="{5811508C-2C7D-4206-A9DC-1D5852764462}"/>
          </ac:spMkLst>
        </pc:spChg>
        <pc:spChg chg="add mod">
          <ac:chgData name="Lasi McArthur" userId="af345bc4934aa21a" providerId="LiveId" clId="{FE711226-03C9-4DE7-9BE9-DD135D16A2A4}" dt="2019-10-31T01:30:58.629" v="3776" actId="14100"/>
          <ac:spMkLst>
            <pc:docMk/>
            <pc:sldMk cId="1927687861" sldId="275"/>
            <ac:spMk id="5" creationId="{63B6211D-8D8A-433D-91F3-AB4320DC2DF3}"/>
          </ac:spMkLst>
        </pc:spChg>
        <pc:spChg chg="add del mod">
          <ac:chgData name="Lasi McArthur" userId="af345bc4934aa21a" providerId="LiveId" clId="{FE711226-03C9-4DE7-9BE9-DD135D16A2A4}" dt="2019-10-31T01:29:40.620" v="3751"/>
          <ac:spMkLst>
            <pc:docMk/>
            <pc:sldMk cId="1927687861" sldId="275"/>
            <ac:spMk id="6" creationId="{CD12D664-9AED-4B6F-B88B-69B753C464CD}"/>
          </ac:spMkLst>
        </pc:spChg>
        <pc:spChg chg="add del mod">
          <ac:chgData name="Lasi McArthur" userId="af345bc4934aa21a" providerId="LiveId" clId="{FE711226-03C9-4DE7-9BE9-DD135D16A2A4}" dt="2019-10-31T01:30:17.352" v="3758" actId="478"/>
          <ac:spMkLst>
            <pc:docMk/>
            <pc:sldMk cId="1927687861" sldId="275"/>
            <ac:spMk id="7" creationId="{065E9588-B477-4124-99E8-0BBAA49E5F0D}"/>
          </ac:spMkLst>
        </pc:spChg>
        <pc:spChg chg="add del mod">
          <ac:chgData name="Lasi McArthur" userId="af345bc4934aa21a" providerId="LiveId" clId="{FE711226-03C9-4DE7-9BE9-DD135D16A2A4}" dt="2019-10-31T01:30:08.317" v="3756" actId="478"/>
          <ac:spMkLst>
            <pc:docMk/>
            <pc:sldMk cId="1927687861" sldId="275"/>
            <ac:spMk id="9" creationId="{789B2318-0509-4DFF-B1E3-B1A581239844}"/>
          </ac:spMkLst>
        </pc:spChg>
        <pc:spChg chg="add del mod">
          <ac:chgData name="Lasi McArthur" userId="af345bc4934aa21a" providerId="LiveId" clId="{FE711226-03C9-4DE7-9BE9-DD135D16A2A4}" dt="2019-10-31T01:30:20.160" v="3759" actId="478"/>
          <ac:spMkLst>
            <pc:docMk/>
            <pc:sldMk cId="1927687861" sldId="275"/>
            <ac:spMk id="11" creationId="{222FC929-A161-48E0-B085-38156B375581}"/>
          </ac:spMkLst>
        </pc:spChg>
        <pc:picChg chg="add">
          <ac:chgData name="Lasi McArthur" userId="af345bc4934aa21a" providerId="LiveId" clId="{FE711226-03C9-4DE7-9BE9-DD135D16A2A4}" dt="2019-10-31T01:30:02.997" v="3754"/>
          <ac:picMkLst>
            <pc:docMk/>
            <pc:sldMk cId="1927687861" sldId="275"/>
            <ac:picMk id="8" creationId="{0ACB6028-C077-4BE8-BC1D-7B487421E74A}"/>
          </ac:picMkLst>
        </pc:picChg>
        <pc:picChg chg="add del mod ord">
          <ac:chgData name="Lasi McArthur" userId="af345bc4934aa21a" providerId="LiveId" clId="{FE711226-03C9-4DE7-9BE9-DD135D16A2A4}" dt="2019-10-31T01:30:05.926" v="3755" actId="478"/>
          <ac:picMkLst>
            <pc:docMk/>
            <pc:sldMk cId="1927687861" sldId="275"/>
            <ac:picMk id="1026" creationId="{2790F292-4738-476C-8655-7E4E9D53C49F}"/>
          </ac:picMkLst>
        </pc:picChg>
      </pc:sldChg>
      <pc:sldChg chg="modSp add ord">
        <pc:chgData name="Lasi McArthur" userId="af345bc4934aa21a" providerId="LiveId" clId="{FE711226-03C9-4DE7-9BE9-DD135D16A2A4}" dt="2019-11-11T01:40:10.985" v="8440" actId="20577"/>
        <pc:sldMkLst>
          <pc:docMk/>
          <pc:sldMk cId="2732795741" sldId="276"/>
        </pc:sldMkLst>
        <pc:spChg chg="mod">
          <ac:chgData name="Lasi McArthur" userId="af345bc4934aa21a" providerId="LiveId" clId="{FE711226-03C9-4DE7-9BE9-DD135D16A2A4}" dt="2019-11-11T01:40:10.985" v="8440" actId="20577"/>
          <ac:spMkLst>
            <pc:docMk/>
            <pc:sldMk cId="2732795741" sldId="276"/>
            <ac:spMk id="2" creationId="{7487B995-E76E-4C8E-843F-676A7890252A}"/>
          </ac:spMkLst>
        </pc:spChg>
        <pc:spChg chg="mod">
          <ac:chgData name="Lasi McArthur" userId="af345bc4934aa21a" providerId="LiveId" clId="{FE711226-03C9-4DE7-9BE9-DD135D16A2A4}" dt="2019-11-10T18:05:35.398" v="6784" actId="6549"/>
          <ac:spMkLst>
            <pc:docMk/>
            <pc:sldMk cId="2732795741" sldId="276"/>
            <ac:spMk id="19" creationId="{3D29E41C-1742-41E7-9D73-003EEC470E32}"/>
          </ac:spMkLst>
        </pc:spChg>
        <pc:spChg chg="mod">
          <ac:chgData name="Lasi McArthur" userId="af345bc4934aa21a" providerId="LiveId" clId="{FE711226-03C9-4DE7-9BE9-DD135D16A2A4}" dt="2019-11-10T18:05:07.908" v="6747"/>
          <ac:spMkLst>
            <pc:docMk/>
            <pc:sldMk cId="2732795741" sldId="276"/>
            <ac:spMk id="23" creationId="{7CFE4D70-6F05-4F3A-9554-F7F1DFAE1ECB}"/>
          </ac:spMkLst>
        </pc:spChg>
        <pc:spChg chg="mod">
          <ac:chgData name="Lasi McArthur" userId="af345bc4934aa21a" providerId="LiveId" clId="{FE711226-03C9-4DE7-9BE9-DD135D16A2A4}" dt="2019-11-11T01:37:23.029" v="8388" actId="20577"/>
          <ac:spMkLst>
            <pc:docMk/>
            <pc:sldMk cId="2732795741" sldId="276"/>
            <ac:spMk id="25" creationId="{473A109F-4697-48DA-9B63-C29A73E2D5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AE7F5-7F22-430F-9E34-4CF23742938D}"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en-US"/>
        </a:p>
      </dgm:t>
    </dgm:pt>
    <dgm:pt modelId="{81886F97-1113-4E01-9479-A4357A2D54A4}">
      <dgm:prSet phldrT="[Text]"/>
      <dgm:spPr/>
      <dgm:t>
        <a:bodyPr/>
        <a:lstStyle/>
        <a:p>
          <a:r>
            <a:rPr lang="en-US" dirty="0"/>
            <a:t>Right</a:t>
          </a:r>
        </a:p>
      </dgm:t>
    </dgm:pt>
    <dgm:pt modelId="{80B144FD-C38D-40D6-AE79-E7B3E5720E66}" type="parTrans" cxnId="{2022C7BB-66DD-43FC-9B4D-DD1B9F8E40AC}">
      <dgm:prSet/>
      <dgm:spPr/>
      <dgm:t>
        <a:bodyPr/>
        <a:lstStyle/>
        <a:p>
          <a:endParaRPr lang="en-US"/>
        </a:p>
      </dgm:t>
    </dgm:pt>
    <dgm:pt modelId="{5B789DF0-8956-4BB5-9F36-02D5B79D9C99}" type="sibTrans" cxnId="{2022C7BB-66DD-43FC-9B4D-DD1B9F8E40AC}">
      <dgm:prSet/>
      <dgm:spPr/>
      <dgm:t>
        <a:bodyPr/>
        <a:lstStyle/>
        <a:p>
          <a:endParaRPr lang="en-US"/>
        </a:p>
      </dgm:t>
    </dgm:pt>
    <dgm:pt modelId="{6499DEEC-4131-462C-A04C-57D44F30FFE5}">
      <dgm:prSet phldrT="[Text]"/>
      <dgm:spPr/>
      <dgm:t>
        <a:bodyPr/>
        <a:lstStyle/>
        <a:p>
          <a:r>
            <a:rPr lang="en-US" dirty="0"/>
            <a:t>Channel</a:t>
          </a:r>
        </a:p>
      </dgm:t>
    </dgm:pt>
    <dgm:pt modelId="{9C461F02-CBD5-46D4-9BC1-00CBFC7BC61F}" type="parTrans" cxnId="{56D93B41-9A78-465E-A5CD-F45F163AA88F}">
      <dgm:prSet/>
      <dgm:spPr/>
      <dgm:t>
        <a:bodyPr/>
        <a:lstStyle/>
        <a:p>
          <a:endParaRPr lang="en-US"/>
        </a:p>
      </dgm:t>
    </dgm:pt>
    <dgm:pt modelId="{01BA1E31-393C-4E06-B231-C11B40A6EE41}" type="sibTrans" cxnId="{56D93B41-9A78-465E-A5CD-F45F163AA88F}">
      <dgm:prSet/>
      <dgm:spPr/>
      <dgm:t>
        <a:bodyPr/>
        <a:lstStyle/>
        <a:p>
          <a:endParaRPr lang="en-US"/>
        </a:p>
      </dgm:t>
    </dgm:pt>
    <dgm:pt modelId="{40E8E852-6E8D-4010-9C51-A5C2EE109097}">
      <dgm:prSet phldrT="[Text]"/>
      <dgm:spPr/>
      <dgm:t>
        <a:bodyPr/>
        <a:lstStyle/>
        <a:p>
          <a:r>
            <a:rPr lang="en-US" dirty="0"/>
            <a:t>Information</a:t>
          </a:r>
        </a:p>
      </dgm:t>
    </dgm:pt>
    <dgm:pt modelId="{779031D5-D9A1-4994-97E8-5BD1775AB5D2}" type="parTrans" cxnId="{F78E64FA-7B7F-4434-BE8D-076A7A541E53}">
      <dgm:prSet/>
      <dgm:spPr/>
      <dgm:t>
        <a:bodyPr/>
        <a:lstStyle/>
        <a:p>
          <a:endParaRPr lang="en-US"/>
        </a:p>
      </dgm:t>
    </dgm:pt>
    <dgm:pt modelId="{2A368F3E-41CE-400F-8D00-1BBDB8090396}" type="sibTrans" cxnId="{F78E64FA-7B7F-4434-BE8D-076A7A541E53}">
      <dgm:prSet/>
      <dgm:spPr/>
      <dgm:t>
        <a:bodyPr/>
        <a:lstStyle/>
        <a:p>
          <a:endParaRPr lang="en-US"/>
        </a:p>
      </dgm:t>
    </dgm:pt>
    <dgm:pt modelId="{C154873E-1D0F-40AB-9765-9FF230928000}">
      <dgm:prSet phldrT="[Text]"/>
      <dgm:spPr/>
      <dgm:t>
        <a:bodyPr/>
        <a:lstStyle/>
        <a:p>
          <a:r>
            <a:rPr lang="en-US" dirty="0"/>
            <a:t>Wrong</a:t>
          </a:r>
        </a:p>
      </dgm:t>
    </dgm:pt>
    <dgm:pt modelId="{F21D10E9-58E4-483F-9CFE-D3AB78E30969}" type="parTrans" cxnId="{3FBC935B-4E66-4F00-999A-411096DBBF31}">
      <dgm:prSet/>
      <dgm:spPr/>
      <dgm:t>
        <a:bodyPr/>
        <a:lstStyle/>
        <a:p>
          <a:endParaRPr lang="en-US"/>
        </a:p>
      </dgm:t>
    </dgm:pt>
    <dgm:pt modelId="{1AA850E3-48B5-4F15-8924-7C9E9BEC8B03}" type="sibTrans" cxnId="{3FBC935B-4E66-4F00-999A-411096DBBF31}">
      <dgm:prSet/>
      <dgm:spPr/>
      <dgm:t>
        <a:bodyPr/>
        <a:lstStyle/>
        <a:p>
          <a:endParaRPr lang="en-US"/>
        </a:p>
      </dgm:t>
    </dgm:pt>
    <dgm:pt modelId="{1F9F54B3-1D53-492C-95A4-58B5046A7A65}">
      <dgm:prSet phldrT="[Text]"/>
      <dgm:spPr/>
      <dgm:t>
        <a:bodyPr/>
        <a:lstStyle/>
        <a:p>
          <a:r>
            <a:rPr lang="en-US" dirty="0"/>
            <a:t>Format</a:t>
          </a:r>
        </a:p>
      </dgm:t>
    </dgm:pt>
    <dgm:pt modelId="{E35C8BC4-8DFC-48FD-A784-876B93B54804}" type="parTrans" cxnId="{98153430-96D2-4462-8A30-C06CD9D353C9}">
      <dgm:prSet/>
      <dgm:spPr/>
      <dgm:t>
        <a:bodyPr/>
        <a:lstStyle/>
        <a:p>
          <a:endParaRPr lang="en-US"/>
        </a:p>
      </dgm:t>
    </dgm:pt>
    <dgm:pt modelId="{1FE70905-CFB1-4734-AE58-CD3A7DD22FBA}" type="sibTrans" cxnId="{98153430-96D2-4462-8A30-C06CD9D353C9}">
      <dgm:prSet/>
      <dgm:spPr/>
      <dgm:t>
        <a:bodyPr/>
        <a:lstStyle/>
        <a:p>
          <a:endParaRPr lang="en-US"/>
        </a:p>
      </dgm:t>
    </dgm:pt>
    <dgm:pt modelId="{0C2B4163-FF20-4BF7-8B18-3D716C2AC5F0}">
      <dgm:prSet phldrT="[Text]"/>
      <dgm:spPr/>
      <dgm:t>
        <a:bodyPr/>
        <a:lstStyle/>
        <a:p>
          <a:r>
            <a:rPr lang="en-US" dirty="0"/>
            <a:t>Person</a:t>
          </a:r>
        </a:p>
      </dgm:t>
    </dgm:pt>
    <dgm:pt modelId="{7DE5A3C7-071B-40A9-921F-C69A35705147}" type="parTrans" cxnId="{4EFB780D-EA15-4F1A-8AE1-B3197B9A2C0C}">
      <dgm:prSet/>
      <dgm:spPr/>
      <dgm:t>
        <a:bodyPr/>
        <a:lstStyle/>
        <a:p>
          <a:endParaRPr lang="en-US"/>
        </a:p>
      </dgm:t>
    </dgm:pt>
    <dgm:pt modelId="{59146B48-CC72-40D8-B4DA-02FF31DD8961}" type="sibTrans" cxnId="{4EFB780D-EA15-4F1A-8AE1-B3197B9A2C0C}">
      <dgm:prSet/>
      <dgm:spPr/>
      <dgm:t>
        <a:bodyPr/>
        <a:lstStyle/>
        <a:p>
          <a:endParaRPr lang="en-US"/>
        </a:p>
      </dgm:t>
    </dgm:pt>
    <dgm:pt modelId="{365D0718-BC4B-410B-959F-9868B653CCF4}">
      <dgm:prSet phldrT="[Text]"/>
      <dgm:spPr/>
      <dgm:t>
        <a:bodyPr/>
        <a:lstStyle/>
        <a:p>
          <a:r>
            <a:rPr lang="en-US" dirty="0"/>
            <a:t>Time</a:t>
          </a:r>
        </a:p>
      </dgm:t>
    </dgm:pt>
    <dgm:pt modelId="{2FB1077E-3835-4B10-B314-6D185E1ADDEB}" type="parTrans" cxnId="{9E8E53D9-1A62-491B-92C0-E2E088B40706}">
      <dgm:prSet/>
      <dgm:spPr/>
      <dgm:t>
        <a:bodyPr/>
        <a:lstStyle/>
        <a:p>
          <a:endParaRPr lang="en-US"/>
        </a:p>
      </dgm:t>
    </dgm:pt>
    <dgm:pt modelId="{530653B7-4E39-48F3-A953-FBCF881CBA94}" type="sibTrans" cxnId="{9E8E53D9-1A62-491B-92C0-E2E088B40706}">
      <dgm:prSet/>
      <dgm:spPr/>
      <dgm:t>
        <a:bodyPr/>
        <a:lstStyle/>
        <a:p>
          <a:endParaRPr lang="en-US"/>
        </a:p>
      </dgm:t>
    </dgm:pt>
    <dgm:pt modelId="{FE4F0A1D-3E69-4990-9A45-0A87C732919A}" type="pres">
      <dgm:prSet presAssocID="{35CAE7F5-7F22-430F-9E34-4CF23742938D}" presName="outerComposite" presStyleCnt="0">
        <dgm:presLayoutVars>
          <dgm:chMax val="2"/>
          <dgm:animLvl val="lvl"/>
          <dgm:resizeHandles val="exact"/>
        </dgm:presLayoutVars>
      </dgm:prSet>
      <dgm:spPr/>
    </dgm:pt>
    <dgm:pt modelId="{E003BAA2-DD8A-4640-B1E8-D586ED42C980}" type="pres">
      <dgm:prSet presAssocID="{35CAE7F5-7F22-430F-9E34-4CF23742938D}" presName="dummyMaxCanvas" presStyleCnt="0"/>
      <dgm:spPr/>
    </dgm:pt>
    <dgm:pt modelId="{118AF45C-AA50-4C19-B928-1D6ABAFEC7BB}" type="pres">
      <dgm:prSet presAssocID="{35CAE7F5-7F22-430F-9E34-4CF23742938D}" presName="parentComposite" presStyleCnt="0"/>
      <dgm:spPr/>
    </dgm:pt>
    <dgm:pt modelId="{EE5063F2-4FD4-4CAA-BF9A-65AF165F4012}" type="pres">
      <dgm:prSet presAssocID="{35CAE7F5-7F22-430F-9E34-4CF23742938D}" presName="parent1" presStyleLbl="alignAccFollowNode1" presStyleIdx="0" presStyleCnt="4">
        <dgm:presLayoutVars>
          <dgm:chMax val="4"/>
        </dgm:presLayoutVars>
      </dgm:prSet>
      <dgm:spPr/>
    </dgm:pt>
    <dgm:pt modelId="{D2884ADB-FA25-4F02-B94F-2B533BA7BBA2}" type="pres">
      <dgm:prSet presAssocID="{35CAE7F5-7F22-430F-9E34-4CF23742938D}" presName="parent2" presStyleLbl="alignAccFollowNode1" presStyleIdx="1" presStyleCnt="4">
        <dgm:presLayoutVars>
          <dgm:chMax val="4"/>
        </dgm:presLayoutVars>
      </dgm:prSet>
      <dgm:spPr/>
    </dgm:pt>
    <dgm:pt modelId="{443233BB-908F-4208-AE45-F2A1B4BD0340}" type="pres">
      <dgm:prSet presAssocID="{35CAE7F5-7F22-430F-9E34-4CF23742938D}" presName="childrenComposite" presStyleCnt="0"/>
      <dgm:spPr/>
    </dgm:pt>
    <dgm:pt modelId="{80933B43-F799-416F-9580-67C858AE46DB}" type="pres">
      <dgm:prSet presAssocID="{35CAE7F5-7F22-430F-9E34-4CF23742938D}" presName="dummyMaxCanvas_ChildArea" presStyleCnt="0"/>
      <dgm:spPr/>
    </dgm:pt>
    <dgm:pt modelId="{B90003BC-3A33-42D9-9FE5-F9BDBB8B175D}" type="pres">
      <dgm:prSet presAssocID="{35CAE7F5-7F22-430F-9E34-4CF23742938D}" presName="fulcrum" presStyleLbl="alignAccFollowNode1" presStyleIdx="2" presStyleCnt="4"/>
      <dgm:spPr/>
    </dgm:pt>
    <dgm:pt modelId="{EA559568-2FC1-404B-86F4-D24B54AADB73}" type="pres">
      <dgm:prSet presAssocID="{35CAE7F5-7F22-430F-9E34-4CF23742938D}" presName="balance_23" presStyleLbl="alignAccFollowNode1" presStyleIdx="3" presStyleCnt="4">
        <dgm:presLayoutVars>
          <dgm:bulletEnabled val="1"/>
        </dgm:presLayoutVars>
      </dgm:prSet>
      <dgm:spPr/>
    </dgm:pt>
    <dgm:pt modelId="{7DF5ADDC-4CF1-424A-9D7A-9A3332FCB29A}" type="pres">
      <dgm:prSet presAssocID="{35CAE7F5-7F22-430F-9E34-4CF23742938D}" presName="right_23_1" presStyleLbl="node1" presStyleIdx="0" presStyleCnt="5">
        <dgm:presLayoutVars>
          <dgm:bulletEnabled val="1"/>
        </dgm:presLayoutVars>
      </dgm:prSet>
      <dgm:spPr/>
    </dgm:pt>
    <dgm:pt modelId="{F348E792-EB1E-46A1-81F1-A50E26D849B2}" type="pres">
      <dgm:prSet presAssocID="{35CAE7F5-7F22-430F-9E34-4CF23742938D}" presName="right_23_2" presStyleLbl="node1" presStyleIdx="1" presStyleCnt="5">
        <dgm:presLayoutVars>
          <dgm:bulletEnabled val="1"/>
        </dgm:presLayoutVars>
      </dgm:prSet>
      <dgm:spPr/>
    </dgm:pt>
    <dgm:pt modelId="{7422065D-EFF4-4ED8-A776-7715C4C8E3B2}" type="pres">
      <dgm:prSet presAssocID="{35CAE7F5-7F22-430F-9E34-4CF23742938D}" presName="right_23_3" presStyleLbl="node1" presStyleIdx="2" presStyleCnt="5">
        <dgm:presLayoutVars>
          <dgm:bulletEnabled val="1"/>
        </dgm:presLayoutVars>
      </dgm:prSet>
      <dgm:spPr/>
    </dgm:pt>
    <dgm:pt modelId="{A2742055-F9BC-40C6-98BE-79BEECDD8C65}" type="pres">
      <dgm:prSet presAssocID="{35CAE7F5-7F22-430F-9E34-4CF23742938D}" presName="left_23_1" presStyleLbl="node1" presStyleIdx="3" presStyleCnt="5">
        <dgm:presLayoutVars>
          <dgm:bulletEnabled val="1"/>
        </dgm:presLayoutVars>
      </dgm:prSet>
      <dgm:spPr/>
    </dgm:pt>
    <dgm:pt modelId="{D7756108-E166-444C-B5E4-45F8B89C4E2F}" type="pres">
      <dgm:prSet presAssocID="{35CAE7F5-7F22-430F-9E34-4CF23742938D}" presName="left_23_2" presStyleLbl="node1" presStyleIdx="4" presStyleCnt="5">
        <dgm:presLayoutVars>
          <dgm:bulletEnabled val="1"/>
        </dgm:presLayoutVars>
      </dgm:prSet>
      <dgm:spPr/>
    </dgm:pt>
  </dgm:ptLst>
  <dgm:cxnLst>
    <dgm:cxn modelId="{8AD67534-E529-476D-A8E8-787B1831E5B2}" type="presOf" srcId="{1F9F54B3-1D53-492C-95A4-58B5046A7A65}" destId="{7DF5ADDC-4CF1-424A-9D7A-9A3332FCB29A}" srcOrd="0" destOrd="0" presId="urn:microsoft.com/office/officeart/2005/8/layout/balance1"/>
    <dgm:cxn modelId="{9E8E53D9-1A62-491B-92C0-E2E088B40706}" srcId="{C154873E-1D0F-40AB-9765-9FF230928000}" destId="{365D0718-BC4B-410B-959F-9868B653CCF4}" srcOrd="2" destOrd="0" parTransId="{2FB1077E-3835-4B10-B314-6D185E1ADDEB}" sibTransId="{530653B7-4E39-48F3-A953-FBCF881CBA94}"/>
    <dgm:cxn modelId="{3FBC935B-4E66-4F00-999A-411096DBBF31}" srcId="{35CAE7F5-7F22-430F-9E34-4CF23742938D}" destId="{C154873E-1D0F-40AB-9765-9FF230928000}" srcOrd="1" destOrd="0" parTransId="{F21D10E9-58E4-483F-9CFE-D3AB78E30969}" sibTransId="{1AA850E3-48B5-4F15-8924-7C9E9BEC8B03}"/>
    <dgm:cxn modelId="{12C8A56C-C800-4AA0-9B89-8106EA00543C}" type="presOf" srcId="{40E8E852-6E8D-4010-9C51-A5C2EE109097}" destId="{D7756108-E166-444C-B5E4-45F8B89C4E2F}" srcOrd="0" destOrd="0" presId="urn:microsoft.com/office/officeart/2005/8/layout/balance1"/>
    <dgm:cxn modelId="{61A2E4FB-3E6F-40EF-8641-56CE2B97B5B9}" type="presOf" srcId="{81886F97-1113-4E01-9479-A4357A2D54A4}" destId="{EE5063F2-4FD4-4CAA-BF9A-65AF165F4012}" srcOrd="0" destOrd="0" presId="urn:microsoft.com/office/officeart/2005/8/layout/balance1"/>
    <dgm:cxn modelId="{A3EAD4F5-24B3-4D08-9A1E-57C3FB58BB64}" type="presOf" srcId="{6499DEEC-4131-462C-A04C-57D44F30FFE5}" destId="{A2742055-F9BC-40C6-98BE-79BEECDD8C65}" srcOrd="0" destOrd="0" presId="urn:microsoft.com/office/officeart/2005/8/layout/balance1"/>
    <dgm:cxn modelId="{2022C7BB-66DD-43FC-9B4D-DD1B9F8E40AC}" srcId="{35CAE7F5-7F22-430F-9E34-4CF23742938D}" destId="{81886F97-1113-4E01-9479-A4357A2D54A4}" srcOrd="0" destOrd="0" parTransId="{80B144FD-C38D-40D6-AE79-E7B3E5720E66}" sibTransId="{5B789DF0-8956-4BB5-9F36-02D5B79D9C99}"/>
    <dgm:cxn modelId="{98153430-96D2-4462-8A30-C06CD9D353C9}" srcId="{C154873E-1D0F-40AB-9765-9FF230928000}" destId="{1F9F54B3-1D53-492C-95A4-58B5046A7A65}" srcOrd="0" destOrd="0" parTransId="{E35C8BC4-8DFC-48FD-A784-876B93B54804}" sibTransId="{1FE70905-CFB1-4734-AE58-CD3A7DD22FBA}"/>
    <dgm:cxn modelId="{F78E64FA-7B7F-4434-BE8D-076A7A541E53}" srcId="{81886F97-1113-4E01-9479-A4357A2D54A4}" destId="{40E8E852-6E8D-4010-9C51-A5C2EE109097}" srcOrd="1" destOrd="0" parTransId="{779031D5-D9A1-4994-97E8-5BD1775AB5D2}" sibTransId="{2A368F3E-41CE-400F-8D00-1BBDB8090396}"/>
    <dgm:cxn modelId="{C74FEE8C-CD81-41EC-BB6D-A91D86743A2D}" type="presOf" srcId="{365D0718-BC4B-410B-959F-9868B653CCF4}" destId="{7422065D-EFF4-4ED8-A776-7715C4C8E3B2}" srcOrd="0" destOrd="0" presId="urn:microsoft.com/office/officeart/2005/8/layout/balance1"/>
    <dgm:cxn modelId="{4EFB780D-EA15-4F1A-8AE1-B3197B9A2C0C}" srcId="{C154873E-1D0F-40AB-9765-9FF230928000}" destId="{0C2B4163-FF20-4BF7-8B18-3D716C2AC5F0}" srcOrd="1" destOrd="0" parTransId="{7DE5A3C7-071B-40A9-921F-C69A35705147}" sibTransId="{59146B48-CC72-40D8-B4DA-02FF31DD8961}"/>
    <dgm:cxn modelId="{BD1252AB-F67D-4B7A-8579-F2E2E2416FE2}" type="presOf" srcId="{C154873E-1D0F-40AB-9765-9FF230928000}" destId="{D2884ADB-FA25-4F02-B94F-2B533BA7BBA2}" srcOrd="0" destOrd="0" presId="urn:microsoft.com/office/officeart/2005/8/layout/balance1"/>
    <dgm:cxn modelId="{C58BAE17-D7F3-4FBE-8F00-843C27BC5F68}" type="presOf" srcId="{35CAE7F5-7F22-430F-9E34-4CF23742938D}" destId="{FE4F0A1D-3E69-4990-9A45-0A87C732919A}" srcOrd="0" destOrd="0" presId="urn:microsoft.com/office/officeart/2005/8/layout/balance1"/>
    <dgm:cxn modelId="{FE640E65-93A7-4F16-BC1F-802CC7B72101}" type="presOf" srcId="{0C2B4163-FF20-4BF7-8B18-3D716C2AC5F0}" destId="{F348E792-EB1E-46A1-81F1-A50E26D849B2}" srcOrd="0" destOrd="0" presId="urn:microsoft.com/office/officeart/2005/8/layout/balance1"/>
    <dgm:cxn modelId="{56D93B41-9A78-465E-A5CD-F45F163AA88F}" srcId="{81886F97-1113-4E01-9479-A4357A2D54A4}" destId="{6499DEEC-4131-462C-A04C-57D44F30FFE5}" srcOrd="0" destOrd="0" parTransId="{9C461F02-CBD5-46D4-9BC1-00CBFC7BC61F}" sibTransId="{01BA1E31-393C-4E06-B231-C11B40A6EE41}"/>
    <dgm:cxn modelId="{7F863178-2815-4980-960C-DA3B630EAB94}" type="presParOf" srcId="{FE4F0A1D-3E69-4990-9A45-0A87C732919A}" destId="{E003BAA2-DD8A-4640-B1E8-D586ED42C980}" srcOrd="0" destOrd="0" presId="urn:microsoft.com/office/officeart/2005/8/layout/balance1"/>
    <dgm:cxn modelId="{EF36243D-5BA4-48A5-858E-4158173536EB}" type="presParOf" srcId="{FE4F0A1D-3E69-4990-9A45-0A87C732919A}" destId="{118AF45C-AA50-4C19-B928-1D6ABAFEC7BB}" srcOrd="1" destOrd="0" presId="urn:microsoft.com/office/officeart/2005/8/layout/balance1"/>
    <dgm:cxn modelId="{494E54D1-5B1D-4187-B450-AA00A32705DD}" type="presParOf" srcId="{118AF45C-AA50-4C19-B928-1D6ABAFEC7BB}" destId="{EE5063F2-4FD4-4CAA-BF9A-65AF165F4012}" srcOrd="0" destOrd="0" presId="urn:microsoft.com/office/officeart/2005/8/layout/balance1"/>
    <dgm:cxn modelId="{B349A4D7-301D-45EF-8F05-4B7AA57B29D6}" type="presParOf" srcId="{118AF45C-AA50-4C19-B928-1D6ABAFEC7BB}" destId="{D2884ADB-FA25-4F02-B94F-2B533BA7BBA2}" srcOrd="1" destOrd="0" presId="urn:microsoft.com/office/officeart/2005/8/layout/balance1"/>
    <dgm:cxn modelId="{1D5EE7DB-6802-4497-B883-1F66C17E93E8}" type="presParOf" srcId="{FE4F0A1D-3E69-4990-9A45-0A87C732919A}" destId="{443233BB-908F-4208-AE45-F2A1B4BD0340}" srcOrd="2" destOrd="0" presId="urn:microsoft.com/office/officeart/2005/8/layout/balance1"/>
    <dgm:cxn modelId="{DFDE66FF-DE32-4610-8893-8CAF275A1DA6}" type="presParOf" srcId="{443233BB-908F-4208-AE45-F2A1B4BD0340}" destId="{80933B43-F799-416F-9580-67C858AE46DB}" srcOrd="0" destOrd="0" presId="urn:microsoft.com/office/officeart/2005/8/layout/balance1"/>
    <dgm:cxn modelId="{E8822B61-1483-4D0D-8AD7-2B490375FA03}" type="presParOf" srcId="{443233BB-908F-4208-AE45-F2A1B4BD0340}" destId="{B90003BC-3A33-42D9-9FE5-F9BDBB8B175D}" srcOrd="1" destOrd="0" presId="urn:microsoft.com/office/officeart/2005/8/layout/balance1"/>
    <dgm:cxn modelId="{22D04C8C-CB36-4F01-AE8C-56E685FF6C8D}" type="presParOf" srcId="{443233BB-908F-4208-AE45-F2A1B4BD0340}" destId="{EA559568-2FC1-404B-86F4-D24B54AADB73}" srcOrd="2" destOrd="0" presId="urn:microsoft.com/office/officeart/2005/8/layout/balance1"/>
    <dgm:cxn modelId="{E87D6588-1650-45B7-A7B2-96E880511A25}" type="presParOf" srcId="{443233BB-908F-4208-AE45-F2A1B4BD0340}" destId="{7DF5ADDC-4CF1-424A-9D7A-9A3332FCB29A}" srcOrd="3" destOrd="0" presId="urn:microsoft.com/office/officeart/2005/8/layout/balance1"/>
    <dgm:cxn modelId="{BA1C743A-4E4E-4CD2-B5A7-828C7C86C44C}" type="presParOf" srcId="{443233BB-908F-4208-AE45-F2A1B4BD0340}" destId="{F348E792-EB1E-46A1-81F1-A50E26D849B2}" srcOrd="4" destOrd="0" presId="urn:microsoft.com/office/officeart/2005/8/layout/balance1"/>
    <dgm:cxn modelId="{2C4A5432-FF97-4AB2-B17A-785A53756CF2}" type="presParOf" srcId="{443233BB-908F-4208-AE45-F2A1B4BD0340}" destId="{7422065D-EFF4-4ED8-A776-7715C4C8E3B2}" srcOrd="5" destOrd="0" presId="urn:microsoft.com/office/officeart/2005/8/layout/balance1"/>
    <dgm:cxn modelId="{3F116D4E-7370-4E84-951E-1413BBE4DD29}" type="presParOf" srcId="{443233BB-908F-4208-AE45-F2A1B4BD0340}" destId="{A2742055-F9BC-40C6-98BE-79BEECDD8C65}" srcOrd="6" destOrd="0" presId="urn:microsoft.com/office/officeart/2005/8/layout/balance1"/>
    <dgm:cxn modelId="{62A8BDA2-E2C3-4E29-8EF3-80FFA5A01F7A}" type="presParOf" srcId="{443233BB-908F-4208-AE45-F2A1B4BD0340}" destId="{D7756108-E166-444C-B5E4-45F8B89C4E2F}"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9140D-63A8-4A7F-B835-83ACDCFF31FF}" type="doc">
      <dgm:prSet loTypeId="urn:microsoft.com/office/officeart/2005/8/layout/gear1" loCatId="process" qsTypeId="urn:microsoft.com/office/officeart/2005/8/quickstyle/3d2" qsCatId="3D" csTypeId="urn:microsoft.com/office/officeart/2005/8/colors/accent1_2" csCatId="accent1" phldr="1"/>
      <dgm:spPr/>
    </dgm:pt>
    <dgm:pt modelId="{232037BE-47E7-42F9-862F-49E3AF884F75}">
      <dgm:prSet phldrT="[Text]"/>
      <dgm:spPr/>
      <dgm:t>
        <a:bodyPr/>
        <a:lstStyle/>
        <a:p>
          <a:r>
            <a:rPr lang="en-US" dirty="0"/>
            <a:t>Act</a:t>
          </a:r>
        </a:p>
      </dgm:t>
    </dgm:pt>
    <dgm:pt modelId="{A1DCB2F6-B050-4C6D-B7B7-D1F645EBB1FE}" type="parTrans" cxnId="{FE087DD0-19B8-4A2E-A963-A7C8894EC412}">
      <dgm:prSet/>
      <dgm:spPr/>
      <dgm:t>
        <a:bodyPr/>
        <a:lstStyle/>
        <a:p>
          <a:endParaRPr lang="en-US"/>
        </a:p>
      </dgm:t>
    </dgm:pt>
    <dgm:pt modelId="{5B6AEBE6-4074-4ED2-9EA0-4D5AE68A47BC}" type="sibTrans" cxnId="{FE087DD0-19B8-4A2E-A963-A7C8894EC412}">
      <dgm:prSet/>
      <dgm:spPr/>
      <dgm:t>
        <a:bodyPr/>
        <a:lstStyle/>
        <a:p>
          <a:endParaRPr lang="en-US"/>
        </a:p>
      </dgm:t>
    </dgm:pt>
    <dgm:pt modelId="{E7055E12-54EB-44DA-8C36-BC60C3F35A43}">
      <dgm:prSet phldrT="[Text]"/>
      <dgm:spPr/>
      <dgm:t>
        <a:bodyPr/>
        <a:lstStyle/>
        <a:p>
          <a:r>
            <a:rPr lang="en-US" dirty="0"/>
            <a:t>Plan &amp; Do</a:t>
          </a:r>
        </a:p>
      </dgm:t>
    </dgm:pt>
    <dgm:pt modelId="{3825956D-5393-4886-9CD6-40BD34C805F9}" type="parTrans" cxnId="{FF427A4C-4962-4343-8461-F476D618645A}">
      <dgm:prSet/>
      <dgm:spPr/>
      <dgm:t>
        <a:bodyPr/>
        <a:lstStyle/>
        <a:p>
          <a:endParaRPr lang="en-US"/>
        </a:p>
      </dgm:t>
    </dgm:pt>
    <dgm:pt modelId="{C0A06D9E-DB7F-4469-8908-1F79EE1776AB}" type="sibTrans" cxnId="{FF427A4C-4962-4343-8461-F476D618645A}">
      <dgm:prSet/>
      <dgm:spPr/>
      <dgm:t>
        <a:bodyPr/>
        <a:lstStyle/>
        <a:p>
          <a:endParaRPr lang="en-US"/>
        </a:p>
      </dgm:t>
    </dgm:pt>
    <dgm:pt modelId="{BA492319-1C9B-4109-8C78-866CBE97E822}">
      <dgm:prSet phldrT="[Text]"/>
      <dgm:spPr/>
      <dgm:t>
        <a:bodyPr/>
        <a:lstStyle/>
        <a:p>
          <a:r>
            <a:rPr lang="en-US" dirty="0"/>
            <a:t>Study</a:t>
          </a:r>
        </a:p>
      </dgm:t>
    </dgm:pt>
    <dgm:pt modelId="{065CC39B-AD03-4464-A993-90A0CEDBFBC0}" type="parTrans" cxnId="{A8C39D12-3872-422D-AF04-E34DEA4C36EB}">
      <dgm:prSet/>
      <dgm:spPr/>
      <dgm:t>
        <a:bodyPr/>
        <a:lstStyle/>
        <a:p>
          <a:endParaRPr lang="en-US"/>
        </a:p>
      </dgm:t>
    </dgm:pt>
    <dgm:pt modelId="{9F5967CC-365D-4232-BE9E-16F9E4572D4A}" type="sibTrans" cxnId="{A8C39D12-3872-422D-AF04-E34DEA4C36EB}">
      <dgm:prSet/>
      <dgm:spPr/>
      <dgm:t>
        <a:bodyPr/>
        <a:lstStyle/>
        <a:p>
          <a:endParaRPr lang="en-US"/>
        </a:p>
      </dgm:t>
    </dgm:pt>
    <dgm:pt modelId="{8418CD99-7EBA-4220-B2DA-2C94AFDBE1DE}" type="pres">
      <dgm:prSet presAssocID="{7269140D-63A8-4A7F-B835-83ACDCFF31FF}" presName="composite" presStyleCnt="0">
        <dgm:presLayoutVars>
          <dgm:chMax val="3"/>
          <dgm:animLvl val="lvl"/>
          <dgm:resizeHandles val="exact"/>
        </dgm:presLayoutVars>
      </dgm:prSet>
      <dgm:spPr/>
    </dgm:pt>
    <dgm:pt modelId="{DAD81597-9A56-4AEC-A539-9D8A0F724C8B}" type="pres">
      <dgm:prSet presAssocID="{E7055E12-54EB-44DA-8C36-BC60C3F35A43}" presName="gear1" presStyleLbl="node1" presStyleIdx="0" presStyleCnt="3">
        <dgm:presLayoutVars>
          <dgm:chMax val="1"/>
          <dgm:bulletEnabled val="1"/>
        </dgm:presLayoutVars>
      </dgm:prSet>
      <dgm:spPr/>
    </dgm:pt>
    <dgm:pt modelId="{3AF6E030-6822-4544-8A15-D1610267BC17}" type="pres">
      <dgm:prSet presAssocID="{E7055E12-54EB-44DA-8C36-BC60C3F35A43}" presName="gear1srcNode" presStyleLbl="node1" presStyleIdx="0" presStyleCnt="3"/>
      <dgm:spPr/>
    </dgm:pt>
    <dgm:pt modelId="{6EAA7581-D2E8-4E06-9557-5774CB36F307}" type="pres">
      <dgm:prSet presAssocID="{E7055E12-54EB-44DA-8C36-BC60C3F35A43}" presName="gear1dstNode" presStyleLbl="node1" presStyleIdx="0" presStyleCnt="3"/>
      <dgm:spPr/>
    </dgm:pt>
    <dgm:pt modelId="{68F27966-C0F8-48B4-8B40-3345F1F10216}" type="pres">
      <dgm:prSet presAssocID="{BA492319-1C9B-4109-8C78-866CBE97E822}" presName="gear2" presStyleLbl="node1" presStyleIdx="1" presStyleCnt="3">
        <dgm:presLayoutVars>
          <dgm:chMax val="1"/>
          <dgm:bulletEnabled val="1"/>
        </dgm:presLayoutVars>
      </dgm:prSet>
      <dgm:spPr/>
    </dgm:pt>
    <dgm:pt modelId="{653ECBF0-69E5-45F2-8AF6-B063270736E7}" type="pres">
      <dgm:prSet presAssocID="{BA492319-1C9B-4109-8C78-866CBE97E822}" presName="gear2srcNode" presStyleLbl="node1" presStyleIdx="1" presStyleCnt="3"/>
      <dgm:spPr/>
    </dgm:pt>
    <dgm:pt modelId="{DC653C9C-CB2F-4B4B-8875-C444F5DC789E}" type="pres">
      <dgm:prSet presAssocID="{BA492319-1C9B-4109-8C78-866CBE97E822}" presName="gear2dstNode" presStyleLbl="node1" presStyleIdx="1" presStyleCnt="3"/>
      <dgm:spPr/>
    </dgm:pt>
    <dgm:pt modelId="{931DB67F-0AA8-4502-B542-F5DEC452349D}" type="pres">
      <dgm:prSet presAssocID="{232037BE-47E7-42F9-862F-49E3AF884F75}" presName="gear3" presStyleLbl="node1" presStyleIdx="2" presStyleCnt="3"/>
      <dgm:spPr/>
    </dgm:pt>
    <dgm:pt modelId="{0E6EABD0-76C1-4C4E-9938-8E5304F7C5C9}" type="pres">
      <dgm:prSet presAssocID="{232037BE-47E7-42F9-862F-49E3AF884F75}" presName="gear3tx" presStyleLbl="node1" presStyleIdx="2" presStyleCnt="3">
        <dgm:presLayoutVars>
          <dgm:chMax val="1"/>
          <dgm:bulletEnabled val="1"/>
        </dgm:presLayoutVars>
      </dgm:prSet>
      <dgm:spPr/>
    </dgm:pt>
    <dgm:pt modelId="{D9A582E0-71A7-4EB1-9949-F62AEC2B87C6}" type="pres">
      <dgm:prSet presAssocID="{232037BE-47E7-42F9-862F-49E3AF884F75}" presName="gear3srcNode" presStyleLbl="node1" presStyleIdx="2" presStyleCnt="3"/>
      <dgm:spPr/>
    </dgm:pt>
    <dgm:pt modelId="{B1AE9899-C33F-4E5C-AA78-8B37875FB5EE}" type="pres">
      <dgm:prSet presAssocID="{232037BE-47E7-42F9-862F-49E3AF884F75}" presName="gear3dstNode" presStyleLbl="node1" presStyleIdx="2" presStyleCnt="3"/>
      <dgm:spPr/>
    </dgm:pt>
    <dgm:pt modelId="{FCD184F5-06AD-4658-BEFA-7B862017F6D4}" type="pres">
      <dgm:prSet presAssocID="{C0A06D9E-DB7F-4469-8908-1F79EE1776AB}" presName="connector1" presStyleLbl="sibTrans2D1" presStyleIdx="0" presStyleCnt="3"/>
      <dgm:spPr/>
    </dgm:pt>
    <dgm:pt modelId="{1F2DA6B3-EE9D-4ACA-9992-6B53F5DAC3C6}" type="pres">
      <dgm:prSet presAssocID="{9F5967CC-365D-4232-BE9E-16F9E4572D4A}" presName="connector2" presStyleLbl="sibTrans2D1" presStyleIdx="1" presStyleCnt="3"/>
      <dgm:spPr/>
    </dgm:pt>
    <dgm:pt modelId="{C562BFC5-EC59-4AA1-9FCA-7BB7ACCAB93D}" type="pres">
      <dgm:prSet presAssocID="{5B6AEBE6-4074-4ED2-9EA0-4D5AE68A47BC}" presName="connector3" presStyleLbl="sibTrans2D1" presStyleIdx="2" presStyleCnt="3"/>
      <dgm:spPr/>
    </dgm:pt>
  </dgm:ptLst>
  <dgm:cxnLst>
    <dgm:cxn modelId="{A8C39D12-3872-422D-AF04-E34DEA4C36EB}" srcId="{7269140D-63A8-4A7F-B835-83ACDCFF31FF}" destId="{BA492319-1C9B-4109-8C78-866CBE97E822}" srcOrd="1" destOrd="0" parTransId="{065CC39B-AD03-4464-A993-90A0CEDBFBC0}" sibTransId="{9F5967CC-365D-4232-BE9E-16F9E4572D4A}"/>
    <dgm:cxn modelId="{57B3317A-5130-4E6C-870E-2947F2BEEFE6}" type="presOf" srcId="{BA492319-1C9B-4109-8C78-866CBE97E822}" destId="{653ECBF0-69E5-45F2-8AF6-B063270736E7}" srcOrd="1" destOrd="0" presId="urn:microsoft.com/office/officeart/2005/8/layout/gear1"/>
    <dgm:cxn modelId="{AA38A02A-E50E-4B7E-A09D-A97FB0914B3A}" type="presOf" srcId="{BA492319-1C9B-4109-8C78-866CBE97E822}" destId="{68F27966-C0F8-48B4-8B40-3345F1F10216}" srcOrd="0" destOrd="0" presId="urn:microsoft.com/office/officeart/2005/8/layout/gear1"/>
    <dgm:cxn modelId="{D9BA0BA0-AFE9-4B08-8495-A593C66B6E7E}" type="presOf" srcId="{232037BE-47E7-42F9-862F-49E3AF884F75}" destId="{0E6EABD0-76C1-4C4E-9938-8E5304F7C5C9}" srcOrd="1" destOrd="0" presId="urn:microsoft.com/office/officeart/2005/8/layout/gear1"/>
    <dgm:cxn modelId="{6D9C7591-4C12-447A-A094-8504FF3853AD}" type="presOf" srcId="{5B6AEBE6-4074-4ED2-9EA0-4D5AE68A47BC}" destId="{C562BFC5-EC59-4AA1-9FCA-7BB7ACCAB93D}" srcOrd="0" destOrd="0" presId="urn:microsoft.com/office/officeart/2005/8/layout/gear1"/>
    <dgm:cxn modelId="{C59E2F8F-CEC1-4D28-AFBE-785B0CD77C31}" type="presOf" srcId="{7269140D-63A8-4A7F-B835-83ACDCFF31FF}" destId="{8418CD99-7EBA-4220-B2DA-2C94AFDBE1DE}" srcOrd="0" destOrd="0" presId="urn:microsoft.com/office/officeart/2005/8/layout/gear1"/>
    <dgm:cxn modelId="{8BEF804D-E165-4B68-B6CE-8C62DCB90284}" type="presOf" srcId="{E7055E12-54EB-44DA-8C36-BC60C3F35A43}" destId="{3AF6E030-6822-4544-8A15-D1610267BC17}" srcOrd="1" destOrd="0" presId="urn:microsoft.com/office/officeart/2005/8/layout/gear1"/>
    <dgm:cxn modelId="{52C96F2B-60BF-4C7A-94B8-62F0060DE281}" type="presOf" srcId="{9F5967CC-365D-4232-BE9E-16F9E4572D4A}" destId="{1F2DA6B3-EE9D-4ACA-9992-6B53F5DAC3C6}" srcOrd="0" destOrd="0" presId="urn:microsoft.com/office/officeart/2005/8/layout/gear1"/>
    <dgm:cxn modelId="{082B141F-77A9-4081-B403-7923547EBE74}" type="presOf" srcId="{232037BE-47E7-42F9-862F-49E3AF884F75}" destId="{931DB67F-0AA8-4502-B542-F5DEC452349D}" srcOrd="0" destOrd="0" presId="urn:microsoft.com/office/officeart/2005/8/layout/gear1"/>
    <dgm:cxn modelId="{8C05A197-24D7-47B4-8A36-9FC849095A51}" type="presOf" srcId="{232037BE-47E7-42F9-862F-49E3AF884F75}" destId="{B1AE9899-C33F-4E5C-AA78-8B37875FB5EE}" srcOrd="3" destOrd="0" presId="urn:microsoft.com/office/officeart/2005/8/layout/gear1"/>
    <dgm:cxn modelId="{FE087DD0-19B8-4A2E-A963-A7C8894EC412}" srcId="{7269140D-63A8-4A7F-B835-83ACDCFF31FF}" destId="{232037BE-47E7-42F9-862F-49E3AF884F75}" srcOrd="2" destOrd="0" parTransId="{A1DCB2F6-B050-4C6D-B7B7-D1F645EBB1FE}" sibTransId="{5B6AEBE6-4074-4ED2-9EA0-4D5AE68A47BC}"/>
    <dgm:cxn modelId="{94BCF0A4-1DDB-4694-8EB9-29EEB0F2134F}" type="presOf" srcId="{E7055E12-54EB-44DA-8C36-BC60C3F35A43}" destId="{6EAA7581-D2E8-4E06-9557-5774CB36F307}" srcOrd="2" destOrd="0" presId="urn:microsoft.com/office/officeart/2005/8/layout/gear1"/>
    <dgm:cxn modelId="{BE0EB6B3-FBC8-44ED-A6B2-74DA18F3BB18}" type="presOf" srcId="{E7055E12-54EB-44DA-8C36-BC60C3F35A43}" destId="{DAD81597-9A56-4AEC-A539-9D8A0F724C8B}" srcOrd="0" destOrd="0" presId="urn:microsoft.com/office/officeart/2005/8/layout/gear1"/>
    <dgm:cxn modelId="{C89C1CF8-A1A5-4FA1-9540-AE9407CC630D}" type="presOf" srcId="{BA492319-1C9B-4109-8C78-866CBE97E822}" destId="{DC653C9C-CB2F-4B4B-8875-C444F5DC789E}" srcOrd="2" destOrd="0" presId="urn:microsoft.com/office/officeart/2005/8/layout/gear1"/>
    <dgm:cxn modelId="{FF427A4C-4962-4343-8461-F476D618645A}" srcId="{7269140D-63A8-4A7F-B835-83ACDCFF31FF}" destId="{E7055E12-54EB-44DA-8C36-BC60C3F35A43}" srcOrd="0" destOrd="0" parTransId="{3825956D-5393-4886-9CD6-40BD34C805F9}" sibTransId="{C0A06D9E-DB7F-4469-8908-1F79EE1776AB}"/>
    <dgm:cxn modelId="{8B730B6D-FA50-416A-A8C4-1739FC07C684}" type="presOf" srcId="{232037BE-47E7-42F9-862F-49E3AF884F75}" destId="{D9A582E0-71A7-4EB1-9949-F62AEC2B87C6}" srcOrd="2" destOrd="0" presId="urn:microsoft.com/office/officeart/2005/8/layout/gear1"/>
    <dgm:cxn modelId="{89BDCBE1-78F2-4320-8FFA-D3D4CFC0C14A}" type="presOf" srcId="{C0A06D9E-DB7F-4469-8908-1F79EE1776AB}" destId="{FCD184F5-06AD-4658-BEFA-7B862017F6D4}" srcOrd="0" destOrd="0" presId="urn:microsoft.com/office/officeart/2005/8/layout/gear1"/>
    <dgm:cxn modelId="{D451D364-018E-4719-AC85-955E68FABE47}" type="presParOf" srcId="{8418CD99-7EBA-4220-B2DA-2C94AFDBE1DE}" destId="{DAD81597-9A56-4AEC-A539-9D8A0F724C8B}" srcOrd="0" destOrd="0" presId="urn:microsoft.com/office/officeart/2005/8/layout/gear1"/>
    <dgm:cxn modelId="{A0E62F66-5F34-4A1E-B5B7-FD052556966C}" type="presParOf" srcId="{8418CD99-7EBA-4220-B2DA-2C94AFDBE1DE}" destId="{3AF6E030-6822-4544-8A15-D1610267BC17}" srcOrd="1" destOrd="0" presId="urn:microsoft.com/office/officeart/2005/8/layout/gear1"/>
    <dgm:cxn modelId="{96A8B3D2-34C9-417A-B4D1-FEE5A4276C6B}" type="presParOf" srcId="{8418CD99-7EBA-4220-B2DA-2C94AFDBE1DE}" destId="{6EAA7581-D2E8-4E06-9557-5774CB36F307}" srcOrd="2" destOrd="0" presId="urn:microsoft.com/office/officeart/2005/8/layout/gear1"/>
    <dgm:cxn modelId="{6488242B-04CA-4AFD-AAE4-3431CC23FB34}" type="presParOf" srcId="{8418CD99-7EBA-4220-B2DA-2C94AFDBE1DE}" destId="{68F27966-C0F8-48B4-8B40-3345F1F10216}" srcOrd="3" destOrd="0" presId="urn:microsoft.com/office/officeart/2005/8/layout/gear1"/>
    <dgm:cxn modelId="{E99FA656-5406-49FE-A11F-1E21221EF168}" type="presParOf" srcId="{8418CD99-7EBA-4220-B2DA-2C94AFDBE1DE}" destId="{653ECBF0-69E5-45F2-8AF6-B063270736E7}" srcOrd="4" destOrd="0" presId="urn:microsoft.com/office/officeart/2005/8/layout/gear1"/>
    <dgm:cxn modelId="{489A1F08-4C33-4E03-9316-756F5EF5AEFA}" type="presParOf" srcId="{8418CD99-7EBA-4220-B2DA-2C94AFDBE1DE}" destId="{DC653C9C-CB2F-4B4B-8875-C444F5DC789E}" srcOrd="5" destOrd="0" presId="urn:microsoft.com/office/officeart/2005/8/layout/gear1"/>
    <dgm:cxn modelId="{C20FB1F7-3D8B-4E35-80E1-6DA8B8E1A2BA}" type="presParOf" srcId="{8418CD99-7EBA-4220-B2DA-2C94AFDBE1DE}" destId="{931DB67F-0AA8-4502-B542-F5DEC452349D}" srcOrd="6" destOrd="0" presId="urn:microsoft.com/office/officeart/2005/8/layout/gear1"/>
    <dgm:cxn modelId="{A90BC965-5C66-4F79-A08E-206B367A5D56}" type="presParOf" srcId="{8418CD99-7EBA-4220-B2DA-2C94AFDBE1DE}" destId="{0E6EABD0-76C1-4C4E-9938-8E5304F7C5C9}" srcOrd="7" destOrd="0" presId="urn:microsoft.com/office/officeart/2005/8/layout/gear1"/>
    <dgm:cxn modelId="{3BE2CB7D-1DC2-4B0C-A8AA-E71B2A5B1CF7}" type="presParOf" srcId="{8418CD99-7EBA-4220-B2DA-2C94AFDBE1DE}" destId="{D9A582E0-71A7-4EB1-9949-F62AEC2B87C6}" srcOrd="8" destOrd="0" presId="urn:microsoft.com/office/officeart/2005/8/layout/gear1"/>
    <dgm:cxn modelId="{68CA8620-8A78-445C-BFB0-96B5F4D10710}" type="presParOf" srcId="{8418CD99-7EBA-4220-B2DA-2C94AFDBE1DE}" destId="{B1AE9899-C33F-4E5C-AA78-8B37875FB5EE}" srcOrd="9" destOrd="0" presId="urn:microsoft.com/office/officeart/2005/8/layout/gear1"/>
    <dgm:cxn modelId="{D240EC5D-0AB6-4182-8EFA-F3C5E778A5A9}" type="presParOf" srcId="{8418CD99-7EBA-4220-B2DA-2C94AFDBE1DE}" destId="{FCD184F5-06AD-4658-BEFA-7B862017F6D4}" srcOrd="10" destOrd="0" presId="urn:microsoft.com/office/officeart/2005/8/layout/gear1"/>
    <dgm:cxn modelId="{17584353-09C5-4177-A5EA-E09B65C932F2}" type="presParOf" srcId="{8418CD99-7EBA-4220-B2DA-2C94AFDBE1DE}" destId="{1F2DA6B3-EE9D-4ACA-9992-6B53F5DAC3C6}" srcOrd="11" destOrd="0" presId="urn:microsoft.com/office/officeart/2005/8/layout/gear1"/>
    <dgm:cxn modelId="{F04DAB91-322A-4314-8F8D-AB02D0F74BB0}" type="presParOf" srcId="{8418CD99-7EBA-4220-B2DA-2C94AFDBE1DE}" destId="{C562BFC5-EC59-4AA1-9FCA-7BB7ACCAB93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063F2-4FD4-4CAA-BF9A-65AF165F4012}">
      <dsp:nvSpPr>
        <dsp:cNvPr id="0" name=""/>
        <dsp:cNvSpPr/>
      </dsp:nvSpPr>
      <dsp:spPr>
        <a:xfrm>
          <a:off x="1259840" y="0"/>
          <a:ext cx="1463040" cy="812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Right</a:t>
          </a:r>
        </a:p>
      </dsp:txBody>
      <dsp:txXfrm>
        <a:off x="1283646" y="23806"/>
        <a:ext cx="1415428" cy="765188"/>
      </dsp:txXfrm>
    </dsp:sp>
    <dsp:sp modelId="{D2884ADB-FA25-4F02-B94F-2B533BA7BBA2}">
      <dsp:nvSpPr>
        <dsp:cNvPr id="0" name=""/>
        <dsp:cNvSpPr/>
      </dsp:nvSpPr>
      <dsp:spPr>
        <a:xfrm>
          <a:off x="3373120" y="0"/>
          <a:ext cx="1463040" cy="812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Wrong</a:t>
          </a:r>
        </a:p>
      </dsp:txBody>
      <dsp:txXfrm>
        <a:off x="3396926" y="23806"/>
        <a:ext cx="1415428" cy="765188"/>
      </dsp:txXfrm>
    </dsp:sp>
    <dsp:sp modelId="{B90003BC-3A33-42D9-9FE5-F9BDBB8B175D}">
      <dsp:nvSpPr>
        <dsp:cNvPr id="0" name=""/>
        <dsp:cNvSpPr/>
      </dsp:nvSpPr>
      <dsp:spPr>
        <a:xfrm>
          <a:off x="2743200" y="3454400"/>
          <a:ext cx="609600" cy="609600"/>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A559568-2FC1-404B-86F4-D24B54AADB73}">
      <dsp:nvSpPr>
        <dsp:cNvPr id="0" name=""/>
        <dsp:cNvSpPr/>
      </dsp:nvSpPr>
      <dsp:spPr>
        <a:xfrm rot="240000">
          <a:off x="1218641" y="3193179"/>
          <a:ext cx="3658717" cy="25584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DF5ADDC-4CF1-424A-9D7A-9A3332FCB29A}">
      <dsp:nvSpPr>
        <dsp:cNvPr id="0" name=""/>
        <dsp:cNvSpPr/>
      </dsp:nvSpPr>
      <dsp:spPr>
        <a:xfrm rot="240000">
          <a:off x="3415383" y="2553510"/>
          <a:ext cx="1459793" cy="6801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Format</a:t>
          </a:r>
        </a:p>
      </dsp:txBody>
      <dsp:txXfrm>
        <a:off x="3448583" y="2586710"/>
        <a:ext cx="1393393" cy="613714"/>
      </dsp:txXfrm>
    </dsp:sp>
    <dsp:sp modelId="{F348E792-EB1E-46A1-81F1-A50E26D849B2}">
      <dsp:nvSpPr>
        <dsp:cNvPr id="0" name=""/>
        <dsp:cNvSpPr/>
      </dsp:nvSpPr>
      <dsp:spPr>
        <a:xfrm rot="240000">
          <a:off x="3468215" y="1821990"/>
          <a:ext cx="1459793" cy="6801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Person</a:t>
          </a:r>
        </a:p>
      </dsp:txBody>
      <dsp:txXfrm>
        <a:off x="3501415" y="1855190"/>
        <a:ext cx="1393393" cy="613714"/>
      </dsp:txXfrm>
    </dsp:sp>
    <dsp:sp modelId="{7422065D-EFF4-4ED8-A776-7715C4C8E3B2}">
      <dsp:nvSpPr>
        <dsp:cNvPr id="0" name=""/>
        <dsp:cNvSpPr/>
      </dsp:nvSpPr>
      <dsp:spPr>
        <a:xfrm rot="240000">
          <a:off x="3521047" y="1106726"/>
          <a:ext cx="1459793" cy="6801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Time</a:t>
          </a:r>
        </a:p>
      </dsp:txBody>
      <dsp:txXfrm>
        <a:off x="3554247" y="1139926"/>
        <a:ext cx="1393393" cy="613714"/>
      </dsp:txXfrm>
    </dsp:sp>
    <dsp:sp modelId="{A2742055-F9BC-40C6-98BE-79BEECDD8C65}">
      <dsp:nvSpPr>
        <dsp:cNvPr id="0" name=""/>
        <dsp:cNvSpPr/>
      </dsp:nvSpPr>
      <dsp:spPr>
        <a:xfrm rot="240000">
          <a:off x="1322423" y="2407206"/>
          <a:ext cx="1459793" cy="6801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Channel</a:t>
          </a:r>
        </a:p>
      </dsp:txBody>
      <dsp:txXfrm>
        <a:off x="1355623" y="2440406"/>
        <a:ext cx="1393393" cy="613714"/>
      </dsp:txXfrm>
    </dsp:sp>
    <dsp:sp modelId="{D7756108-E166-444C-B5E4-45F8B89C4E2F}">
      <dsp:nvSpPr>
        <dsp:cNvPr id="0" name=""/>
        <dsp:cNvSpPr/>
      </dsp:nvSpPr>
      <dsp:spPr>
        <a:xfrm rot="240000">
          <a:off x="1375255" y="1675686"/>
          <a:ext cx="1459793" cy="6801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Information</a:t>
          </a:r>
        </a:p>
      </dsp:txBody>
      <dsp:txXfrm>
        <a:off x="1408455" y="1708886"/>
        <a:ext cx="1393393" cy="613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81597-9A56-4AEC-A539-9D8A0F724C8B}">
      <dsp:nvSpPr>
        <dsp:cNvPr id="0" name=""/>
        <dsp:cNvSpPr/>
      </dsp:nvSpPr>
      <dsp:spPr>
        <a:xfrm>
          <a:off x="3888501" y="2036683"/>
          <a:ext cx="2489279" cy="2489279"/>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Plan &amp; Do</a:t>
          </a:r>
        </a:p>
      </dsp:txBody>
      <dsp:txXfrm>
        <a:off x="4388957" y="2619785"/>
        <a:ext cx="1488367" cy="1279541"/>
      </dsp:txXfrm>
    </dsp:sp>
    <dsp:sp modelId="{68F27966-C0F8-48B4-8B40-3345F1F10216}">
      <dsp:nvSpPr>
        <dsp:cNvPr id="0" name=""/>
        <dsp:cNvSpPr/>
      </dsp:nvSpPr>
      <dsp:spPr>
        <a:xfrm>
          <a:off x="2440193" y="1448308"/>
          <a:ext cx="1810385" cy="1810385"/>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Study</a:t>
          </a:r>
        </a:p>
      </dsp:txBody>
      <dsp:txXfrm>
        <a:off x="2895963" y="1906833"/>
        <a:ext cx="898845" cy="893335"/>
      </dsp:txXfrm>
    </dsp:sp>
    <dsp:sp modelId="{931DB67F-0AA8-4502-B542-F5DEC452349D}">
      <dsp:nvSpPr>
        <dsp:cNvPr id="0" name=""/>
        <dsp:cNvSpPr/>
      </dsp:nvSpPr>
      <dsp:spPr>
        <a:xfrm rot="20700000">
          <a:off x="3454194" y="199327"/>
          <a:ext cx="1773807" cy="177380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Act</a:t>
          </a:r>
        </a:p>
      </dsp:txBody>
      <dsp:txXfrm rot="-20700000">
        <a:off x="3843242" y="588375"/>
        <a:ext cx="995711" cy="995711"/>
      </dsp:txXfrm>
    </dsp:sp>
    <dsp:sp modelId="{FCD184F5-06AD-4658-BEFA-7B862017F6D4}">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2DA6B3-EE9D-4ACA-9992-6B53F5DAC3C6}">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562BFC5-EC59-4AA1-9FCA-7BB7ACCAB93D}">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873B4-CD70-41D1-8A9D-71C20E122837}" type="datetimeFigureOut">
              <a:rPr lang="en-US" smtClean="0"/>
              <a:t>11/11/2019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7A233-C82D-41BE-894F-457609E1884B}" type="slidenum">
              <a:rPr lang="en-US" smtClean="0"/>
              <a:t>‹#›</a:t>
            </a:fld>
            <a:endParaRPr lang="en-US"/>
          </a:p>
        </p:txBody>
      </p:sp>
    </p:spTree>
    <p:extLst>
      <p:ext uri="{BB962C8B-B14F-4D97-AF65-F5344CB8AC3E}">
        <p14:creationId xmlns:p14="http://schemas.microsoft.com/office/powerpoint/2010/main" val="400696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Greeting, name, role</a:t>
            </a:r>
          </a:p>
          <a:p>
            <a:pPr lvl="0"/>
            <a:r>
              <a:rPr lang="en-US" sz="1200" kern="1200" dirty="0">
                <a:solidFill>
                  <a:schemeClr val="tx1"/>
                </a:solidFill>
                <a:effectLst/>
                <a:latin typeface="+mn-lt"/>
                <a:ea typeface="+mn-ea"/>
                <a:cs typeface="+mn-cs"/>
              </a:rPr>
              <a:t>Set the stage</a:t>
            </a:r>
          </a:p>
          <a:p>
            <a:pPr lvl="1"/>
            <a:r>
              <a:rPr lang="en-US" sz="1200" kern="1200" dirty="0">
                <a:solidFill>
                  <a:schemeClr val="tx1"/>
                </a:solidFill>
                <a:effectLst/>
                <a:latin typeface="+mn-lt"/>
                <a:ea typeface="+mn-ea"/>
                <a:cs typeface="+mn-cs"/>
              </a:rPr>
              <a:t>Applying the 5 rights of CDS in the real world is messy.  It’s not clear-cut.  Electronic health record analysts walk a tightrope between filling requests from end-users, following established practices, being innovative, and making sense out of chaos.</a:t>
            </a:r>
          </a:p>
        </p:txBody>
      </p:sp>
      <p:sp>
        <p:nvSpPr>
          <p:cNvPr id="4" name="Slide Number Placeholder 3"/>
          <p:cNvSpPr>
            <a:spLocks noGrp="1"/>
          </p:cNvSpPr>
          <p:nvPr>
            <p:ph type="sldNum" sz="quarter" idx="5"/>
          </p:nvPr>
        </p:nvSpPr>
        <p:spPr/>
        <p:txBody>
          <a:bodyPr/>
          <a:lstStyle/>
          <a:p>
            <a:fld id="{5BE7A233-C82D-41BE-894F-457609E1884B}" type="slidenum">
              <a:rPr lang="en-US" smtClean="0"/>
              <a:t>1</a:t>
            </a:fld>
            <a:endParaRPr lang="en-US"/>
          </a:p>
        </p:txBody>
      </p:sp>
    </p:spTree>
    <p:extLst>
      <p:ext uri="{BB962C8B-B14F-4D97-AF65-F5344CB8AC3E}">
        <p14:creationId xmlns:p14="http://schemas.microsoft.com/office/powerpoint/2010/main" val="25522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t>Proposal </a:t>
            </a:r>
          </a:p>
          <a:p>
            <a:pPr marL="0" indent="0">
              <a:buNone/>
            </a:pPr>
            <a:r>
              <a:rPr lang="en-US" dirty="0"/>
              <a:t>We want to add a hard stop to nursing to be sure that heart failure patients are discharged from hospital with an ACE/ARB, aspirin, and statin.</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10</a:t>
            </a:fld>
            <a:endParaRPr lang="en-US"/>
          </a:p>
        </p:txBody>
      </p:sp>
    </p:spTree>
    <p:extLst>
      <p:ext uri="{BB962C8B-B14F-4D97-AF65-F5344CB8AC3E}">
        <p14:creationId xmlns:p14="http://schemas.microsoft.com/office/powerpoint/2010/main" val="90000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t>Proposal </a:t>
            </a:r>
          </a:p>
          <a:p>
            <a:pPr marL="0" indent="0">
              <a:buNone/>
            </a:pPr>
            <a:r>
              <a:rPr lang="en-US" dirty="0"/>
              <a:t>We want to add a hard stop to nursing to be sure that heart failure patients are discharged from hospital with an ACE/ARB, aspirin, and statin.</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11</a:t>
            </a:fld>
            <a:endParaRPr lang="en-US"/>
          </a:p>
        </p:txBody>
      </p:sp>
    </p:spTree>
    <p:extLst>
      <p:ext uri="{BB962C8B-B14F-4D97-AF65-F5344CB8AC3E}">
        <p14:creationId xmlns:p14="http://schemas.microsoft.com/office/powerpoint/2010/main" val="220346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E7A233-C82D-41BE-894F-457609E1884B}" type="slidenum">
              <a:rPr lang="en-US" smtClean="0"/>
              <a:t>12</a:t>
            </a:fld>
            <a:endParaRPr lang="en-US"/>
          </a:p>
        </p:txBody>
      </p:sp>
    </p:spTree>
    <p:extLst>
      <p:ext uri="{BB962C8B-B14F-4D97-AF65-F5344CB8AC3E}">
        <p14:creationId xmlns:p14="http://schemas.microsoft.com/office/powerpoint/2010/main" val="27653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lnSpc>
                <a:spcPct val="90000"/>
              </a:lnSpc>
              <a:spcBef>
                <a:spcPts val="1019"/>
              </a:spcBef>
              <a:buFont typeface="Arial" panose="020B0604020202020204" pitchFamily="34" charset="0"/>
              <a:buChar char="•"/>
              <a:defRPr/>
            </a:pPr>
            <a:r>
              <a:rPr lang="en-US" sz="1200" dirty="0">
                <a:solidFill>
                  <a:srgbClr val="000000"/>
                </a:solidFill>
              </a:rPr>
              <a:t>Let’s say that you’ve made it through the mess of functional constraints, scope questions, the requestors provided evidence for the intervention, and leadership has approved for time to be spent on implementation. You’ve also worked through the idealized goals of the requestors, and they have agreed that it doesn’t make sense to make a hard-stop to screen every patient in the health system, every time, for Ebola.  It also doesn’t make sense to hold up hospital discharges due to medication</a:t>
            </a:r>
            <a:r>
              <a:rPr lang="en-US" sz="1200" baseline="0" dirty="0">
                <a:solidFill>
                  <a:srgbClr val="000000"/>
                </a:solidFill>
              </a:rPr>
              <a:t> mismanagement, and tie up nurses on pages and phone calls with providers to order new prescriptions or document why they didn’t order them.</a:t>
            </a:r>
            <a:endParaRPr lang="en-US" sz="1200" dirty="0">
              <a:solidFill>
                <a:srgbClr val="000000"/>
              </a:solidFill>
            </a:endParaRPr>
          </a:p>
          <a:p>
            <a:pPr marL="232943" indent="-232943" defTabSz="931774">
              <a:lnSpc>
                <a:spcPct val="90000"/>
              </a:lnSpc>
              <a:spcBef>
                <a:spcPts val="1019"/>
              </a:spcBef>
              <a:buFont typeface="Arial" panose="020B0604020202020204" pitchFamily="34" charset="0"/>
              <a:buChar char="•"/>
              <a:defRPr/>
            </a:pPr>
            <a:r>
              <a:rPr lang="en-US" sz="1200" dirty="0">
                <a:solidFill>
                  <a:srgbClr val="000000"/>
                </a:solidFill>
              </a:rPr>
              <a:t>You feel good!  Success!</a:t>
            </a:r>
          </a:p>
          <a:p>
            <a:pPr marL="232943" indent="-232943" defTabSz="931774">
              <a:lnSpc>
                <a:spcPct val="90000"/>
              </a:lnSpc>
              <a:spcBef>
                <a:spcPts val="1019"/>
              </a:spcBef>
              <a:buFont typeface="Arial" panose="020B0604020202020204" pitchFamily="34" charset="0"/>
              <a:buChar char="•"/>
              <a:defRPr/>
            </a:pPr>
            <a:r>
              <a:rPr lang="en-US" sz="1200" dirty="0">
                <a:solidFill>
                  <a:srgbClr val="000000"/>
                </a:solidFill>
              </a:rPr>
              <a:t>But we’re not done yet.  Now’s the tedious part.  Watch and wait.  </a:t>
            </a:r>
            <a:endParaRPr lang="en-US" sz="1200" dirty="0"/>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13</a:t>
            </a:fld>
            <a:endParaRPr lang="en-US"/>
          </a:p>
        </p:txBody>
      </p:sp>
    </p:spTree>
    <p:extLst>
      <p:ext uri="{BB962C8B-B14F-4D97-AF65-F5344CB8AC3E}">
        <p14:creationId xmlns:p14="http://schemas.microsoft.com/office/powerpoint/2010/main" val="398198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rPr>
              <a:t>After getting all the ducks in a row and implementing a well-planned, thoughtful, CDS intervention, it’s time to gather feedback.</a:t>
            </a:r>
          </a:p>
          <a:p>
            <a:pPr defTabSz="931774">
              <a:defRPr/>
            </a:pPr>
            <a:r>
              <a:rPr lang="en-US" dirty="0">
                <a:solidFill>
                  <a:srgbClr val="000000"/>
                </a:solidFill>
              </a:rPr>
              <a:t>The PDSA cycle for continuous improvement efforts is easy to remember and easy to follow. It is similar to what we learned for the nursing process, ADPIE: assess, diagnose, plan, intervene, evaluate. </a:t>
            </a:r>
          </a:p>
          <a:p>
            <a:pPr defTabSz="931774">
              <a:defRPr/>
            </a:pPr>
            <a:endParaRPr lang="en-US" dirty="0">
              <a:solidFill>
                <a:srgbClr val="000000"/>
              </a:solidFill>
            </a:endParaRPr>
          </a:p>
          <a:p>
            <a:pPr defTabSz="931774">
              <a:defRPr/>
            </a:pPr>
            <a:r>
              <a:rPr lang="en-US" dirty="0">
                <a:solidFill>
                  <a:srgbClr val="000000"/>
                </a:solidFill>
              </a:rPr>
              <a:t>In the perfect world, every new popup alert, order set, or other intervention is monitored for impact, feedback is obtained, and revisions are made as needed (Bates, et al, 2003, p. 528).</a:t>
            </a:r>
          </a:p>
          <a:p>
            <a:pPr defTabSz="931774">
              <a:defRPr/>
            </a:pPr>
            <a:endParaRPr lang="en-US" dirty="0">
              <a:solidFill>
                <a:srgbClr val="000000"/>
              </a:solidFill>
            </a:endParaRPr>
          </a:p>
          <a:p>
            <a:pPr defTabSz="931774">
              <a:defRPr/>
            </a:pPr>
            <a:r>
              <a:rPr lang="en-US" dirty="0">
                <a:solidFill>
                  <a:srgbClr val="000000"/>
                </a:solidFill>
              </a:rPr>
              <a:t>This can be difficult to do every time—think *resource limitations*--but it is worthy of our time.</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14</a:t>
            </a:fld>
            <a:endParaRPr lang="en-US"/>
          </a:p>
        </p:txBody>
      </p:sp>
    </p:spTree>
    <p:extLst>
      <p:ext uri="{BB962C8B-B14F-4D97-AF65-F5344CB8AC3E}">
        <p14:creationId xmlns:p14="http://schemas.microsoft.com/office/powerpoint/2010/main" val="69200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 the “study” part of a PDSA cycle, the impact of the intervention should be assessed.  Make sure we</a:t>
            </a:r>
            <a:r>
              <a:rPr lang="en-US" sz="1200" kern="1200" baseline="0" dirty="0">
                <a:solidFill>
                  <a:schemeClr val="tx1"/>
                </a:solidFill>
                <a:effectLst/>
                <a:latin typeface="+mn-lt"/>
                <a:ea typeface="+mn-ea"/>
                <a:cs typeface="+mn-cs"/>
              </a:rPr>
              <a:t> didn’t create a mess by overlooking some aspect of the workflow or decision-making.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often is the intervention being triggered? For example, is the new order set being utilized?  Is the popup alert firing?  Which departments are affected?  Continue to evaluate after intervening—plan do study act should be a continuous process, not a “once and done”.</a:t>
            </a:r>
          </a:p>
        </p:txBody>
      </p:sp>
      <p:sp>
        <p:nvSpPr>
          <p:cNvPr id="4" name="Slide Number Placeholder 3"/>
          <p:cNvSpPr>
            <a:spLocks noGrp="1"/>
          </p:cNvSpPr>
          <p:nvPr>
            <p:ph type="sldNum" sz="quarter" idx="5"/>
          </p:nvPr>
        </p:nvSpPr>
        <p:spPr/>
        <p:txBody>
          <a:bodyPr/>
          <a:lstStyle/>
          <a:p>
            <a:fld id="{5BE7A233-C82D-41BE-894F-457609E1884B}" type="slidenum">
              <a:rPr lang="en-US" smtClean="0"/>
              <a:t>15</a:t>
            </a:fld>
            <a:endParaRPr lang="en-US"/>
          </a:p>
        </p:txBody>
      </p:sp>
    </p:spTree>
    <p:extLst>
      <p:ext uri="{BB962C8B-B14F-4D97-AF65-F5344CB8AC3E}">
        <p14:creationId xmlns:p14="http://schemas.microsoft.com/office/powerpoint/2010/main" val="250751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“Clinical decision support (CDS) provides clinicians, staff, patients or other individuals with knowledge and person-specific information, intelligently filtered or presented at appropriate times, to enhance health and health care.”  It provides a bridge from research to application at bedside, i.e. EBP.</a:t>
            </a:r>
          </a:p>
          <a:p>
            <a:pPr marL="171450" indent="-171450">
              <a:buFont typeface="Arial" panose="020B0604020202020204" pitchFamily="34" charset="0"/>
              <a:buChar char="•"/>
            </a:pPr>
            <a:r>
              <a:rPr lang="en-US" dirty="0"/>
              <a:t>5 rights of CDS</a:t>
            </a:r>
          </a:p>
          <a:p>
            <a:pPr marL="628650" lvl="1" indent="-171450">
              <a:buFont typeface="Arial" panose="020B0604020202020204" pitchFamily="34" charset="0"/>
              <a:buChar char="•"/>
            </a:pPr>
            <a:r>
              <a:rPr lang="en-US" dirty="0"/>
              <a:t>Get the right information</a:t>
            </a:r>
          </a:p>
          <a:p>
            <a:pPr marL="628650" lvl="1" indent="-171450">
              <a:buFont typeface="Arial" panose="020B0604020202020204" pitchFamily="34" charset="0"/>
              <a:buChar char="•"/>
            </a:pPr>
            <a:r>
              <a:rPr lang="en-US" dirty="0"/>
              <a:t>To the right person</a:t>
            </a:r>
          </a:p>
          <a:p>
            <a:pPr marL="628650" lvl="1" indent="-171450">
              <a:buFont typeface="Arial" panose="020B0604020202020204" pitchFamily="34" charset="0"/>
              <a:buChar char="•"/>
            </a:pPr>
            <a:r>
              <a:rPr lang="en-US" dirty="0"/>
              <a:t>In the right format</a:t>
            </a:r>
          </a:p>
          <a:p>
            <a:pPr marL="628650" lvl="1" indent="-171450">
              <a:buFont typeface="Arial" panose="020B0604020202020204" pitchFamily="34" charset="0"/>
              <a:buChar char="•"/>
            </a:pPr>
            <a:r>
              <a:rPr lang="en-US" dirty="0"/>
              <a:t>Through the right channel</a:t>
            </a:r>
          </a:p>
          <a:p>
            <a:pPr marL="628650" lvl="1" indent="-171450">
              <a:buFont typeface="Arial" panose="020B0604020202020204" pitchFamily="34" charset="0"/>
              <a:buChar char="•"/>
            </a:pPr>
            <a:r>
              <a:rPr lang="en-US" dirty="0"/>
              <a:t>At the right time in the workflow</a:t>
            </a:r>
          </a:p>
          <a:p>
            <a:pPr marL="171450" indent="-171450">
              <a:buFont typeface="Arial" panose="020B0604020202020204" pitchFamily="34" charset="0"/>
              <a:buChar char="•"/>
            </a:pPr>
            <a:r>
              <a:rPr lang="en-US" dirty="0"/>
              <a:t>Considerations: functional constraints, scope questions, what’s the evidence say, resources</a:t>
            </a:r>
          </a:p>
          <a:p>
            <a:pPr marL="171450" indent="-171450">
              <a:buFont typeface="Arial" panose="020B0604020202020204" pitchFamily="34" charset="0"/>
              <a:buChar char="•"/>
            </a:pPr>
            <a:r>
              <a:rPr lang="en-US" dirty="0"/>
              <a:t>What are you trying to change? Who can make an impact? How will you know it’s working?</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16</a:t>
            </a:fld>
            <a:endParaRPr lang="en-US"/>
          </a:p>
        </p:txBody>
      </p:sp>
    </p:spTree>
    <p:extLst>
      <p:ext uri="{BB962C8B-B14F-4D97-AF65-F5344CB8AC3E}">
        <p14:creationId xmlns:p14="http://schemas.microsoft.com/office/powerpoint/2010/main" val="3806846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Questions to ponder</a:t>
            </a:r>
          </a:p>
          <a:p>
            <a:pPr lvl="1"/>
            <a:r>
              <a:rPr lang="en-US" sz="1200" kern="1200" dirty="0">
                <a:solidFill>
                  <a:schemeClr val="tx1"/>
                </a:solidFill>
                <a:effectLst/>
                <a:latin typeface="+mn-lt"/>
                <a:ea typeface="+mn-ea"/>
                <a:cs typeface="+mn-cs"/>
              </a:rPr>
              <a:t>How does your organization vet CDS requests?</a:t>
            </a:r>
          </a:p>
          <a:p>
            <a:pPr lvl="1"/>
            <a:r>
              <a:rPr lang="en-US" sz="1200" kern="1200" dirty="0">
                <a:solidFill>
                  <a:schemeClr val="tx1"/>
                </a:solidFill>
                <a:effectLst/>
                <a:latin typeface="+mn-lt"/>
                <a:ea typeface="+mn-ea"/>
                <a:cs typeface="+mn-cs"/>
              </a:rPr>
              <a:t>Are you applying the 5 rights?</a:t>
            </a:r>
          </a:p>
          <a:p>
            <a:pPr lvl="1"/>
            <a:r>
              <a:rPr lang="en-US" sz="1200" kern="1200" dirty="0">
                <a:solidFill>
                  <a:schemeClr val="tx1"/>
                </a:solidFill>
                <a:effectLst/>
                <a:latin typeface="+mn-lt"/>
                <a:ea typeface="+mn-ea"/>
                <a:cs typeface="+mn-cs"/>
              </a:rPr>
              <a:t>How does your organization monitor CDS interventions after initial implementation?</a:t>
            </a:r>
          </a:p>
          <a:p>
            <a:endParaRPr lang="en-US" dirty="0"/>
          </a:p>
          <a:p>
            <a:pPr lvl="1"/>
            <a:r>
              <a:rPr lang="en-US" dirty="0"/>
              <a:t>What does the future hold in the field of clinical decision support?</a:t>
            </a:r>
          </a:p>
          <a:p>
            <a:pPr lvl="1"/>
            <a:r>
              <a:rPr lang="en-US" dirty="0"/>
              <a:t>	Let’s talk about the role of nurses…  As technological advances are made in interoperability and sharing of information, we should see CDS become more patient-centered.  Better yet, we should see CDS become more intertwined in the medical record.  We should see “smarter” CDS, that is less interruptive and more imperceptible, with more of a soft glove approach.  A couple weeks ago I read an essay in the New York Times (Silverman, 2019) by a physician discussing how an EHR can have a very accusing voice—”you haven’t signed this note”, “you are deficient.”  I see that partly as an opportunity for vendors and health informaticists to collaborate on better EHR designs, but I also see it as a testimony to how nurses, THE coordinators of care, have not been engaged enough as EHRs have been developed and deployed across the world.  We need to do better.  We need to bring a strong, hearty, collaborative voice to the table, like we nurses are good at doing when advocating for patients.  Let’s do the same for the EHR—let’s advocate for better, so we can better care for our patients.</a:t>
            </a:r>
          </a:p>
        </p:txBody>
      </p:sp>
      <p:sp>
        <p:nvSpPr>
          <p:cNvPr id="4" name="Slide Number Placeholder 3"/>
          <p:cNvSpPr>
            <a:spLocks noGrp="1"/>
          </p:cNvSpPr>
          <p:nvPr>
            <p:ph type="sldNum" sz="quarter" idx="5"/>
          </p:nvPr>
        </p:nvSpPr>
        <p:spPr/>
        <p:txBody>
          <a:bodyPr/>
          <a:lstStyle/>
          <a:p>
            <a:fld id="{5BE7A233-C82D-41BE-894F-457609E1884B}" type="slidenum">
              <a:rPr lang="en-US" smtClean="0"/>
              <a:t>17</a:t>
            </a:fld>
            <a:endParaRPr lang="en-US"/>
          </a:p>
        </p:txBody>
      </p:sp>
    </p:spTree>
    <p:extLst>
      <p:ext uri="{BB962C8B-B14F-4D97-AF65-F5344CB8AC3E}">
        <p14:creationId xmlns:p14="http://schemas.microsoft.com/office/powerpoint/2010/main" val="1071646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conclusion, CDS is a tool that should be used thoughtfully by considering the 5 rights. Interventions should be reviewed for appropriateness and effectiveness at routine intervals. We should make it easy for clinicians to do the right thing. As informatics nurse professionals, it’s our duty to staff and patients that we provide technology that is safe, efficient, and effective. Thank you.</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18</a:t>
            </a:fld>
            <a:endParaRPr lang="en-US"/>
          </a:p>
        </p:txBody>
      </p:sp>
    </p:spTree>
    <p:extLst>
      <p:ext uri="{BB962C8B-B14F-4D97-AF65-F5344CB8AC3E}">
        <p14:creationId xmlns:p14="http://schemas.microsoft.com/office/powerpoint/2010/main" val="32393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E7A233-C82D-41BE-894F-457609E1884B}" type="slidenum">
              <a:rPr lang="en-US" smtClean="0"/>
              <a:t>19</a:t>
            </a:fld>
            <a:endParaRPr lang="en-US"/>
          </a:p>
        </p:txBody>
      </p:sp>
    </p:spTree>
    <p:extLst>
      <p:ext uri="{BB962C8B-B14F-4D97-AF65-F5344CB8AC3E}">
        <p14:creationId xmlns:p14="http://schemas.microsoft.com/office/powerpoint/2010/main" val="411214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the conclusion of this activity, participants will be able to list the 5 rights of clinical decision support.</a:t>
            </a:r>
          </a:p>
          <a:p>
            <a:pPr lvl="0"/>
            <a:r>
              <a:rPr lang="en-US" sz="1200" kern="1200" dirty="0">
                <a:solidFill>
                  <a:schemeClr val="tx1"/>
                </a:solidFill>
                <a:effectLst/>
                <a:latin typeface="+mn-lt"/>
                <a:ea typeface="+mn-ea"/>
                <a:cs typeface="+mn-cs"/>
              </a:rPr>
              <a:t>At the conclusion of this activity, participants will be able to develop interventions that follow the 5 rights of clinical decision support.</a:t>
            </a:r>
          </a:p>
          <a:p>
            <a:pPr lvl="0"/>
            <a:r>
              <a:rPr lang="en-US" sz="1200" kern="1200" dirty="0">
                <a:solidFill>
                  <a:schemeClr val="tx1"/>
                </a:solidFill>
                <a:effectLst/>
                <a:latin typeface="+mn-lt"/>
                <a:ea typeface="+mn-ea"/>
                <a:cs typeface="+mn-cs"/>
              </a:rPr>
              <a:t>At the conclusion of this activity, participants will be able to appraise a proposal for the 5 rights of clinical decision support.</a:t>
            </a:r>
          </a:p>
        </p:txBody>
      </p:sp>
      <p:sp>
        <p:nvSpPr>
          <p:cNvPr id="4" name="Slide Number Placeholder 3"/>
          <p:cNvSpPr>
            <a:spLocks noGrp="1"/>
          </p:cNvSpPr>
          <p:nvPr>
            <p:ph type="sldNum" sz="quarter" idx="5"/>
          </p:nvPr>
        </p:nvSpPr>
        <p:spPr/>
        <p:txBody>
          <a:bodyPr/>
          <a:lstStyle/>
          <a:p>
            <a:fld id="{5BE7A233-C82D-41BE-894F-457609E1884B}" type="slidenum">
              <a:rPr lang="en-US" smtClean="0"/>
              <a:t>2</a:t>
            </a:fld>
            <a:endParaRPr lang="en-US"/>
          </a:p>
        </p:txBody>
      </p:sp>
    </p:spTree>
    <p:extLst>
      <p:ext uri="{BB962C8B-B14F-4D97-AF65-F5344CB8AC3E}">
        <p14:creationId xmlns:p14="http://schemas.microsoft.com/office/powerpoint/2010/main" val="67700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is CDS and what are the 5 rights?</a:t>
            </a:r>
          </a:p>
          <a:p>
            <a:pPr lvl="1"/>
            <a:r>
              <a:rPr lang="en-US" sz="1200" dirty="0">
                <a:solidFill>
                  <a:srgbClr val="000000"/>
                </a:solidFill>
              </a:rPr>
              <a:t>Office of the National Coordinator for Health Information Technology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CDS: “Clinical decision support (CDS) provides clinicians, staff, patients or other individuals with knowledge and person-specific information, intelligently filtered or presented at appropriate times,</a:t>
            </a:r>
            <a:r>
              <a:rPr lang="en-US" sz="20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enhance health and health care.”</a:t>
            </a:r>
          </a:p>
        </p:txBody>
      </p:sp>
      <p:sp>
        <p:nvSpPr>
          <p:cNvPr id="4" name="Slide Number Placeholder 3"/>
          <p:cNvSpPr>
            <a:spLocks noGrp="1"/>
          </p:cNvSpPr>
          <p:nvPr>
            <p:ph type="sldNum" sz="quarter" idx="5"/>
          </p:nvPr>
        </p:nvSpPr>
        <p:spPr/>
        <p:txBody>
          <a:bodyPr/>
          <a:lstStyle/>
          <a:p>
            <a:fld id="{5BE7A233-C82D-41BE-894F-457609E1884B}" type="slidenum">
              <a:rPr lang="en-US" smtClean="0"/>
              <a:t>3</a:t>
            </a:fld>
            <a:endParaRPr lang="en-US"/>
          </a:p>
        </p:txBody>
      </p:sp>
    </p:spTree>
    <p:extLst>
      <p:ext uri="{BB962C8B-B14F-4D97-AF65-F5344CB8AC3E}">
        <p14:creationId xmlns:p14="http://schemas.microsoft.com/office/powerpoint/2010/main" val="343778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is CDS and what are the 5 rights?</a:t>
            </a:r>
          </a:p>
          <a:p>
            <a:pPr lvl="1"/>
            <a:r>
              <a:rPr lang="en-US" sz="1200" kern="1200" dirty="0">
                <a:solidFill>
                  <a:schemeClr val="tx1"/>
                </a:solidFill>
                <a:effectLst/>
                <a:latin typeface="+mn-lt"/>
                <a:ea typeface="+mn-ea"/>
                <a:cs typeface="+mn-cs"/>
              </a:rPr>
              <a:t>CDS: “Clinical decision support (CDS) provides clinicians, staff, patients or other individuals with knowledge and person-specific information, intelligently filtered or presented at appropriate times,</a:t>
            </a:r>
            <a:r>
              <a:rPr lang="en-US" sz="20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enhance health and health care.”</a:t>
            </a:r>
          </a:p>
          <a:p>
            <a:pPr marL="0" indent="0">
              <a:buNone/>
            </a:pPr>
            <a:endParaRPr lang="en-US" dirty="0"/>
          </a:p>
          <a:p>
            <a:pPr marL="228600" indent="-228600">
              <a:buAutoNum type="arabicPeriod"/>
            </a:pPr>
            <a:r>
              <a:rPr lang="en-US" dirty="0"/>
              <a:t>Clinicians: physicians, nurses, dieticians, physical therapists…</a:t>
            </a:r>
          </a:p>
          <a:p>
            <a:pPr marL="228600" indent="-228600">
              <a:buAutoNum type="arabicPeriod"/>
            </a:pPr>
            <a:r>
              <a:rPr lang="en-US" dirty="0"/>
              <a:t>Staff: nursing assistants, schedulers who are scheduling diagnostic tests from written orders…</a:t>
            </a:r>
          </a:p>
          <a:p>
            <a:pPr marL="228600" indent="-228600">
              <a:buAutoNum type="arabicPeriod"/>
            </a:pPr>
            <a:r>
              <a:rPr lang="en-US" dirty="0"/>
              <a:t>Patients: patients can benefit from CDS?  How are we going to show CDS to them?</a:t>
            </a:r>
          </a:p>
          <a:p>
            <a:pPr marL="228600" indent="-228600">
              <a:buAutoNum type="arabicPeriod"/>
            </a:pPr>
            <a:r>
              <a:rPr lang="en-US" dirty="0"/>
              <a:t>Other individuals:  </a:t>
            </a:r>
          </a:p>
          <a:p>
            <a:pPr marL="228600" indent="-228600">
              <a:buAutoNum type="arabicPeriod"/>
            </a:pPr>
            <a:r>
              <a:rPr lang="en-US" dirty="0"/>
              <a:t>Person-specific information: specific to the patient, specific to the role of the care-</a:t>
            </a:r>
            <a:r>
              <a:rPr lang="en-US" dirty="0" err="1"/>
              <a:t>er</a:t>
            </a:r>
            <a:endParaRPr lang="en-US" dirty="0"/>
          </a:p>
          <a:p>
            <a:pPr marL="228600" indent="-228600">
              <a:buAutoNum type="arabicPeriod"/>
            </a:pPr>
            <a:r>
              <a:rPr lang="en-US" dirty="0"/>
              <a:t>Intelligently filtered: filtered to show under certain clinical situations</a:t>
            </a:r>
          </a:p>
          <a:p>
            <a:pPr marL="228600" indent="-228600">
              <a:buAutoNum type="arabicPeriod"/>
            </a:pPr>
            <a:r>
              <a:rPr lang="en-US" dirty="0"/>
              <a:t>Presented at appropriate times:  don’t hinder staff from accessing vital patient information</a:t>
            </a:r>
          </a:p>
          <a:p>
            <a:pPr marL="228600" indent="-228600">
              <a:buAutoNum type="arabicPeriod"/>
            </a:pPr>
            <a:r>
              <a:rPr lang="en-US" dirty="0"/>
              <a:t>Enhance health and health care:  maybe lay off the “staff reminders”?  The point of CDS is to be a supportive structure between research and application of that evidence to practice.  In other words, CDS is a bridge to evidence-based practice (EBP).</a:t>
            </a:r>
          </a:p>
        </p:txBody>
      </p:sp>
      <p:sp>
        <p:nvSpPr>
          <p:cNvPr id="4" name="Slide Number Placeholder 3"/>
          <p:cNvSpPr>
            <a:spLocks noGrp="1"/>
          </p:cNvSpPr>
          <p:nvPr>
            <p:ph type="sldNum" sz="quarter" idx="5"/>
          </p:nvPr>
        </p:nvSpPr>
        <p:spPr/>
        <p:txBody>
          <a:bodyPr/>
          <a:lstStyle/>
          <a:p>
            <a:fld id="{5BE7A233-C82D-41BE-894F-457609E1884B}" type="slidenum">
              <a:rPr lang="en-US" smtClean="0"/>
              <a:t>4</a:t>
            </a:fld>
            <a:endParaRPr lang="en-US"/>
          </a:p>
        </p:txBody>
      </p:sp>
    </p:spTree>
    <p:extLst>
      <p:ext uri="{BB962C8B-B14F-4D97-AF65-F5344CB8AC3E}">
        <p14:creationId xmlns:p14="http://schemas.microsoft.com/office/powerpoint/2010/main" val="244432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dirty="0">
                <a:solidFill>
                  <a:srgbClr val="000000"/>
                </a:solidFill>
              </a:rPr>
              <a:t>Agency for Healthcare Research and Quality provides an overview of CDS.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Examples of CDS</a:t>
            </a:r>
          </a:p>
          <a:p>
            <a:pPr lvl="1"/>
            <a:r>
              <a:rPr lang="en-US" sz="1200" kern="1200" dirty="0">
                <a:solidFill>
                  <a:schemeClr val="tx1"/>
                </a:solidFill>
                <a:effectLst/>
                <a:latin typeface="+mn-lt"/>
                <a:ea typeface="+mn-ea"/>
                <a:cs typeface="+mn-cs"/>
              </a:rPr>
              <a:t>Alerts: floating windows, in-line warnings, audible alarms, text messages</a:t>
            </a:r>
          </a:p>
          <a:p>
            <a:pPr lvl="1"/>
            <a:r>
              <a:rPr lang="en-US" sz="1200" kern="1200" dirty="0">
                <a:solidFill>
                  <a:schemeClr val="tx1"/>
                </a:solidFill>
                <a:effectLst/>
                <a:latin typeface="+mn-lt"/>
                <a:ea typeface="+mn-ea"/>
                <a:cs typeface="+mn-cs"/>
              </a:rPr>
              <a:t>Orders: grouped orders, single-select choice lists, default doses, built-in calculators</a:t>
            </a:r>
          </a:p>
          <a:p>
            <a:pPr lvl="1"/>
            <a:r>
              <a:rPr lang="en-US" sz="1200" kern="1200" dirty="0">
                <a:solidFill>
                  <a:schemeClr val="tx1"/>
                </a:solidFill>
                <a:effectLst/>
                <a:latin typeface="+mn-lt"/>
                <a:ea typeface="+mn-ea"/>
                <a:cs typeface="+mn-cs"/>
              </a:rPr>
              <a:t>Documentation: structured forms, required fields, single-select lists, checklists</a:t>
            </a:r>
          </a:p>
          <a:p>
            <a:pPr lvl="1"/>
            <a:r>
              <a:rPr lang="en-US" sz="1200" kern="1200" dirty="0">
                <a:solidFill>
                  <a:schemeClr val="tx1"/>
                </a:solidFill>
                <a:effectLst/>
                <a:latin typeface="+mn-lt"/>
                <a:ea typeface="+mn-ea"/>
                <a:cs typeface="+mn-cs"/>
              </a:rPr>
              <a:t>Information Display: hyperlinks to references, abnormal flag indicators, dashboards</a:t>
            </a:r>
          </a:p>
          <a:p>
            <a:pPr lvl="0"/>
            <a:r>
              <a:rPr lang="en-US" sz="1200" kern="1200" dirty="0">
                <a:solidFill>
                  <a:schemeClr val="tx1"/>
                </a:solidFill>
                <a:effectLst/>
                <a:latin typeface="+mn-lt"/>
                <a:ea typeface="+mn-ea"/>
                <a:cs typeface="+mn-cs"/>
              </a:rPr>
              <a:t>You will notice an overlap of human-computer interaction, data display, etc., with clinical decision support.  To provide good CDS, we must consider usability and visualization principles.</a:t>
            </a:r>
          </a:p>
        </p:txBody>
      </p:sp>
      <p:sp>
        <p:nvSpPr>
          <p:cNvPr id="4" name="Slide Number Placeholder 3"/>
          <p:cNvSpPr>
            <a:spLocks noGrp="1"/>
          </p:cNvSpPr>
          <p:nvPr>
            <p:ph type="sldNum" sz="quarter" idx="5"/>
          </p:nvPr>
        </p:nvSpPr>
        <p:spPr/>
        <p:txBody>
          <a:bodyPr/>
          <a:lstStyle/>
          <a:p>
            <a:fld id="{5BE7A233-C82D-41BE-894F-457609E1884B}" type="slidenum">
              <a:rPr lang="en-US" smtClean="0"/>
              <a:t>5</a:t>
            </a:fld>
            <a:endParaRPr lang="en-US"/>
          </a:p>
        </p:txBody>
      </p:sp>
    </p:spTree>
    <p:extLst>
      <p:ext uri="{BB962C8B-B14F-4D97-AF65-F5344CB8AC3E}">
        <p14:creationId xmlns:p14="http://schemas.microsoft.com/office/powerpoint/2010/main" val="61437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Agency for Healthcare Research and Quality states that the five rights of clinical decision support are to:</a:t>
            </a:r>
          </a:p>
          <a:p>
            <a:pPr marL="640594" lvl="1" indent="-174708">
              <a:buFont typeface="Arial" panose="020B0604020202020204" pitchFamily="34" charset="0"/>
              <a:buChar char="•"/>
            </a:pPr>
            <a:r>
              <a:rPr lang="en-US" dirty="0"/>
              <a:t>Get the right information</a:t>
            </a:r>
          </a:p>
          <a:p>
            <a:pPr marL="640594" lvl="1" indent="-174708">
              <a:buFont typeface="Arial" panose="020B0604020202020204" pitchFamily="34" charset="0"/>
              <a:buChar char="•"/>
            </a:pPr>
            <a:r>
              <a:rPr lang="en-US" dirty="0"/>
              <a:t>To the right person</a:t>
            </a:r>
          </a:p>
          <a:p>
            <a:pPr marL="640594" lvl="1" indent="-174708">
              <a:buFont typeface="Arial" panose="020B0604020202020204" pitchFamily="34" charset="0"/>
              <a:buChar char="•"/>
            </a:pPr>
            <a:r>
              <a:rPr lang="en-US" dirty="0"/>
              <a:t>In the right format (alert, order set, reference information)</a:t>
            </a:r>
          </a:p>
          <a:p>
            <a:pPr marL="640594" lvl="1" indent="-174708">
              <a:buFont typeface="Arial" panose="020B0604020202020204" pitchFamily="34" charset="0"/>
              <a:buChar char="•"/>
            </a:pPr>
            <a:r>
              <a:rPr lang="en-US" dirty="0"/>
              <a:t>Through the right channel (EHR, intranet site, text message)</a:t>
            </a:r>
          </a:p>
          <a:p>
            <a:pPr marL="640594" lvl="1" indent="-174708">
              <a:buFont typeface="Arial" panose="020B0604020202020204" pitchFamily="34" charset="0"/>
              <a:buChar char="•"/>
            </a:pPr>
            <a:r>
              <a:rPr lang="en-US" dirty="0"/>
              <a:t>At the right time in the workflow</a:t>
            </a:r>
          </a:p>
          <a:p>
            <a:pPr marL="174708" indent="-174708">
              <a:buFont typeface="Arial" panose="020B0604020202020204" pitchFamily="34" charset="0"/>
              <a:buChar char="•"/>
            </a:pPr>
            <a:r>
              <a:rPr lang="en-US" dirty="0"/>
              <a:t>Simple, logical, direct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is applying it messy?  It’s messy because…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Sometimes defining the right person or format or time is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Well-meaning people bring</a:t>
            </a:r>
            <a:r>
              <a:rPr lang="en-US" sz="1200" kern="1200" baseline="0" dirty="0">
                <a:solidFill>
                  <a:schemeClr val="tx1"/>
                </a:solidFill>
                <a:effectLst/>
                <a:latin typeface="+mn-lt"/>
                <a:ea typeface="+mn-ea"/>
                <a:cs typeface="+mn-cs"/>
              </a:rPr>
              <a:t> pre-cooked s</a:t>
            </a:r>
            <a:r>
              <a:rPr lang="en-US" sz="1200" kern="1200" dirty="0">
                <a:solidFill>
                  <a:schemeClr val="tx1"/>
                </a:solidFill>
                <a:effectLst/>
                <a:latin typeface="+mn-lt"/>
                <a:ea typeface="+mn-ea"/>
                <a:cs typeface="+mn-cs"/>
              </a:rPr>
              <a:t>olutions</a:t>
            </a:r>
            <a:r>
              <a:rPr lang="en-US" sz="1200" kern="1200" baseline="0" dirty="0">
                <a:solidFill>
                  <a:schemeClr val="tx1"/>
                </a:solidFill>
                <a:effectLst/>
                <a:latin typeface="+mn-lt"/>
                <a:ea typeface="+mn-ea"/>
                <a:cs typeface="+mn-cs"/>
              </a:rPr>
              <a:t> to analysts</a:t>
            </a:r>
          </a:p>
        </p:txBody>
      </p:sp>
      <p:sp>
        <p:nvSpPr>
          <p:cNvPr id="4" name="Slide Number Placeholder 3"/>
          <p:cNvSpPr>
            <a:spLocks noGrp="1"/>
          </p:cNvSpPr>
          <p:nvPr>
            <p:ph type="sldNum" sz="quarter" idx="5"/>
          </p:nvPr>
        </p:nvSpPr>
        <p:spPr/>
        <p:txBody>
          <a:bodyPr/>
          <a:lstStyle/>
          <a:p>
            <a:fld id="{5BE7A233-C82D-41BE-894F-457609E1884B}" type="slidenum">
              <a:rPr lang="en-US" smtClean="0"/>
              <a:t>6</a:t>
            </a:fld>
            <a:endParaRPr lang="en-US"/>
          </a:p>
        </p:txBody>
      </p:sp>
    </p:spTree>
    <p:extLst>
      <p:ext uri="{BB962C8B-B14F-4D97-AF65-F5344CB8AC3E}">
        <p14:creationId xmlns:p14="http://schemas.microsoft.com/office/powerpoint/2010/main" val="58232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 pre-cooked</a:t>
            </a:r>
            <a:r>
              <a:rPr lang="en-US" baseline="0" dirty="0"/>
              <a:t> solution </a:t>
            </a:r>
            <a:r>
              <a:rPr lang="en-US" dirty="0"/>
              <a:t>may include:</a:t>
            </a:r>
          </a:p>
          <a:p>
            <a:pPr marL="640594" lvl="1" indent="-174708">
              <a:buFont typeface="Arial" panose="020B0604020202020204" pitchFamily="34" charset="0"/>
              <a:buChar char="•"/>
            </a:pPr>
            <a:r>
              <a:rPr lang="en-US" dirty="0"/>
              <a:t>The right information</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Through the right channel (EHR, intranet site, text message)</a:t>
            </a:r>
          </a:p>
          <a:p>
            <a:pPr marL="640594" lvl="1" indent="-174708" defTabSz="931774">
              <a:buFont typeface="Arial" panose="020B0604020202020204" pitchFamily="34" charset="0"/>
              <a:buChar char="•"/>
              <a:defRPr/>
            </a:pPr>
            <a:r>
              <a:rPr lang="en-US" dirty="0"/>
              <a:t>But at the wrong time in the workflow</a:t>
            </a:r>
          </a:p>
          <a:p>
            <a:pPr marL="640594" lvl="1" indent="-174708">
              <a:buFont typeface="Arial" panose="020B0604020202020204" pitchFamily="34" charset="0"/>
              <a:buChar char="•"/>
            </a:pPr>
            <a:r>
              <a:rPr lang="en-US" dirty="0"/>
              <a:t>Showing it to the wrong person</a:t>
            </a:r>
          </a:p>
          <a:p>
            <a:pPr marL="640594" lvl="1" indent="-174708">
              <a:buFont typeface="Arial" panose="020B0604020202020204" pitchFamily="34" charset="0"/>
              <a:buChar char="•"/>
            </a:pPr>
            <a:r>
              <a:rPr lang="en-US" dirty="0"/>
              <a:t>In the wrong format (alert, order set, reference information)</a:t>
            </a:r>
          </a:p>
          <a:p>
            <a:pPr marL="174708" indent="-174708">
              <a:buFont typeface="Arial" panose="020B0604020202020204" pitchFamily="34" charset="0"/>
              <a:buChar char="•"/>
            </a:pPr>
            <a:r>
              <a:rPr lang="en-US" dirty="0"/>
              <a:t>One or two “wrongs” can lead to a failed intervention.</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7</a:t>
            </a:fld>
            <a:endParaRPr lang="en-US"/>
          </a:p>
        </p:txBody>
      </p:sp>
    </p:spTree>
    <p:extLst>
      <p:ext uri="{BB962C8B-B14F-4D97-AF65-F5344CB8AC3E}">
        <p14:creationId xmlns:p14="http://schemas.microsoft.com/office/powerpoint/2010/main" val="349172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lnSpc>
                <a:spcPct val="100000"/>
              </a:lnSpc>
              <a:spcBef>
                <a:spcPts val="0"/>
              </a:spcBef>
              <a:buFont typeface="+mj-lt"/>
              <a:buNone/>
              <a:defRPr/>
            </a:pPr>
            <a:r>
              <a:rPr lang="en-US" sz="1100" dirty="0">
                <a:solidFill>
                  <a:srgbClr val="000000"/>
                </a:solidFill>
              </a:rPr>
              <a:t>In addition to well-meaning proposals, there are other limitations to consider.</a:t>
            </a:r>
          </a:p>
          <a:p>
            <a:pPr marL="232943" indent="-232943" defTabSz="931774">
              <a:lnSpc>
                <a:spcPct val="100000"/>
              </a:lnSpc>
              <a:spcBef>
                <a:spcPts val="0"/>
              </a:spcBef>
              <a:buFont typeface="+mj-lt"/>
              <a:buAutoNum type="arabicPeriod"/>
              <a:defRPr/>
            </a:pPr>
            <a:r>
              <a:rPr lang="en-US" sz="1100" dirty="0">
                <a:solidFill>
                  <a:srgbClr val="000000"/>
                </a:solidFill>
              </a:rPr>
              <a:t>Functional constraints</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What can the hardware and software do?</a:t>
            </a:r>
          </a:p>
          <a:p>
            <a:pPr marL="232943" indent="-232943" defTabSz="931774">
              <a:lnSpc>
                <a:spcPct val="100000"/>
              </a:lnSpc>
              <a:spcBef>
                <a:spcPts val="0"/>
              </a:spcBef>
              <a:buFont typeface="+mj-lt"/>
              <a:buAutoNum type="arabicPeriod"/>
              <a:defRPr/>
            </a:pPr>
            <a:r>
              <a:rPr lang="en-US" sz="1100" dirty="0">
                <a:solidFill>
                  <a:srgbClr val="000000"/>
                </a:solidFill>
              </a:rPr>
              <a:t>Scope questions</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Who has the scope to sign orders from an alert prompt?</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Who has the scope to utilize clinical judgement?</a:t>
            </a:r>
          </a:p>
          <a:p>
            <a:pPr marL="232943" indent="-232943" defTabSz="931774">
              <a:lnSpc>
                <a:spcPct val="100000"/>
              </a:lnSpc>
              <a:spcBef>
                <a:spcPts val="0"/>
              </a:spcBef>
              <a:buFont typeface="+mj-lt"/>
              <a:buAutoNum type="arabicPeriod"/>
              <a:defRPr/>
            </a:pPr>
            <a:r>
              <a:rPr lang="en-US" sz="1100" dirty="0">
                <a:solidFill>
                  <a:srgbClr val="000000"/>
                </a:solidFill>
              </a:rPr>
              <a:t>Where’s the evidence?</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Is the solution evidence-based?</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Does the literature support the presented solution?</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Who makes that determination?</a:t>
            </a:r>
          </a:p>
          <a:p>
            <a:pPr marL="232943" indent="-232943" defTabSz="931774">
              <a:lnSpc>
                <a:spcPct val="100000"/>
              </a:lnSpc>
              <a:spcBef>
                <a:spcPts val="0"/>
              </a:spcBef>
              <a:buFont typeface="+mj-lt"/>
              <a:buAutoNum type="arabicPeriod"/>
              <a:defRPr/>
            </a:pPr>
            <a:r>
              <a:rPr lang="en-US" sz="1100" dirty="0">
                <a:solidFill>
                  <a:srgbClr val="000000"/>
                </a:solidFill>
              </a:rPr>
              <a:t>Idealized goals</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Pre-cooked solutions sometimes come with goals that are not attainable.</a:t>
            </a:r>
          </a:p>
          <a:p>
            <a:pPr marL="698830" lvl="1" indent="-232943" defTabSz="931774">
              <a:lnSpc>
                <a:spcPct val="100000"/>
              </a:lnSpc>
              <a:spcBef>
                <a:spcPts val="0"/>
              </a:spcBef>
              <a:buFont typeface="Arial" panose="020B0604020202020204" pitchFamily="34" charset="0"/>
              <a:buChar char="•"/>
              <a:defRPr/>
            </a:pPr>
            <a:r>
              <a:rPr lang="en-US" sz="1100" dirty="0">
                <a:solidFill>
                  <a:srgbClr val="000000"/>
                </a:solidFill>
              </a:rPr>
              <a:t>Every patient should be screened 100% of the time for the Ebola virus and there should be no way to skirt the screening.</a:t>
            </a:r>
          </a:p>
          <a:p>
            <a:pPr marL="1156030" lvl="2" indent="-232943" defTabSz="931774">
              <a:lnSpc>
                <a:spcPct val="100000"/>
              </a:lnSpc>
              <a:spcBef>
                <a:spcPts val="0"/>
              </a:spcBef>
              <a:buFont typeface="Arial" panose="020B0604020202020204" pitchFamily="34" charset="0"/>
              <a:buChar char="•"/>
              <a:defRPr/>
            </a:pPr>
            <a:r>
              <a:rPr lang="en-US" sz="1100" dirty="0">
                <a:solidFill>
                  <a:srgbClr val="000000"/>
                </a:solidFill>
              </a:rPr>
              <a:t>Target to audience.</a:t>
            </a:r>
          </a:p>
          <a:p>
            <a:pPr marL="1156030" lvl="2" indent="-232943" defTabSz="931774">
              <a:lnSpc>
                <a:spcPct val="100000"/>
              </a:lnSpc>
              <a:spcBef>
                <a:spcPts val="0"/>
              </a:spcBef>
              <a:buFont typeface="Arial" panose="020B0604020202020204" pitchFamily="34" charset="0"/>
              <a:buChar char="•"/>
              <a:defRPr/>
            </a:pPr>
            <a:r>
              <a:rPr lang="en-US" sz="1100" dirty="0">
                <a:solidFill>
                  <a:srgbClr val="000000"/>
                </a:solidFill>
              </a:rPr>
              <a:t>Focus on timing—screen once per office visit or hospital admission.  Do not screen when transferring units or going to radiology</a:t>
            </a:r>
            <a:r>
              <a:rPr lang="en-US" sz="1100" baseline="0" dirty="0">
                <a:solidFill>
                  <a:srgbClr val="000000"/>
                </a:solidFill>
              </a:rPr>
              <a:t> or phlebotomy.</a:t>
            </a:r>
            <a:endParaRPr lang="en-US" sz="1100" dirty="0">
              <a:solidFill>
                <a:srgbClr val="000000"/>
              </a:solidFill>
            </a:endParaRPr>
          </a:p>
          <a:p>
            <a:pPr marL="1156030" lvl="2" indent="-232943" defTabSz="931774">
              <a:lnSpc>
                <a:spcPct val="100000"/>
              </a:lnSpc>
              <a:spcBef>
                <a:spcPts val="0"/>
              </a:spcBef>
              <a:buFont typeface="Arial" panose="020B0604020202020204" pitchFamily="34" charset="0"/>
              <a:buChar char="•"/>
              <a:defRPr/>
            </a:pPr>
            <a:r>
              <a:rPr lang="en-US" sz="1100" dirty="0">
                <a:solidFill>
                  <a:srgbClr val="000000"/>
                </a:solidFill>
              </a:rPr>
              <a:t>Different follow-throughs for providers versus nursing versus ancillary staff.</a:t>
            </a:r>
          </a:p>
          <a:p>
            <a:pPr marL="232943" indent="-232943" defTabSz="931774">
              <a:lnSpc>
                <a:spcPct val="100000"/>
              </a:lnSpc>
              <a:spcBef>
                <a:spcPts val="0"/>
              </a:spcBef>
              <a:buFont typeface="+mj-lt"/>
              <a:buAutoNum type="arabicPeriod"/>
              <a:defRPr/>
            </a:pPr>
            <a:r>
              <a:rPr lang="en-US" sz="1100" dirty="0">
                <a:solidFill>
                  <a:srgbClr val="000000"/>
                </a:solidFill>
              </a:rPr>
              <a:t>Resource limitations</a:t>
            </a:r>
          </a:p>
          <a:p>
            <a:pPr marL="698830" lvl="1" indent="-232943" defTabSz="931774">
              <a:lnSpc>
                <a:spcPct val="100000"/>
              </a:lnSpc>
              <a:spcBef>
                <a:spcPts val="0"/>
              </a:spcBef>
              <a:buFont typeface="Arial" panose="020B0604020202020204" pitchFamily="34" charset="0"/>
              <a:buChar char="•"/>
              <a:defRPr/>
            </a:pPr>
            <a:r>
              <a:rPr lang="en-US" sz="1100" dirty="0"/>
              <a:t>How many hours?</a:t>
            </a:r>
          </a:p>
          <a:p>
            <a:pPr marL="698830" lvl="1" indent="-232943" defTabSz="931774">
              <a:lnSpc>
                <a:spcPct val="100000"/>
              </a:lnSpc>
              <a:spcBef>
                <a:spcPts val="0"/>
              </a:spcBef>
              <a:buFont typeface="Arial" panose="020B0604020202020204" pitchFamily="34" charset="0"/>
              <a:buChar char="•"/>
              <a:defRPr/>
            </a:pPr>
            <a:r>
              <a:rPr lang="en-US" sz="1100" dirty="0"/>
              <a:t>Time required for meeting with stakeholders, testing, revising, testing again</a:t>
            </a:r>
          </a:p>
          <a:p>
            <a:pPr marL="698830" lvl="1" indent="-232943" defTabSz="931774">
              <a:lnSpc>
                <a:spcPct val="100000"/>
              </a:lnSpc>
              <a:spcBef>
                <a:spcPts val="0"/>
              </a:spcBef>
              <a:buFont typeface="Arial" panose="020B0604020202020204" pitchFamily="34" charset="0"/>
              <a:buChar char="•"/>
              <a:defRPr/>
            </a:pPr>
            <a:r>
              <a:rPr lang="en-US" sz="1100" dirty="0"/>
              <a:t>Is there approval to spend resources (time/analyst) on the request?</a:t>
            </a:r>
          </a:p>
        </p:txBody>
      </p:sp>
      <p:sp>
        <p:nvSpPr>
          <p:cNvPr id="4" name="Slide Number Placeholder 3"/>
          <p:cNvSpPr>
            <a:spLocks noGrp="1"/>
          </p:cNvSpPr>
          <p:nvPr>
            <p:ph type="sldNum" sz="quarter" idx="5"/>
          </p:nvPr>
        </p:nvSpPr>
        <p:spPr/>
        <p:txBody>
          <a:bodyPr/>
          <a:lstStyle/>
          <a:p>
            <a:fld id="{5BE7A233-C82D-41BE-894F-457609E1884B}" type="slidenum">
              <a:rPr lang="en-US" smtClean="0"/>
              <a:t>8</a:t>
            </a:fld>
            <a:endParaRPr lang="en-US"/>
          </a:p>
        </p:txBody>
      </p:sp>
    </p:spTree>
    <p:extLst>
      <p:ext uri="{BB962C8B-B14F-4D97-AF65-F5344CB8AC3E}">
        <p14:creationId xmlns:p14="http://schemas.microsoft.com/office/powerpoint/2010/main" val="373130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394" lvl="0" indent="-174708" defTabSz="931774">
              <a:buFont typeface="Arial" panose="020B0604020202020204" pitchFamily="34" charset="0"/>
              <a:buChar char="•"/>
              <a:defRPr/>
            </a:pPr>
            <a:r>
              <a:rPr lang="en-US"/>
              <a:t>What </a:t>
            </a:r>
            <a:r>
              <a:rPr lang="en-US" dirty="0"/>
              <a:t>action </a:t>
            </a:r>
            <a:r>
              <a:rPr lang="en-US" sz="1200" kern="1200" dirty="0">
                <a:solidFill>
                  <a:schemeClr val="tx1"/>
                </a:solidFill>
                <a:effectLst/>
                <a:latin typeface="+mn-lt"/>
                <a:ea typeface="+mn-ea"/>
                <a:cs typeface="+mn-cs"/>
              </a:rPr>
              <a:t>are you </a:t>
            </a:r>
            <a:r>
              <a:rPr lang="en-US" sz="1200" b="1" i="1" u="sng" kern="1200" dirty="0">
                <a:solidFill>
                  <a:schemeClr val="tx1"/>
                </a:solidFill>
                <a:effectLst/>
                <a:latin typeface="+mn-lt"/>
                <a:ea typeface="+mn-ea"/>
                <a:cs typeface="+mn-cs"/>
              </a:rPr>
              <a:t>really</a:t>
            </a:r>
            <a:r>
              <a:rPr lang="en-US" sz="1200" kern="1200" dirty="0">
                <a:solidFill>
                  <a:schemeClr val="tx1"/>
                </a:solidFill>
                <a:effectLst/>
                <a:latin typeface="+mn-lt"/>
                <a:ea typeface="+mn-ea"/>
                <a:cs typeface="+mn-cs"/>
              </a:rPr>
              <a:t> trying to change? Sometimes it’s easier to target an intervention to staff who may not have much say in what goes into the EHR,</a:t>
            </a:r>
            <a:r>
              <a:rPr lang="en-US" sz="1200" kern="1200" baseline="0" dirty="0">
                <a:solidFill>
                  <a:schemeClr val="tx1"/>
                </a:solidFill>
                <a:effectLst/>
                <a:latin typeface="+mn-lt"/>
                <a:ea typeface="+mn-ea"/>
                <a:cs typeface="+mn-cs"/>
              </a:rPr>
              <a:t> instead of targeting the users that have the power to make most impact most efficiently.</a:t>
            </a:r>
          </a:p>
          <a:p>
            <a:pPr marL="183394" lvl="0" indent="-174708" defTabSz="931774">
              <a:buFont typeface="Arial" panose="020B0604020202020204" pitchFamily="34" charset="0"/>
              <a:buChar char="•"/>
              <a:defRPr/>
            </a:pPr>
            <a:r>
              <a:rPr lang="en-US" sz="1200" dirty="0">
                <a:solidFill>
                  <a:srgbClr val="000000"/>
                </a:solidFill>
              </a:rPr>
              <a:t>In 2003, Bates et al composed an article titled: </a:t>
            </a:r>
            <a:r>
              <a:rPr lang="en-US" sz="1200" i="1" dirty="0">
                <a:solidFill>
                  <a:srgbClr val="000000"/>
                </a:solidFill>
              </a:rPr>
              <a:t>Ten commandments for effective clinical decision support: Making the practice of evidence-based medicine a reality</a:t>
            </a:r>
            <a:r>
              <a:rPr lang="en-US" sz="1200" dirty="0">
                <a:solidFill>
                  <a:srgbClr val="000000"/>
                </a:solidFill>
              </a:rPr>
              <a:t>. They state that </a:t>
            </a:r>
            <a:r>
              <a:rPr lang="en-US" dirty="0"/>
              <a:t>clinical decision support should fit into the workflow (p. 525).  </a:t>
            </a:r>
          </a:p>
          <a:p>
            <a:pPr marL="640594" lvl="1" indent="-174708" defTabSz="931774">
              <a:buFont typeface="Arial" panose="020B0604020202020204" pitchFamily="34" charset="0"/>
              <a:buChar char="•"/>
              <a:defRPr/>
            </a:pPr>
            <a:r>
              <a:rPr lang="en-US" dirty="0"/>
              <a:t>2. “Anticipate needs and deliver in real time.”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Make it easy to “do the right thing” (p. 525).  </a:t>
            </a:r>
          </a:p>
          <a:p>
            <a:pPr marL="640594" lvl="1" indent="-174708" defTabSz="931774">
              <a:buFont typeface="Arial" panose="020B0604020202020204" pitchFamily="34" charset="0"/>
              <a:buChar char="•"/>
              <a:defRPr/>
            </a:pPr>
            <a:r>
              <a:rPr lang="en-US" dirty="0"/>
              <a:t>6. “Changing direction is easier than stopping.” Instead</a:t>
            </a:r>
            <a:r>
              <a:rPr lang="en-US" baseline="0" dirty="0"/>
              <a:t> of changing a clinical decision after it’s already been made by interrupting the workflow with a popup, how can you guide the clinician to the best decision earlier in the process?</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7. “Simple interventions work best.” Are clinicians more likely to apply evidence that they have to go out to a journal repository, search, analyze, summarize, then apply at the bedside?  Or is it something that can be integrated into an order set or plan of care for a medical condition?</a:t>
            </a:r>
            <a:endParaRPr lang="en-US" sz="1200" kern="1200" dirty="0">
              <a:solidFill>
                <a:schemeClr val="tx1"/>
              </a:solidFill>
              <a:effectLst/>
              <a:latin typeface="+mn-lt"/>
              <a:ea typeface="+mn-ea"/>
              <a:cs typeface="+mn-cs"/>
            </a:endParaRP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in the organization could really make an impact? Consider the best audience.  Physicians, pharmacists, nurses, registered dieticians? </a:t>
            </a:r>
          </a:p>
          <a:p>
            <a:pPr marL="183394" lvl="0" indent="-174708" defTabSz="931774">
              <a:buFont typeface="Arial" panose="020B0604020202020204" pitchFamily="34" charset="0"/>
              <a:buChar char="•"/>
              <a:defRPr/>
            </a:pPr>
            <a:r>
              <a:rPr lang="en-US" dirty="0"/>
              <a:t>9. “Monitor impact, get feedback, and respond.” At what point would you consider the CDS intervention a success?  </a:t>
            </a:r>
            <a:r>
              <a:rPr lang="en-US" sz="1200" kern="1200" dirty="0">
                <a:solidFill>
                  <a:schemeClr val="tx1"/>
                </a:solidFill>
                <a:effectLst/>
                <a:latin typeface="+mn-lt"/>
                <a:ea typeface="+mn-ea"/>
                <a:cs typeface="+mn-cs"/>
              </a:rPr>
              <a:t>How will you know that it’s working? </a:t>
            </a:r>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9</a:t>
            </a:fld>
            <a:endParaRPr lang="en-US"/>
          </a:p>
        </p:txBody>
      </p:sp>
    </p:spTree>
    <p:extLst>
      <p:ext uri="{BB962C8B-B14F-4D97-AF65-F5344CB8AC3E}">
        <p14:creationId xmlns:p14="http://schemas.microsoft.com/office/powerpoint/2010/main" val="299570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000"/>
            <a:lum/>
          </a:blip>
          <a:srcRect/>
          <a:stretch>
            <a:fillRect t="-36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77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830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5821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4497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12000"/>
            <a:lum/>
          </a:blip>
          <a:srcRect/>
          <a:tile tx="44450" ty="6350" sx="97000" sy="99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42366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784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56930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49371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91B803-E462-4741-B8BD-B058610752DD}" type="slidenum">
              <a:rPr lang="en-US" smtClean="0"/>
              <a:t>‹#›</a:t>
            </a:fld>
            <a:endParaRPr 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5200"/>
            <a:ext cx="2474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2516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2377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071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B803-E462-4741-B8BD-B058610752DD}" type="slidenum">
              <a:rPr lang="en-US" smtClean="0"/>
              <a:t>‹#›</a:t>
            </a:fld>
            <a:endParaRPr lang="en-US"/>
          </a:p>
        </p:txBody>
      </p:sp>
      <p:sp>
        <p:nvSpPr>
          <p:cNvPr id="7" name="Rectangle 6"/>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53530" y="6250598"/>
            <a:ext cx="1828069"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528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mat2468xke.deviantart.com/art/Stop-Sign-36326016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Telephone_booth_in_the_way_of_bicycle_tracks.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frederickhomesforsale/16241388115/"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peter.baumgartner.name/2014/05/23/double-blind-review-ein-fallbeispie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healthit.ahrq.gov/ahrq-funded-projects/current-health-it-priorities/clinical-decision-support-cds/chapter-1-approaching-clinical-decis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nytimes.com/2019/11/01/health/epic-electronic-health-records.html" TargetMode="External"/><Relationship Id="rId4" Type="http://schemas.openxmlformats.org/officeDocument/2006/relationships/hyperlink" Target="https://www.healthit.gov/topic/safety/clinical-decision-sup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creativecommons.org/licenses/by/3.0/" TargetMode="External"/><Relationship Id="rId4" Type="http://schemas.openxmlformats.org/officeDocument/2006/relationships/hyperlink" Target="http://kasperspiro.com/2011/09/25/make-e-learning-work-outcome-learning-4-the-developers-perspectiv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s://www.hrbartender.com/2019/employee-engagement/eliminating-employee-benefi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grantgoddess.blogspot.com/2010/05/distinguish-implementation-objectiv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Applying the 5 Rights of CDS in the Real World: It’s Messy</a:t>
            </a:r>
          </a:p>
        </p:txBody>
      </p:sp>
      <p:sp>
        <p:nvSpPr>
          <p:cNvPr id="3" name="Subtitle 2"/>
          <p:cNvSpPr>
            <a:spLocks noGrp="1"/>
          </p:cNvSpPr>
          <p:nvPr>
            <p:ph type="subTitle" idx="1"/>
          </p:nvPr>
        </p:nvSpPr>
        <p:spPr/>
        <p:txBody>
          <a:bodyPr/>
          <a:lstStyle/>
          <a:p>
            <a:r>
              <a:rPr lang="en-US" dirty="0"/>
              <a:t>Dr. Lasi McArthur, DNP, RN-BC</a:t>
            </a:r>
          </a:p>
          <a:p>
            <a:r>
              <a:rPr lang="en-US" dirty="0"/>
              <a:t>Systems Analyst</a:t>
            </a:r>
          </a:p>
        </p:txBody>
      </p:sp>
    </p:spTree>
    <p:extLst>
      <p:ext uri="{BB962C8B-B14F-4D97-AF65-F5344CB8AC3E}">
        <p14:creationId xmlns:p14="http://schemas.microsoft.com/office/powerpoint/2010/main" val="258754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B995-E76E-4C8E-843F-676A7890252A}"/>
              </a:ext>
            </a:extLst>
          </p:cNvPr>
          <p:cNvSpPr>
            <a:spLocks noGrp="1"/>
          </p:cNvSpPr>
          <p:nvPr>
            <p:ph type="title"/>
          </p:nvPr>
        </p:nvSpPr>
        <p:spPr>
          <a:prstGeom prst="rect">
            <a:avLst/>
          </a:prstGeom>
        </p:spPr>
        <p:txBody>
          <a:bodyPr anchor="ctr">
            <a:normAutofit/>
          </a:bodyPr>
          <a:lstStyle/>
          <a:p>
            <a:r>
              <a:rPr lang="en-US" sz="4400" dirty="0">
                <a:solidFill>
                  <a:schemeClr val="tx1"/>
                </a:solidFill>
              </a:rPr>
              <a:t>Appraise a Proposal</a:t>
            </a:r>
          </a:p>
        </p:txBody>
      </p:sp>
      <p:pic>
        <p:nvPicPr>
          <p:cNvPr id="14" name="Content Placeholder 13" descr="A drawing of a cartoon character&#10;&#10;Description automatically generated">
            <a:extLst>
              <a:ext uri="{FF2B5EF4-FFF2-40B4-BE49-F238E27FC236}">
                <a16:creationId xmlns:a16="http://schemas.microsoft.com/office/drawing/2014/main" id="{75A389D1-F157-4B3D-9D6A-1C524BCBCD1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57200" y="2380657"/>
            <a:ext cx="4038600" cy="2965048"/>
          </a:xfrm>
          <a:prstGeom prst="rect">
            <a:avLst/>
          </a:prstGeom>
          <a:noFill/>
        </p:spPr>
      </p:pic>
      <p:sp>
        <p:nvSpPr>
          <p:cNvPr id="4" name="Content Placeholder 3">
            <a:extLst>
              <a:ext uri="{FF2B5EF4-FFF2-40B4-BE49-F238E27FC236}">
                <a16:creationId xmlns:a16="http://schemas.microsoft.com/office/drawing/2014/main" id="{8FCB11E6-938C-4827-A653-F4D713AFB447}"/>
              </a:ext>
            </a:extLst>
          </p:cNvPr>
          <p:cNvSpPr>
            <a:spLocks noGrp="1"/>
          </p:cNvSpPr>
          <p:nvPr>
            <p:ph sz="half" idx="2"/>
          </p:nvPr>
        </p:nvSpPr>
        <p:spPr>
          <a:prstGeom prst="rect">
            <a:avLst/>
          </a:prstGeom>
        </p:spPr>
        <p:txBody>
          <a:bodyPr>
            <a:normAutofit/>
          </a:bodyPr>
          <a:lstStyle/>
          <a:p>
            <a:pPr marL="0" indent="0">
              <a:buNone/>
            </a:pPr>
            <a:r>
              <a:rPr lang="en-US" sz="2800" b="1" u="sng" dirty="0">
                <a:solidFill>
                  <a:schemeClr val="tx1"/>
                </a:solidFill>
              </a:rPr>
              <a:t>The Proposal </a:t>
            </a:r>
          </a:p>
          <a:p>
            <a:pPr marL="0" indent="0">
              <a:buNone/>
            </a:pPr>
            <a:r>
              <a:rPr lang="en-US" sz="2800" dirty="0">
                <a:solidFill>
                  <a:schemeClr val="tx1"/>
                </a:solidFill>
              </a:rPr>
              <a:t>We want to add a hard stop to nursing to be sure that heart failure patients are discharged from hospital with an ACE/ARB, aspirin, and statin.</a:t>
            </a:r>
          </a:p>
        </p:txBody>
      </p:sp>
      <p:sp>
        <p:nvSpPr>
          <p:cNvPr id="20" name="Slide Number Placeholder 4">
            <a:extLst>
              <a:ext uri="{FF2B5EF4-FFF2-40B4-BE49-F238E27FC236}">
                <a16:creationId xmlns:a16="http://schemas.microsoft.com/office/drawing/2014/main" id="{D2479804-9917-4BBB-BAEF-0AC3302496FA}"/>
              </a:ext>
            </a:extLst>
          </p:cNvPr>
          <p:cNvSpPr>
            <a:spLocks noGrp="1"/>
          </p:cNvSpPr>
          <p:nvPr>
            <p:ph type="sldNum" sz="quarter" idx="12"/>
          </p:nvPr>
        </p:nvSpPr>
        <p:spPr/>
        <p:txBody>
          <a:bodyPr/>
          <a:lstStyle/>
          <a:p>
            <a:pPr>
              <a:spcAft>
                <a:spcPts val="600"/>
              </a:spcAft>
            </a:pPr>
            <a:fld id="{BB91B803-E462-4741-B8BD-B058610752DD}" type="slidenum">
              <a:rPr lang="en-US" smtClean="0"/>
              <a:pPr>
                <a:spcAft>
                  <a:spcPts val="600"/>
                </a:spcAft>
              </a:pPr>
              <a:t>10</a:t>
            </a:fld>
            <a:endParaRPr lang="en-US"/>
          </a:p>
        </p:txBody>
      </p:sp>
      <p:sp>
        <p:nvSpPr>
          <p:cNvPr id="7" name="Slide Number Placeholder 6" hidden="1">
            <a:extLst>
              <a:ext uri="{FF2B5EF4-FFF2-40B4-BE49-F238E27FC236}">
                <a16:creationId xmlns:a16="http://schemas.microsoft.com/office/drawing/2014/main" id="{B9D07FFB-0509-4AC9-A3EA-AC45FA5B8686}"/>
              </a:ext>
            </a:extLst>
          </p:cNvPr>
          <p:cNvSpPr>
            <a:spLocks noGrp="1"/>
          </p:cNvSpPr>
          <p:nvPr>
            <p:ph type="sldNum" sz="quarter" idx="4294967295"/>
          </p:nvPr>
        </p:nvSpPr>
        <p:spPr>
          <a:xfrm>
            <a:off x="7010400" y="6356350"/>
            <a:ext cx="2133600" cy="365125"/>
          </a:xfrm>
        </p:spPr>
        <p:txBody>
          <a:bodyPr/>
          <a:lstStyle/>
          <a:p>
            <a:pPr>
              <a:spcAft>
                <a:spcPts val="600"/>
              </a:spcAft>
            </a:pPr>
            <a:fld id="{BB91B803-E462-4741-B8BD-B058610752DD}" type="slidenum">
              <a:rPr lang="en-US" smtClean="0"/>
              <a:pPr>
                <a:spcAft>
                  <a:spcPts val="600"/>
                </a:spcAft>
              </a:pPr>
              <a:t>10</a:t>
            </a:fld>
            <a:endParaRPr lang="en-US"/>
          </a:p>
        </p:txBody>
      </p:sp>
      <p:sp>
        <p:nvSpPr>
          <p:cNvPr id="15" name="TextBox 14">
            <a:extLst>
              <a:ext uri="{FF2B5EF4-FFF2-40B4-BE49-F238E27FC236}">
                <a16:creationId xmlns:a16="http://schemas.microsoft.com/office/drawing/2014/main" id="{F8949C85-83BB-425C-AE19-DF2C8373614B}"/>
              </a:ext>
            </a:extLst>
          </p:cNvPr>
          <p:cNvSpPr txBox="1"/>
          <p:nvPr/>
        </p:nvSpPr>
        <p:spPr>
          <a:xfrm>
            <a:off x="2175934" y="5145650"/>
            <a:ext cx="2319866" cy="200055"/>
          </a:xfrm>
          <a:prstGeom prst="rect">
            <a:avLst/>
          </a:prstGeom>
          <a:solidFill>
            <a:schemeClr val="accent5"/>
          </a:solidFill>
        </p:spPr>
        <p:txBody>
          <a:bodyPr wrap="none" rtlCol="0">
            <a:spAutoFit/>
          </a:bodyPr>
          <a:lstStyle/>
          <a:p>
            <a:pPr algn="r">
              <a:spcAft>
                <a:spcPts val="600"/>
              </a:spcAft>
            </a:pPr>
            <a:r>
              <a:rPr lang="en-US" sz="700">
                <a:solidFill>
                  <a:srgbClr val="FFFFFF"/>
                </a:solidFill>
                <a:hlinkClick r:id="rId4" tooltip="http://mat2468xke.deviantart.com/art/Stop-Sign-363260163">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27398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B995-E76E-4C8E-843F-676A7890252A}"/>
              </a:ext>
            </a:extLst>
          </p:cNvPr>
          <p:cNvSpPr>
            <a:spLocks noGrp="1"/>
          </p:cNvSpPr>
          <p:nvPr>
            <p:ph type="title"/>
          </p:nvPr>
        </p:nvSpPr>
        <p:spPr>
          <a:xfrm>
            <a:off x="0" y="0"/>
            <a:ext cx="9144000" cy="715962"/>
          </a:xfrm>
        </p:spPr>
        <p:txBody>
          <a:bodyPr>
            <a:normAutofit fontScale="90000"/>
          </a:bodyPr>
          <a:lstStyle/>
          <a:p>
            <a:r>
              <a:rPr lang="en-US" dirty="0"/>
              <a:t>Appraise a Proposal: 5 Rights</a:t>
            </a:r>
          </a:p>
        </p:txBody>
      </p:sp>
      <p:sp>
        <p:nvSpPr>
          <p:cNvPr id="7" name="Slide Number Placeholder 6">
            <a:extLst>
              <a:ext uri="{FF2B5EF4-FFF2-40B4-BE49-F238E27FC236}">
                <a16:creationId xmlns:a16="http://schemas.microsoft.com/office/drawing/2014/main" id="{B9D07FFB-0509-4AC9-A3EA-AC45FA5B8686}"/>
              </a:ext>
            </a:extLst>
          </p:cNvPr>
          <p:cNvSpPr>
            <a:spLocks noGrp="1"/>
          </p:cNvSpPr>
          <p:nvPr>
            <p:ph type="sldNum" sz="quarter" idx="12"/>
          </p:nvPr>
        </p:nvSpPr>
        <p:spPr/>
        <p:txBody>
          <a:bodyPr/>
          <a:lstStyle/>
          <a:p>
            <a:fld id="{BB91B803-E462-4741-B8BD-B058610752DD}" type="slidenum">
              <a:rPr lang="en-US" smtClean="0"/>
              <a:t>11</a:t>
            </a:fld>
            <a:endParaRPr lang="en-US"/>
          </a:p>
        </p:txBody>
      </p:sp>
      <p:grpSp>
        <p:nvGrpSpPr>
          <p:cNvPr id="9" name="Group 8">
            <a:extLst>
              <a:ext uri="{FF2B5EF4-FFF2-40B4-BE49-F238E27FC236}">
                <a16:creationId xmlns:a16="http://schemas.microsoft.com/office/drawing/2014/main" id="{382694CC-A8DD-4A01-83B4-C36B060DB722}"/>
              </a:ext>
            </a:extLst>
          </p:cNvPr>
          <p:cNvGrpSpPr/>
          <p:nvPr/>
        </p:nvGrpSpPr>
        <p:grpSpPr>
          <a:xfrm>
            <a:off x="6324600" y="937599"/>
            <a:ext cx="2390776" cy="1126195"/>
            <a:chOff x="3474084" y="0"/>
            <a:chExt cx="2195831" cy="1270986"/>
          </a:xfrm>
        </p:grpSpPr>
        <p:sp>
          <p:nvSpPr>
            <p:cNvPr id="26" name="Rectangle 25">
              <a:extLst>
                <a:ext uri="{FF2B5EF4-FFF2-40B4-BE49-F238E27FC236}">
                  <a16:creationId xmlns:a16="http://schemas.microsoft.com/office/drawing/2014/main" id="{29E876D3-7124-478C-B038-6784459B694F}"/>
                </a:ext>
              </a:extLst>
            </p:cNvPr>
            <p:cNvSpPr/>
            <p:nvPr/>
          </p:nvSpPr>
          <p:spPr>
            <a:xfrm>
              <a:off x="3474084" y="0"/>
              <a:ext cx="2195831" cy="1270986"/>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22D8D643-AA86-4054-8E35-EC9187CFD237}"/>
                </a:ext>
              </a:extLst>
            </p:cNvPr>
            <p:cNvSpPr txBox="1"/>
            <p:nvPr/>
          </p:nvSpPr>
          <p:spPr>
            <a:xfrm>
              <a:off x="3474084" y="0"/>
              <a:ext cx="2195831" cy="127098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977900">
                <a:lnSpc>
                  <a:spcPct val="90000"/>
                </a:lnSpc>
                <a:spcBef>
                  <a:spcPct val="0"/>
                </a:spcBef>
                <a:spcAft>
                  <a:spcPct val="35000"/>
                </a:spcAft>
                <a:buNone/>
              </a:pPr>
              <a:r>
                <a:rPr lang="en-US" sz="2200" u="sng" kern="1200" dirty="0"/>
                <a:t>Information</a:t>
              </a:r>
              <a:r>
                <a:rPr lang="en-US" sz="2200" kern="1200" dirty="0"/>
                <a:t>: heart failure patients must be on an ACE/ARB, aspirin, and statin.</a:t>
              </a:r>
            </a:p>
          </p:txBody>
        </p:sp>
      </p:grpSp>
      <p:grpSp>
        <p:nvGrpSpPr>
          <p:cNvPr id="11" name="Group 10">
            <a:extLst>
              <a:ext uri="{FF2B5EF4-FFF2-40B4-BE49-F238E27FC236}">
                <a16:creationId xmlns:a16="http://schemas.microsoft.com/office/drawing/2014/main" id="{720B4D35-1C58-4AC8-9D53-78E30538FB4D}"/>
              </a:ext>
            </a:extLst>
          </p:cNvPr>
          <p:cNvGrpSpPr/>
          <p:nvPr/>
        </p:nvGrpSpPr>
        <p:grpSpPr>
          <a:xfrm>
            <a:off x="6324600" y="2097101"/>
            <a:ext cx="2133600" cy="1254665"/>
            <a:chOff x="5103015" y="1228437"/>
            <a:chExt cx="3254900" cy="1827338"/>
          </a:xfrm>
        </p:grpSpPr>
        <p:sp>
          <p:nvSpPr>
            <p:cNvPr id="24" name="Rectangle 23">
              <a:extLst>
                <a:ext uri="{FF2B5EF4-FFF2-40B4-BE49-F238E27FC236}">
                  <a16:creationId xmlns:a16="http://schemas.microsoft.com/office/drawing/2014/main" id="{559A338A-DB24-448C-8D41-94D6F3D3892A}"/>
                </a:ext>
              </a:extLst>
            </p:cNvPr>
            <p:cNvSpPr/>
            <p:nvPr/>
          </p:nvSpPr>
          <p:spPr>
            <a:xfrm>
              <a:off x="6389239" y="1676620"/>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473A109F-4697-48DA-9B63-C29A73E2D587}"/>
                </a:ext>
              </a:extLst>
            </p:cNvPr>
            <p:cNvSpPr txBox="1"/>
            <p:nvPr/>
          </p:nvSpPr>
          <p:spPr>
            <a:xfrm>
              <a:off x="5103015" y="1228437"/>
              <a:ext cx="3254900" cy="179601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977900">
                <a:lnSpc>
                  <a:spcPct val="90000"/>
                </a:lnSpc>
                <a:spcBef>
                  <a:spcPct val="0"/>
                </a:spcBef>
                <a:spcAft>
                  <a:spcPct val="35000"/>
                </a:spcAft>
                <a:buNone/>
              </a:pPr>
              <a:r>
                <a:rPr lang="en-US" sz="2200" u="sng" kern="1200" dirty="0"/>
                <a:t>Person</a:t>
              </a:r>
              <a:r>
                <a:rPr lang="en-US" sz="2200" kern="1200" dirty="0"/>
                <a:t>:  nursing.</a:t>
              </a:r>
            </a:p>
          </p:txBody>
        </p:sp>
      </p:grpSp>
      <p:grpSp>
        <p:nvGrpSpPr>
          <p:cNvPr id="13" name="Group 12">
            <a:extLst>
              <a:ext uri="{FF2B5EF4-FFF2-40B4-BE49-F238E27FC236}">
                <a16:creationId xmlns:a16="http://schemas.microsoft.com/office/drawing/2014/main" id="{67E8E2E1-0782-44D3-B964-48BD193C13FF}"/>
              </a:ext>
            </a:extLst>
          </p:cNvPr>
          <p:cNvGrpSpPr/>
          <p:nvPr/>
        </p:nvGrpSpPr>
        <p:grpSpPr>
          <a:xfrm>
            <a:off x="6324600" y="2878296"/>
            <a:ext cx="2133600" cy="1332728"/>
            <a:chOff x="3546936" y="3111574"/>
            <a:chExt cx="4508106" cy="2296877"/>
          </a:xfrm>
        </p:grpSpPr>
        <p:sp>
          <p:nvSpPr>
            <p:cNvPr id="22" name="Rectangle 21">
              <a:extLst>
                <a:ext uri="{FF2B5EF4-FFF2-40B4-BE49-F238E27FC236}">
                  <a16:creationId xmlns:a16="http://schemas.microsoft.com/office/drawing/2014/main" id="{BBD8A0D5-BFC4-4FD5-B953-759492F1EDCA}"/>
                </a:ext>
              </a:extLst>
            </p:cNvPr>
            <p:cNvSpPr/>
            <p:nvPr/>
          </p:nvSpPr>
          <p:spPr>
            <a:xfrm>
              <a:off x="6086366" y="4029296"/>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7CFE4D70-6F05-4F3A-9554-F7F1DFAE1ECB}"/>
                </a:ext>
              </a:extLst>
            </p:cNvPr>
            <p:cNvSpPr txBox="1"/>
            <p:nvPr/>
          </p:nvSpPr>
          <p:spPr>
            <a:xfrm>
              <a:off x="3546936" y="3111574"/>
              <a:ext cx="3955504" cy="21252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977900">
                <a:spcBef>
                  <a:spcPct val="0"/>
                </a:spcBef>
                <a:spcAft>
                  <a:spcPts val="600"/>
                </a:spcAft>
                <a:buNone/>
              </a:pPr>
              <a:r>
                <a:rPr lang="en-US" sz="2200" u="sng" kern="1200" dirty="0"/>
                <a:t>Format</a:t>
              </a:r>
              <a:r>
                <a:rPr lang="en-US" sz="2200" kern="1200" dirty="0"/>
                <a:t>:  hard stop...</a:t>
              </a:r>
            </a:p>
          </p:txBody>
        </p:sp>
      </p:grpSp>
      <p:grpSp>
        <p:nvGrpSpPr>
          <p:cNvPr id="15" name="Group 14">
            <a:extLst>
              <a:ext uri="{FF2B5EF4-FFF2-40B4-BE49-F238E27FC236}">
                <a16:creationId xmlns:a16="http://schemas.microsoft.com/office/drawing/2014/main" id="{BB3A6282-56D2-4509-BFA5-9A11C568219A}"/>
              </a:ext>
            </a:extLst>
          </p:cNvPr>
          <p:cNvGrpSpPr/>
          <p:nvPr/>
        </p:nvGrpSpPr>
        <p:grpSpPr>
          <a:xfrm>
            <a:off x="6324600" y="4065135"/>
            <a:ext cx="2362200" cy="1061418"/>
            <a:chOff x="176794" y="2206120"/>
            <a:chExt cx="5856989" cy="3390026"/>
          </a:xfrm>
        </p:grpSpPr>
        <p:sp>
          <p:nvSpPr>
            <p:cNvPr id="20" name="Rectangle 19">
              <a:extLst>
                <a:ext uri="{FF2B5EF4-FFF2-40B4-BE49-F238E27FC236}">
                  <a16:creationId xmlns:a16="http://schemas.microsoft.com/office/drawing/2014/main" id="{98337196-F204-4493-B9D7-69F21B5B31E0}"/>
                </a:ext>
              </a:extLst>
            </p:cNvPr>
            <p:cNvSpPr/>
            <p:nvPr/>
          </p:nvSpPr>
          <p:spPr>
            <a:xfrm>
              <a:off x="1088956" y="4029296"/>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25F22460-66F6-4EAE-9214-74BE23A8649C}"/>
                </a:ext>
              </a:extLst>
            </p:cNvPr>
            <p:cNvSpPr txBox="1"/>
            <p:nvPr/>
          </p:nvSpPr>
          <p:spPr>
            <a:xfrm>
              <a:off x="176794" y="2206120"/>
              <a:ext cx="5856989" cy="339002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977900">
                <a:lnSpc>
                  <a:spcPct val="90000"/>
                </a:lnSpc>
                <a:spcBef>
                  <a:spcPct val="0"/>
                </a:spcBef>
                <a:spcAft>
                  <a:spcPct val="35000"/>
                </a:spcAft>
                <a:buNone/>
              </a:pPr>
              <a:r>
                <a:rPr lang="en-US" sz="2200" u="sng" kern="1200" dirty="0"/>
                <a:t>Channel</a:t>
              </a:r>
              <a:r>
                <a:rPr lang="en-US" sz="2200" kern="1200" dirty="0"/>
                <a:t>:  electronic health record.</a:t>
              </a:r>
            </a:p>
          </p:txBody>
        </p:sp>
      </p:grpSp>
      <p:grpSp>
        <p:nvGrpSpPr>
          <p:cNvPr id="17" name="Group 16">
            <a:extLst>
              <a:ext uri="{FF2B5EF4-FFF2-40B4-BE49-F238E27FC236}">
                <a16:creationId xmlns:a16="http://schemas.microsoft.com/office/drawing/2014/main" id="{4FE5B265-2284-4E45-9F25-FC0AC5F5BC92}"/>
              </a:ext>
            </a:extLst>
          </p:cNvPr>
          <p:cNvGrpSpPr/>
          <p:nvPr/>
        </p:nvGrpSpPr>
        <p:grpSpPr>
          <a:xfrm>
            <a:off x="6324600" y="4924839"/>
            <a:ext cx="2362200" cy="1039876"/>
            <a:chOff x="786083" y="951012"/>
            <a:chExt cx="2571914" cy="2104763"/>
          </a:xfrm>
        </p:grpSpPr>
        <p:sp>
          <p:nvSpPr>
            <p:cNvPr id="18" name="Rectangle 17">
              <a:extLst>
                <a:ext uri="{FF2B5EF4-FFF2-40B4-BE49-F238E27FC236}">
                  <a16:creationId xmlns:a16="http://schemas.microsoft.com/office/drawing/2014/main" id="{BC2B353B-1B92-4A3B-AA17-F8DEA843296D}"/>
                </a:ext>
              </a:extLst>
            </p:cNvPr>
            <p:cNvSpPr/>
            <p:nvPr/>
          </p:nvSpPr>
          <p:spPr>
            <a:xfrm>
              <a:off x="786083" y="1676620"/>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3D29E41C-1742-41E7-9D73-003EEC470E32}"/>
                </a:ext>
              </a:extLst>
            </p:cNvPr>
            <p:cNvSpPr txBox="1"/>
            <p:nvPr/>
          </p:nvSpPr>
          <p:spPr>
            <a:xfrm>
              <a:off x="786083" y="951012"/>
              <a:ext cx="2571914" cy="193902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977900">
                <a:lnSpc>
                  <a:spcPct val="90000"/>
                </a:lnSpc>
                <a:spcBef>
                  <a:spcPct val="0"/>
                </a:spcBef>
                <a:spcAft>
                  <a:spcPct val="35000"/>
                </a:spcAft>
                <a:buNone/>
              </a:pPr>
              <a:r>
                <a:rPr lang="en-US" sz="2200" u="sng" kern="1200" dirty="0"/>
                <a:t>Time</a:t>
              </a:r>
              <a:r>
                <a:rPr lang="en-US" sz="2200" kern="1200" dirty="0"/>
                <a:t>: at discharge.</a:t>
              </a:r>
            </a:p>
          </p:txBody>
        </p:sp>
      </p:grpSp>
      <p:pic>
        <p:nvPicPr>
          <p:cNvPr id="29" name="Picture 28" descr="A sign on the side of a road&#10;&#10;Description automatically generated">
            <a:extLst>
              <a:ext uri="{FF2B5EF4-FFF2-40B4-BE49-F238E27FC236}">
                <a16:creationId xmlns:a16="http://schemas.microsoft.com/office/drawing/2014/main" id="{97150551-0CA8-480E-A826-2C52C63B20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14630" y="978404"/>
            <a:ext cx="5957572" cy="3971715"/>
          </a:xfrm>
          <a:prstGeom prst="rect">
            <a:avLst/>
          </a:prstGeom>
        </p:spPr>
      </p:pic>
      <p:sp>
        <p:nvSpPr>
          <p:cNvPr id="30" name="TextBox 29">
            <a:extLst>
              <a:ext uri="{FF2B5EF4-FFF2-40B4-BE49-F238E27FC236}">
                <a16:creationId xmlns:a16="http://schemas.microsoft.com/office/drawing/2014/main" id="{ED0FF0FA-AC02-4CB6-9B73-6789EACD8F32}"/>
              </a:ext>
            </a:extLst>
          </p:cNvPr>
          <p:cNvSpPr txBox="1"/>
          <p:nvPr/>
        </p:nvSpPr>
        <p:spPr>
          <a:xfrm>
            <a:off x="6172202" y="6577988"/>
            <a:ext cx="2971798" cy="230832"/>
          </a:xfrm>
          <a:prstGeom prst="rect">
            <a:avLst/>
          </a:prstGeom>
          <a:noFill/>
        </p:spPr>
        <p:txBody>
          <a:bodyPr wrap="square" rtlCol="0">
            <a:spAutoFit/>
          </a:bodyPr>
          <a:lstStyle/>
          <a:p>
            <a:r>
              <a:rPr lang="en-US" sz="900" dirty="0">
                <a:solidFill>
                  <a:schemeClr val="bg1">
                    <a:lumMod val="85000"/>
                  </a:schemeClr>
                </a:solidFill>
                <a:hlinkClick r:id="rId4" tooltip="https://commons.wikimedia.org/wiki/File:Telephone_booth_in_the_way_of_bicycle_tracks.jpg">
                  <a:extLst>
                    <a:ext uri="{A12FA001-AC4F-418D-AE19-62706E023703}">
                      <ahyp:hlinkClr xmlns="" xmlns:ahyp="http://schemas.microsoft.com/office/drawing/2018/hyperlinkcolor" val="tx"/>
                    </a:ext>
                  </a:extLst>
                </a:hlinkClick>
              </a:rPr>
              <a:t>This Photo</a:t>
            </a:r>
            <a:r>
              <a:rPr lang="en-US" sz="900" dirty="0">
                <a:solidFill>
                  <a:schemeClr val="bg1">
                    <a:lumMod val="85000"/>
                  </a:schemeClr>
                </a:solidFill>
              </a:rPr>
              <a:t> by Unknown Author is licensed under </a:t>
            </a:r>
            <a:r>
              <a:rPr lang="en-US" sz="900" dirty="0">
                <a:solidFill>
                  <a:schemeClr val="bg1">
                    <a:lumMod val="85000"/>
                  </a:schemeClr>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900" dirty="0">
              <a:solidFill>
                <a:schemeClr val="bg1">
                  <a:lumMod val="85000"/>
                </a:schemeClr>
              </a:solidFill>
            </a:endParaRPr>
          </a:p>
        </p:txBody>
      </p:sp>
    </p:spTree>
    <p:extLst>
      <p:ext uri="{BB962C8B-B14F-4D97-AF65-F5344CB8AC3E}">
        <p14:creationId xmlns:p14="http://schemas.microsoft.com/office/powerpoint/2010/main" val="149622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B995-E76E-4C8E-843F-676A7890252A}"/>
              </a:ext>
            </a:extLst>
          </p:cNvPr>
          <p:cNvSpPr>
            <a:spLocks noGrp="1"/>
          </p:cNvSpPr>
          <p:nvPr>
            <p:ph type="title"/>
          </p:nvPr>
        </p:nvSpPr>
        <p:spPr>
          <a:xfrm>
            <a:off x="0" y="0"/>
            <a:ext cx="9144000" cy="715962"/>
          </a:xfrm>
        </p:spPr>
        <p:txBody>
          <a:bodyPr>
            <a:normAutofit fontScale="90000"/>
          </a:bodyPr>
          <a:lstStyle/>
          <a:p>
            <a:r>
              <a:rPr lang="en-US" dirty="0"/>
              <a:t>Appraise a Proposal: Apply What You Know</a:t>
            </a:r>
          </a:p>
        </p:txBody>
      </p:sp>
      <p:sp>
        <p:nvSpPr>
          <p:cNvPr id="7" name="Slide Number Placeholder 6">
            <a:extLst>
              <a:ext uri="{FF2B5EF4-FFF2-40B4-BE49-F238E27FC236}">
                <a16:creationId xmlns:a16="http://schemas.microsoft.com/office/drawing/2014/main" id="{B9D07FFB-0509-4AC9-A3EA-AC45FA5B8686}"/>
              </a:ext>
            </a:extLst>
          </p:cNvPr>
          <p:cNvSpPr>
            <a:spLocks noGrp="1"/>
          </p:cNvSpPr>
          <p:nvPr>
            <p:ph type="sldNum" sz="quarter" idx="12"/>
          </p:nvPr>
        </p:nvSpPr>
        <p:spPr/>
        <p:txBody>
          <a:bodyPr/>
          <a:lstStyle/>
          <a:p>
            <a:fld id="{BB91B803-E462-4741-B8BD-B058610752DD}" type="slidenum">
              <a:rPr lang="en-US" smtClean="0"/>
              <a:t>12</a:t>
            </a:fld>
            <a:endParaRPr lang="en-US"/>
          </a:p>
        </p:txBody>
      </p:sp>
      <p:sp>
        <p:nvSpPr>
          <p:cNvPr id="6" name="Oval 5">
            <a:extLst>
              <a:ext uri="{FF2B5EF4-FFF2-40B4-BE49-F238E27FC236}">
                <a16:creationId xmlns:a16="http://schemas.microsoft.com/office/drawing/2014/main" id="{F3B503D9-C801-45BF-B4AC-4ED76E5B3E44}"/>
              </a:ext>
            </a:extLst>
          </p:cNvPr>
          <p:cNvSpPr/>
          <p:nvPr/>
        </p:nvSpPr>
        <p:spPr>
          <a:xfrm>
            <a:off x="3504236" y="2373338"/>
            <a:ext cx="1892958" cy="1892958"/>
          </a:xfrm>
          <a:prstGeom prst="ellipse">
            <a:avLst/>
          </a:pr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9" name="Group 8">
            <a:extLst>
              <a:ext uri="{FF2B5EF4-FFF2-40B4-BE49-F238E27FC236}">
                <a16:creationId xmlns:a16="http://schemas.microsoft.com/office/drawing/2014/main" id="{382694CC-A8DD-4A01-83B4-C36B060DB722}"/>
              </a:ext>
            </a:extLst>
          </p:cNvPr>
          <p:cNvGrpSpPr/>
          <p:nvPr/>
        </p:nvGrpSpPr>
        <p:grpSpPr>
          <a:xfrm>
            <a:off x="2496978" y="1044368"/>
            <a:ext cx="4150044" cy="1270986"/>
            <a:chOff x="3474084" y="0"/>
            <a:chExt cx="2195831" cy="1270986"/>
          </a:xfrm>
        </p:grpSpPr>
        <p:sp>
          <p:nvSpPr>
            <p:cNvPr id="26" name="Rectangle 25">
              <a:extLst>
                <a:ext uri="{FF2B5EF4-FFF2-40B4-BE49-F238E27FC236}">
                  <a16:creationId xmlns:a16="http://schemas.microsoft.com/office/drawing/2014/main" id="{29E876D3-7124-478C-B038-6784459B694F}"/>
                </a:ext>
              </a:extLst>
            </p:cNvPr>
            <p:cNvSpPr/>
            <p:nvPr/>
          </p:nvSpPr>
          <p:spPr>
            <a:xfrm>
              <a:off x="3474084" y="0"/>
              <a:ext cx="2195831" cy="1270986"/>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22D8D643-AA86-4054-8E35-EC9187CFD237}"/>
                </a:ext>
              </a:extLst>
            </p:cNvPr>
            <p:cNvSpPr txBox="1"/>
            <p:nvPr/>
          </p:nvSpPr>
          <p:spPr>
            <a:xfrm>
              <a:off x="3474084" y="0"/>
              <a:ext cx="2195831" cy="127098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u="sng" kern="1200" dirty="0"/>
                <a:t>Information</a:t>
              </a:r>
              <a:r>
                <a:rPr lang="en-US" sz="2200" kern="1200" dirty="0"/>
                <a:t>: heart failure requires special medication management.</a:t>
              </a:r>
            </a:p>
          </p:txBody>
        </p:sp>
      </p:grpSp>
      <p:sp>
        <p:nvSpPr>
          <p:cNvPr id="10" name="Oval 9">
            <a:extLst>
              <a:ext uri="{FF2B5EF4-FFF2-40B4-BE49-F238E27FC236}">
                <a16:creationId xmlns:a16="http://schemas.microsoft.com/office/drawing/2014/main" id="{760836A4-6B48-4EA4-B326-7B5F2A2BD846}"/>
              </a:ext>
            </a:extLst>
          </p:cNvPr>
          <p:cNvSpPr/>
          <p:nvPr/>
        </p:nvSpPr>
        <p:spPr>
          <a:xfrm>
            <a:off x="4224318" y="2896336"/>
            <a:ext cx="1892958" cy="1892958"/>
          </a:xfrm>
          <a:prstGeom prst="ellipse">
            <a:avLst/>
          </a:pr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grpSp>
        <p:nvGrpSpPr>
          <p:cNvPr id="11" name="Group 10">
            <a:extLst>
              <a:ext uri="{FF2B5EF4-FFF2-40B4-BE49-F238E27FC236}">
                <a16:creationId xmlns:a16="http://schemas.microsoft.com/office/drawing/2014/main" id="{720B4D35-1C58-4AC8-9D53-78E30538FB4D}"/>
              </a:ext>
            </a:extLst>
          </p:cNvPr>
          <p:cNvGrpSpPr/>
          <p:nvPr/>
        </p:nvGrpSpPr>
        <p:grpSpPr>
          <a:xfrm>
            <a:off x="6267954" y="2508550"/>
            <a:ext cx="2418845" cy="1379155"/>
            <a:chOff x="6389239" y="1676620"/>
            <a:chExt cx="1968676" cy="1379155"/>
          </a:xfrm>
        </p:grpSpPr>
        <p:sp>
          <p:nvSpPr>
            <p:cNvPr id="24" name="Rectangle 23">
              <a:extLst>
                <a:ext uri="{FF2B5EF4-FFF2-40B4-BE49-F238E27FC236}">
                  <a16:creationId xmlns:a16="http://schemas.microsoft.com/office/drawing/2014/main" id="{559A338A-DB24-448C-8D41-94D6F3D3892A}"/>
                </a:ext>
              </a:extLst>
            </p:cNvPr>
            <p:cNvSpPr/>
            <p:nvPr/>
          </p:nvSpPr>
          <p:spPr>
            <a:xfrm>
              <a:off x="6389239" y="1676620"/>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473A109F-4697-48DA-9B63-C29A73E2D587}"/>
                </a:ext>
              </a:extLst>
            </p:cNvPr>
            <p:cNvSpPr txBox="1"/>
            <p:nvPr/>
          </p:nvSpPr>
          <p:spPr>
            <a:xfrm>
              <a:off x="6389239" y="1676620"/>
              <a:ext cx="1968676" cy="137915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u="sng" kern="1200" dirty="0"/>
                <a:t>Person</a:t>
              </a:r>
              <a:r>
                <a:rPr lang="en-US" sz="2200" kern="1200" dirty="0"/>
                <a:t>:  prescribing providers, clinical pharmacists, specialized heart failure nurse?</a:t>
              </a:r>
            </a:p>
          </p:txBody>
        </p:sp>
      </p:grpSp>
      <p:sp>
        <p:nvSpPr>
          <p:cNvPr id="12" name="Oval 11">
            <a:extLst>
              <a:ext uri="{FF2B5EF4-FFF2-40B4-BE49-F238E27FC236}">
                <a16:creationId xmlns:a16="http://schemas.microsoft.com/office/drawing/2014/main" id="{A2388781-32C4-4EB2-BD19-253DB533A492}"/>
              </a:ext>
            </a:extLst>
          </p:cNvPr>
          <p:cNvSpPr/>
          <p:nvPr/>
        </p:nvSpPr>
        <p:spPr>
          <a:xfrm>
            <a:off x="3949460" y="3743299"/>
            <a:ext cx="1892958" cy="1892958"/>
          </a:xfrm>
          <a:prstGeom prst="ellipse">
            <a:avLst/>
          </a:pr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grpSp>
        <p:nvGrpSpPr>
          <p:cNvPr id="13" name="Group 12">
            <a:extLst>
              <a:ext uri="{FF2B5EF4-FFF2-40B4-BE49-F238E27FC236}">
                <a16:creationId xmlns:a16="http://schemas.microsoft.com/office/drawing/2014/main" id="{67E8E2E1-0782-44D3-B964-48BD193C13FF}"/>
              </a:ext>
            </a:extLst>
          </p:cNvPr>
          <p:cNvGrpSpPr/>
          <p:nvPr/>
        </p:nvGrpSpPr>
        <p:grpSpPr>
          <a:xfrm>
            <a:off x="5715001" y="4861226"/>
            <a:ext cx="2971798" cy="1379155"/>
            <a:chOff x="6086366" y="4029296"/>
            <a:chExt cx="1968676" cy="1379155"/>
          </a:xfrm>
        </p:grpSpPr>
        <p:sp>
          <p:nvSpPr>
            <p:cNvPr id="22" name="Rectangle 21">
              <a:extLst>
                <a:ext uri="{FF2B5EF4-FFF2-40B4-BE49-F238E27FC236}">
                  <a16:creationId xmlns:a16="http://schemas.microsoft.com/office/drawing/2014/main" id="{BBD8A0D5-BFC4-4FD5-B953-759492F1EDCA}"/>
                </a:ext>
              </a:extLst>
            </p:cNvPr>
            <p:cNvSpPr/>
            <p:nvPr/>
          </p:nvSpPr>
          <p:spPr>
            <a:xfrm>
              <a:off x="6086366" y="4029296"/>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7CFE4D70-6F05-4F3A-9554-F7F1DFAE1ECB}"/>
                </a:ext>
              </a:extLst>
            </p:cNvPr>
            <p:cNvSpPr txBox="1"/>
            <p:nvPr/>
          </p:nvSpPr>
          <p:spPr>
            <a:xfrm>
              <a:off x="6086366" y="4029296"/>
              <a:ext cx="1968676" cy="137915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977900">
                <a:spcBef>
                  <a:spcPct val="0"/>
                </a:spcBef>
                <a:spcAft>
                  <a:spcPts val="600"/>
                </a:spcAft>
                <a:buNone/>
              </a:pPr>
              <a:r>
                <a:rPr lang="en-US" sz="2200" u="sng" kern="1200" dirty="0"/>
                <a:t>Format</a:t>
              </a:r>
              <a:r>
                <a:rPr lang="en-US" sz="2200" kern="1200" dirty="0"/>
                <a:t>:  order set? </a:t>
              </a:r>
            </a:p>
            <a:p>
              <a:pPr marL="0" lvl="0" indent="0" algn="ctr" defTabSz="977900">
                <a:lnSpc>
                  <a:spcPct val="90000"/>
                </a:lnSpc>
                <a:spcBef>
                  <a:spcPct val="0"/>
                </a:spcBef>
                <a:spcAft>
                  <a:spcPct val="35000"/>
                </a:spcAft>
                <a:buNone/>
              </a:pPr>
              <a:r>
                <a:rPr lang="en-US" sz="2200" kern="1200" dirty="0"/>
                <a:t>inline alert? popup alert? checklist?</a:t>
              </a:r>
            </a:p>
          </p:txBody>
        </p:sp>
      </p:grpSp>
      <p:sp>
        <p:nvSpPr>
          <p:cNvPr id="14" name="Oval 13">
            <a:extLst>
              <a:ext uri="{FF2B5EF4-FFF2-40B4-BE49-F238E27FC236}">
                <a16:creationId xmlns:a16="http://schemas.microsoft.com/office/drawing/2014/main" id="{26BD4FD1-E2C6-4D28-91BB-82BD8CF95850}"/>
              </a:ext>
            </a:extLst>
          </p:cNvPr>
          <p:cNvSpPr/>
          <p:nvPr/>
        </p:nvSpPr>
        <p:spPr>
          <a:xfrm>
            <a:off x="3059013" y="3743299"/>
            <a:ext cx="1892958" cy="1892958"/>
          </a:xfrm>
          <a:prstGeom prst="ellipse">
            <a:avLst/>
          </a:pr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grpSp>
        <p:nvGrpSpPr>
          <p:cNvPr id="15" name="Group 14">
            <a:extLst>
              <a:ext uri="{FF2B5EF4-FFF2-40B4-BE49-F238E27FC236}">
                <a16:creationId xmlns:a16="http://schemas.microsoft.com/office/drawing/2014/main" id="{BB3A6282-56D2-4509-BFA5-9A11C568219A}"/>
              </a:ext>
            </a:extLst>
          </p:cNvPr>
          <p:cNvGrpSpPr/>
          <p:nvPr/>
        </p:nvGrpSpPr>
        <p:grpSpPr>
          <a:xfrm>
            <a:off x="214631" y="4861226"/>
            <a:ext cx="2971797" cy="1379155"/>
            <a:chOff x="1088956" y="4029296"/>
            <a:chExt cx="1968676" cy="1379155"/>
          </a:xfrm>
        </p:grpSpPr>
        <p:sp>
          <p:nvSpPr>
            <p:cNvPr id="20" name="Rectangle 19">
              <a:extLst>
                <a:ext uri="{FF2B5EF4-FFF2-40B4-BE49-F238E27FC236}">
                  <a16:creationId xmlns:a16="http://schemas.microsoft.com/office/drawing/2014/main" id="{98337196-F204-4493-B9D7-69F21B5B31E0}"/>
                </a:ext>
              </a:extLst>
            </p:cNvPr>
            <p:cNvSpPr/>
            <p:nvPr/>
          </p:nvSpPr>
          <p:spPr>
            <a:xfrm>
              <a:off x="1088956" y="4029296"/>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25F22460-66F6-4EAE-9214-74BE23A8649C}"/>
                </a:ext>
              </a:extLst>
            </p:cNvPr>
            <p:cNvSpPr txBox="1"/>
            <p:nvPr/>
          </p:nvSpPr>
          <p:spPr>
            <a:xfrm>
              <a:off x="1088956" y="4029296"/>
              <a:ext cx="1968676" cy="137915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u="sng" kern="1200" dirty="0"/>
                <a:t>Channel</a:t>
              </a:r>
              <a:r>
                <a:rPr lang="en-US" sz="2200" kern="1200" dirty="0"/>
                <a:t>:  electronic health record.</a:t>
              </a:r>
            </a:p>
          </p:txBody>
        </p:sp>
      </p:grpSp>
      <p:sp>
        <p:nvSpPr>
          <p:cNvPr id="16" name="Oval 15">
            <a:extLst>
              <a:ext uri="{FF2B5EF4-FFF2-40B4-BE49-F238E27FC236}">
                <a16:creationId xmlns:a16="http://schemas.microsoft.com/office/drawing/2014/main" id="{E5DCCB1D-2A3A-4451-B2F9-BC1A0EAF8664}"/>
              </a:ext>
            </a:extLst>
          </p:cNvPr>
          <p:cNvSpPr/>
          <p:nvPr/>
        </p:nvSpPr>
        <p:spPr>
          <a:xfrm>
            <a:off x="2784155" y="2896336"/>
            <a:ext cx="1892958" cy="1892958"/>
          </a:xfrm>
          <a:prstGeom prst="ellipse">
            <a:avLst/>
          </a:pr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grpSp>
        <p:nvGrpSpPr>
          <p:cNvPr id="17" name="Group 16">
            <a:extLst>
              <a:ext uri="{FF2B5EF4-FFF2-40B4-BE49-F238E27FC236}">
                <a16:creationId xmlns:a16="http://schemas.microsoft.com/office/drawing/2014/main" id="{4FE5B265-2284-4E45-9F25-FC0AC5F5BC92}"/>
              </a:ext>
            </a:extLst>
          </p:cNvPr>
          <p:cNvGrpSpPr/>
          <p:nvPr/>
        </p:nvGrpSpPr>
        <p:grpSpPr>
          <a:xfrm>
            <a:off x="659854" y="2508550"/>
            <a:ext cx="2124299" cy="1379155"/>
            <a:chOff x="786083" y="1676620"/>
            <a:chExt cx="1968676" cy="1379155"/>
          </a:xfrm>
        </p:grpSpPr>
        <p:sp>
          <p:nvSpPr>
            <p:cNvPr id="18" name="Rectangle 17">
              <a:extLst>
                <a:ext uri="{FF2B5EF4-FFF2-40B4-BE49-F238E27FC236}">
                  <a16:creationId xmlns:a16="http://schemas.microsoft.com/office/drawing/2014/main" id="{BC2B353B-1B92-4A3B-AA17-F8DEA843296D}"/>
                </a:ext>
              </a:extLst>
            </p:cNvPr>
            <p:cNvSpPr/>
            <p:nvPr/>
          </p:nvSpPr>
          <p:spPr>
            <a:xfrm>
              <a:off x="786083" y="1676620"/>
              <a:ext cx="1968676" cy="1379155"/>
            </a:xfrm>
            <a:prstGeom prst="rect">
              <a:avLst/>
            </a:prstGeom>
            <a:noFill/>
            <a:ln>
              <a:noFill/>
            </a:ln>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3D29E41C-1742-41E7-9D73-003EEC470E32}"/>
                </a:ext>
              </a:extLst>
            </p:cNvPr>
            <p:cNvSpPr txBox="1"/>
            <p:nvPr/>
          </p:nvSpPr>
          <p:spPr>
            <a:xfrm>
              <a:off x="786083" y="1676620"/>
              <a:ext cx="1968676" cy="137915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u="sng" kern="1200" dirty="0"/>
                <a:t>Time</a:t>
              </a:r>
              <a:r>
                <a:rPr lang="en-US" sz="2200" kern="1200" dirty="0"/>
                <a:t>: close to discharge, or maybe earlier in the encounter?</a:t>
              </a:r>
            </a:p>
          </p:txBody>
        </p:sp>
      </p:grpSp>
    </p:spTree>
    <p:extLst>
      <p:ext uri="{BB962C8B-B14F-4D97-AF65-F5344CB8AC3E}">
        <p14:creationId xmlns:p14="http://schemas.microsoft.com/office/powerpoint/2010/main" val="27327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74C0-C095-44F0-8FFC-D72BC802D0CF}"/>
              </a:ext>
            </a:extLst>
          </p:cNvPr>
          <p:cNvSpPr>
            <a:spLocks noGrp="1"/>
          </p:cNvSpPr>
          <p:nvPr>
            <p:ph type="title"/>
          </p:nvPr>
        </p:nvSpPr>
        <p:spPr>
          <a:prstGeom prst="rect">
            <a:avLst/>
          </a:prstGeom>
        </p:spPr>
        <p:txBody>
          <a:bodyPr anchor="ctr">
            <a:normAutofit/>
          </a:bodyPr>
          <a:lstStyle/>
          <a:p>
            <a:r>
              <a:rPr lang="en-US" sz="4400" dirty="0">
                <a:solidFill>
                  <a:schemeClr val="tx1"/>
                </a:solidFill>
              </a:rPr>
              <a:t>Hitting the Target</a:t>
            </a:r>
          </a:p>
        </p:txBody>
      </p:sp>
      <p:sp>
        <p:nvSpPr>
          <p:cNvPr id="4" name="Text Placeholder 3">
            <a:extLst>
              <a:ext uri="{FF2B5EF4-FFF2-40B4-BE49-F238E27FC236}">
                <a16:creationId xmlns:a16="http://schemas.microsoft.com/office/drawing/2014/main" id="{7BE3FFDF-8D3C-44D6-9339-016D9FE96AB6}"/>
              </a:ext>
            </a:extLst>
          </p:cNvPr>
          <p:cNvSpPr>
            <a:spLocks noGrp="1"/>
          </p:cNvSpPr>
          <p:nvPr>
            <p:ph sz="half" idx="1"/>
          </p:nvPr>
        </p:nvSpPr>
        <p:spPr>
          <a:prstGeom prst="rect">
            <a:avLst/>
          </a:prstGeom>
        </p:spPr>
        <p:txBody>
          <a:bodyPr>
            <a:normAutofit/>
          </a:bodyPr>
          <a:lstStyle/>
          <a:p>
            <a:r>
              <a:rPr lang="en-US" sz="2800" dirty="0">
                <a:solidFill>
                  <a:schemeClr val="tx1"/>
                </a:solidFill>
              </a:rPr>
              <a:t>Success!  </a:t>
            </a:r>
          </a:p>
          <a:p>
            <a:r>
              <a:rPr lang="en-US" dirty="0"/>
              <a:t>No </a:t>
            </a:r>
            <a:r>
              <a:rPr lang="en-US" sz="2800" dirty="0">
                <a:solidFill>
                  <a:schemeClr val="tx1"/>
                </a:solidFill>
              </a:rPr>
              <a:t>mess!</a:t>
            </a:r>
          </a:p>
          <a:p>
            <a:r>
              <a:rPr lang="en-US" dirty="0"/>
              <a:t>Chaos has been subverted.</a:t>
            </a:r>
            <a:endParaRPr lang="en-US" sz="2800" dirty="0">
              <a:solidFill>
                <a:schemeClr val="tx1"/>
              </a:solidFill>
            </a:endParaRPr>
          </a:p>
          <a:p>
            <a:pPr marL="0" indent="0">
              <a:buNone/>
            </a:pPr>
            <a:endParaRPr lang="en-US" sz="2800" dirty="0">
              <a:solidFill>
                <a:schemeClr val="tx1"/>
              </a:solidFill>
            </a:endParaRPr>
          </a:p>
        </p:txBody>
      </p:sp>
      <p:pic>
        <p:nvPicPr>
          <p:cNvPr id="16" name="Content Placeholder 15" descr="A picture containing outdoor, person, clothing, man&#10;&#10;Description automatically generated">
            <a:extLst>
              <a:ext uri="{FF2B5EF4-FFF2-40B4-BE49-F238E27FC236}">
                <a16:creationId xmlns:a16="http://schemas.microsoft.com/office/drawing/2014/main" id="{A592185B-02F9-4986-B19D-FA20994B4D3C}"/>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581400" y="2519085"/>
            <a:ext cx="5105400" cy="3398282"/>
          </a:xfrm>
        </p:spPr>
      </p:pic>
      <p:sp>
        <p:nvSpPr>
          <p:cNvPr id="5" name="Slide Number Placeholder 4">
            <a:extLst>
              <a:ext uri="{FF2B5EF4-FFF2-40B4-BE49-F238E27FC236}">
                <a16:creationId xmlns:a16="http://schemas.microsoft.com/office/drawing/2014/main" id="{FBA0FDBF-BC20-436B-93AA-9A23095C6719}"/>
              </a:ext>
            </a:extLst>
          </p:cNvPr>
          <p:cNvSpPr>
            <a:spLocks noGrp="1"/>
          </p:cNvSpPr>
          <p:nvPr>
            <p:ph type="sldNum" sz="quarter" idx="12"/>
          </p:nvPr>
        </p:nvSpPr>
        <p:spPr>
          <a:prstGeom prst="rect">
            <a:avLst/>
          </a:prstGeom>
        </p:spPr>
        <p:txBody>
          <a:bodyPr anchor="ctr">
            <a:normAutofit/>
          </a:bodyPr>
          <a:lstStyle/>
          <a:p>
            <a:pPr>
              <a:spcAft>
                <a:spcPts val="600"/>
              </a:spcAft>
            </a:pPr>
            <a:fld id="{BB91B803-E462-4741-B8BD-B058610752DD}" type="slidenum">
              <a:rPr lang="en-US" sz="1200" smtClean="0">
                <a:solidFill>
                  <a:schemeClr val="tx1">
                    <a:tint val="75000"/>
                  </a:schemeClr>
                </a:solidFill>
              </a:rPr>
              <a:pPr>
                <a:spcAft>
                  <a:spcPts val="600"/>
                </a:spcAft>
              </a:pPr>
              <a:t>13</a:t>
            </a:fld>
            <a:endParaRPr lang="en-US" sz="1200">
              <a:solidFill>
                <a:schemeClr val="tx1">
                  <a:tint val="75000"/>
                </a:schemeClr>
              </a:solidFill>
            </a:endParaRPr>
          </a:p>
        </p:txBody>
      </p:sp>
      <p:sp>
        <p:nvSpPr>
          <p:cNvPr id="17" name="TextBox 16">
            <a:extLst>
              <a:ext uri="{FF2B5EF4-FFF2-40B4-BE49-F238E27FC236}">
                <a16:creationId xmlns:a16="http://schemas.microsoft.com/office/drawing/2014/main" id="{2161D79C-BD0A-4788-96D0-6FA59356B459}"/>
              </a:ext>
            </a:extLst>
          </p:cNvPr>
          <p:cNvSpPr txBox="1"/>
          <p:nvPr/>
        </p:nvSpPr>
        <p:spPr>
          <a:xfrm>
            <a:off x="6248400" y="6643321"/>
            <a:ext cx="2895600" cy="230832"/>
          </a:xfrm>
          <a:prstGeom prst="rect">
            <a:avLst/>
          </a:prstGeom>
          <a:noFill/>
        </p:spPr>
        <p:txBody>
          <a:bodyPr wrap="square" rtlCol="0">
            <a:spAutoFit/>
          </a:bodyPr>
          <a:lstStyle/>
          <a:p>
            <a:r>
              <a:rPr lang="en-US" sz="900" dirty="0">
                <a:hlinkClick r:id="rId4" tooltip="https://www.flickr.com/photos/frederickhomesforsale/16241388115/"/>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18" name="TextBox 17">
            <a:extLst>
              <a:ext uri="{FF2B5EF4-FFF2-40B4-BE49-F238E27FC236}">
                <a16:creationId xmlns:a16="http://schemas.microsoft.com/office/drawing/2014/main" id="{3D4EECF1-19B9-4A14-9A56-A4ABB8549559}"/>
              </a:ext>
            </a:extLst>
          </p:cNvPr>
          <p:cNvSpPr txBox="1"/>
          <p:nvPr/>
        </p:nvSpPr>
        <p:spPr>
          <a:xfrm>
            <a:off x="5541498" y="4495800"/>
            <a:ext cx="990600" cy="430887"/>
          </a:xfrm>
          <a:prstGeom prst="rect">
            <a:avLst/>
          </a:prstGeom>
          <a:noFill/>
        </p:spPr>
        <p:txBody>
          <a:bodyPr wrap="square" rtlCol="0">
            <a:spAutoFit/>
          </a:bodyPr>
          <a:lstStyle/>
          <a:p>
            <a:pPr algn="ctr"/>
            <a:r>
              <a:rPr lang="en-US" sz="1050" dirty="0">
                <a:latin typeface="Cooper Black" panose="0208090404030B020404" pitchFamily="18" charset="0"/>
              </a:rPr>
              <a:t>Informatics Nurse</a:t>
            </a:r>
          </a:p>
        </p:txBody>
      </p:sp>
    </p:spTree>
    <p:extLst>
      <p:ext uri="{BB962C8B-B14F-4D97-AF65-F5344CB8AC3E}">
        <p14:creationId xmlns:p14="http://schemas.microsoft.com/office/powerpoint/2010/main" val="46201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0CD4-9631-466D-B7D9-F8DD0990DF02}"/>
              </a:ext>
            </a:extLst>
          </p:cNvPr>
          <p:cNvSpPr>
            <a:spLocks noGrp="1"/>
          </p:cNvSpPr>
          <p:nvPr>
            <p:ph type="title"/>
          </p:nvPr>
        </p:nvSpPr>
        <p:spPr/>
        <p:txBody>
          <a:bodyPr/>
          <a:lstStyle/>
          <a:p>
            <a:r>
              <a:rPr lang="en-US" dirty="0"/>
              <a:t>Quality Improvement</a:t>
            </a:r>
          </a:p>
        </p:txBody>
      </p:sp>
      <p:graphicFrame>
        <p:nvGraphicFramePr>
          <p:cNvPr id="5" name="Content Placeholder 4">
            <a:extLst>
              <a:ext uri="{FF2B5EF4-FFF2-40B4-BE49-F238E27FC236}">
                <a16:creationId xmlns:a16="http://schemas.microsoft.com/office/drawing/2014/main" id="{D7F87943-3693-4C26-9612-13A6D39C33B4}"/>
              </a:ext>
            </a:extLst>
          </p:cNvPr>
          <p:cNvGraphicFramePr>
            <a:graphicFrameLocks noGrp="1"/>
          </p:cNvGraphicFramePr>
          <p:nvPr>
            <p:ph idx="1"/>
            <p:extLst>
              <p:ext uri="{D42A27DB-BD31-4B8C-83A1-F6EECF244321}">
                <p14:modId xmlns:p14="http://schemas.microsoft.com/office/powerpoint/2010/main" val="15291511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47D520C-A6E1-410D-B84A-516AC293126C}"/>
              </a:ext>
            </a:extLst>
          </p:cNvPr>
          <p:cNvSpPr>
            <a:spLocks noGrp="1"/>
          </p:cNvSpPr>
          <p:nvPr>
            <p:ph type="sldNum" sz="quarter" idx="12"/>
          </p:nvPr>
        </p:nvSpPr>
        <p:spPr/>
        <p:txBody>
          <a:bodyPr/>
          <a:lstStyle/>
          <a:p>
            <a:fld id="{BB91B803-E462-4741-B8BD-B058610752DD}" type="slidenum">
              <a:rPr lang="en-US" smtClean="0"/>
              <a:t>14</a:t>
            </a:fld>
            <a:endParaRPr lang="en-US"/>
          </a:p>
        </p:txBody>
      </p:sp>
    </p:spTree>
    <p:extLst>
      <p:ext uri="{BB962C8B-B14F-4D97-AF65-F5344CB8AC3E}">
        <p14:creationId xmlns:p14="http://schemas.microsoft.com/office/powerpoint/2010/main" val="230712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D892-3E17-4F3F-9435-8716F79A9BA3}"/>
              </a:ext>
            </a:extLst>
          </p:cNvPr>
          <p:cNvSpPr>
            <a:spLocks noGrp="1"/>
          </p:cNvSpPr>
          <p:nvPr>
            <p:ph type="title"/>
          </p:nvPr>
        </p:nvSpPr>
        <p:spPr/>
        <p:txBody>
          <a:bodyPr/>
          <a:lstStyle/>
          <a:p>
            <a:r>
              <a:rPr lang="en-US" dirty="0"/>
              <a:t>Impact</a:t>
            </a:r>
          </a:p>
        </p:txBody>
      </p:sp>
      <p:sp>
        <p:nvSpPr>
          <p:cNvPr id="7" name="Slide Number Placeholder 6">
            <a:extLst>
              <a:ext uri="{FF2B5EF4-FFF2-40B4-BE49-F238E27FC236}">
                <a16:creationId xmlns:a16="http://schemas.microsoft.com/office/drawing/2014/main" id="{41D093D8-81CC-48FC-B73E-E7B80FF61886}"/>
              </a:ext>
            </a:extLst>
          </p:cNvPr>
          <p:cNvSpPr>
            <a:spLocks noGrp="1"/>
          </p:cNvSpPr>
          <p:nvPr>
            <p:ph type="sldNum" sz="quarter" idx="12"/>
          </p:nvPr>
        </p:nvSpPr>
        <p:spPr/>
        <p:txBody>
          <a:bodyPr/>
          <a:lstStyle/>
          <a:p>
            <a:fld id="{BB91B803-E462-4741-B8BD-B058610752DD}" type="slidenum">
              <a:rPr lang="en-US" smtClean="0"/>
              <a:t>15</a:t>
            </a:fld>
            <a:endParaRPr lang="en-US"/>
          </a:p>
        </p:txBody>
      </p:sp>
      <p:grpSp>
        <p:nvGrpSpPr>
          <p:cNvPr id="5" name="Group 4">
            <a:extLst>
              <a:ext uri="{FF2B5EF4-FFF2-40B4-BE49-F238E27FC236}">
                <a16:creationId xmlns:a16="http://schemas.microsoft.com/office/drawing/2014/main" id="{B92E310C-4F6D-473D-A867-ACBBB1B248BC}"/>
              </a:ext>
            </a:extLst>
          </p:cNvPr>
          <p:cNvGrpSpPr/>
          <p:nvPr/>
        </p:nvGrpSpPr>
        <p:grpSpPr>
          <a:xfrm>
            <a:off x="3718560" y="1496865"/>
            <a:ext cx="3901440" cy="782637"/>
            <a:chOff x="2194560" y="99864"/>
            <a:chExt cx="3901440" cy="782637"/>
          </a:xfrm>
          <a:scene3d>
            <a:camera prst="orthographicFront"/>
            <a:lightRig rig="threePt" dir="t">
              <a:rot lat="0" lon="0" rev="7500000"/>
            </a:lightRig>
          </a:scene3d>
        </p:grpSpPr>
        <p:sp>
          <p:nvSpPr>
            <p:cNvPr id="29" name="Rectangle: Top Corners Rounded 28">
              <a:extLst>
                <a:ext uri="{FF2B5EF4-FFF2-40B4-BE49-F238E27FC236}">
                  <a16:creationId xmlns:a16="http://schemas.microsoft.com/office/drawing/2014/main" id="{6CDB17A5-694D-49A1-87D6-027910B54618}"/>
                </a:ext>
              </a:extLst>
            </p:cNvPr>
            <p:cNvSpPr/>
            <p:nvPr/>
          </p:nvSpPr>
          <p:spPr>
            <a:xfrm rot="5400000">
              <a:off x="3753961" y="-1459537"/>
              <a:ext cx="782637" cy="3901440"/>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ectangle: Top Corners Rounded 4">
              <a:extLst>
                <a:ext uri="{FF2B5EF4-FFF2-40B4-BE49-F238E27FC236}">
                  <a16:creationId xmlns:a16="http://schemas.microsoft.com/office/drawing/2014/main" id="{B5C34DEA-0095-4FA0-850E-11556C0BB42C}"/>
                </a:ext>
              </a:extLst>
            </p:cNvPr>
            <p:cNvSpPr txBox="1"/>
            <p:nvPr/>
          </p:nvSpPr>
          <p:spPr>
            <a:xfrm>
              <a:off x="2194560" y="138069"/>
              <a:ext cx="3863235" cy="7062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How often triggered?</a:t>
              </a:r>
            </a:p>
            <a:p>
              <a:pPr marL="171450" lvl="1" indent="-171450" algn="l" defTabSz="755650">
                <a:lnSpc>
                  <a:spcPct val="90000"/>
                </a:lnSpc>
                <a:spcBef>
                  <a:spcPct val="0"/>
                </a:spcBef>
                <a:spcAft>
                  <a:spcPct val="15000"/>
                </a:spcAft>
                <a:buChar char="•"/>
              </a:pPr>
              <a:r>
                <a:rPr lang="en-US" sz="1700" kern="1200" dirty="0"/>
                <a:t>Which departments affected?</a:t>
              </a:r>
            </a:p>
          </p:txBody>
        </p:sp>
      </p:grpSp>
      <p:grpSp>
        <p:nvGrpSpPr>
          <p:cNvPr id="6" name="Group 5">
            <a:extLst>
              <a:ext uri="{FF2B5EF4-FFF2-40B4-BE49-F238E27FC236}">
                <a16:creationId xmlns:a16="http://schemas.microsoft.com/office/drawing/2014/main" id="{E0F1BEAC-69E8-40F9-BF75-0C82543DDD7E}"/>
              </a:ext>
            </a:extLst>
          </p:cNvPr>
          <p:cNvGrpSpPr/>
          <p:nvPr/>
        </p:nvGrpSpPr>
        <p:grpSpPr>
          <a:xfrm>
            <a:off x="1524000" y="1399034"/>
            <a:ext cx="2194560" cy="978296"/>
            <a:chOff x="0" y="2033"/>
            <a:chExt cx="2194560" cy="978296"/>
          </a:xfrm>
          <a:scene3d>
            <a:camera prst="orthographicFront"/>
            <a:lightRig rig="threePt" dir="t">
              <a:rot lat="0" lon="0" rev="7500000"/>
            </a:lightRig>
          </a:scene3d>
        </p:grpSpPr>
        <p:sp>
          <p:nvSpPr>
            <p:cNvPr id="27" name="Rectangle: Rounded Corners 26">
              <a:extLst>
                <a:ext uri="{FF2B5EF4-FFF2-40B4-BE49-F238E27FC236}">
                  <a16:creationId xmlns:a16="http://schemas.microsoft.com/office/drawing/2014/main" id="{FFC1F5EB-04C4-40A0-AE98-11DADF49772A}"/>
                </a:ext>
              </a:extLst>
            </p:cNvPr>
            <p:cNvSpPr/>
            <p:nvPr/>
          </p:nvSpPr>
          <p:spPr>
            <a:xfrm>
              <a:off x="0" y="2033"/>
              <a:ext cx="2194560" cy="978296"/>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ectangle: Rounded Corners 6">
              <a:extLst>
                <a:ext uri="{FF2B5EF4-FFF2-40B4-BE49-F238E27FC236}">
                  <a16:creationId xmlns:a16="http://schemas.microsoft.com/office/drawing/2014/main" id="{4E5F8577-3D99-41DB-A87B-2DA9108AA575}"/>
                </a:ext>
              </a:extLst>
            </p:cNvPr>
            <p:cNvSpPr txBox="1"/>
            <p:nvPr/>
          </p:nvSpPr>
          <p:spPr>
            <a:xfrm>
              <a:off x="47756" y="49789"/>
              <a:ext cx="2099048" cy="8827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Alerts</a:t>
              </a:r>
            </a:p>
          </p:txBody>
        </p:sp>
      </p:grpSp>
      <p:grpSp>
        <p:nvGrpSpPr>
          <p:cNvPr id="9" name="Group 8">
            <a:extLst>
              <a:ext uri="{FF2B5EF4-FFF2-40B4-BE49-F238E27FC236}">
                <a16:creationId xmlns:a16="http://schemas.microsoft.com/office/drawing/2014/main" id="{B2CFAFBF-DA69-450F-AA56-87AFE6D5FB29}"/>
              </a:ext>
            </a:extLst>
          </p:cNvPr>
          <p:cNvGrpSpPr/>
          <p:nvPr/>
        </p:nvGrpSpPr>
        <p:grpSpPr>
          <a:xfrm>
            <a:off x="3718560" y="2524077"/>
            <a:ext cx="3901440" cy="782637"/>
            <a:chOff x="2194560" y="1127076"/>
            <a:chExt cx="3901440" cy="782637"/>
          </a:xfrm>
          <a:scene3d>
            <a:camera prst="orthographicFront"/>
            <a:lightRig rig="threePt" dir="t">
              <a:rot lat="0" lon="0" rev="7500000"/>
            </a:lightRig>
          </a:scene3d>
        </p:grpSpPr>
        <p:sp>
          <p:nvSpPr>
            <p:cNvPr id="25" name="Rectangle: Top Corners Rounded 24">
              <a:extLst>
                <a:ext uri="{FF2B5EF4-FFF2-40B4-BE49-F238E27FC236}">
                  <a16:creationId xmlns:a16="http://schemas.microsoft.com/office/drawing/2014/main" id="{4382AE72-FB3A-41D7-9189-3DBBC552F8A3}"/>
                </a:ext>
              </a:extLst>
            </p:cNvPr>
            <p:cNvSpPr/>
            <p:nvPr/>
          </p:nvSpPr>
          <p:spPr>
            <a:xfrm rot="5400000">
              <a:off x="3753961" y="-432325"/>
              <a:ext cx="782637" cy="3901440"/>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ectangle: Top Corners Rounded 8">
              <a:extLst>
                <a:ext uri="{FF2B5EF4-FFF2-40B4-BE49-F238E27FC236}">
                  <a16:creationId xmlns:a16="http://schemas.microsoft.com/office/drawing/2014/main" id="{6720DC44-19C9-49C6-9CBA-3DDF8EAAA6F8}"/>
                </a:ext>
              </a:extLst>
            </p:cNvPr>
            <p:cNvSpPr txBox="1"/>
            <p:nvPr/>
          </p:nvSpPr>
          <p:spPr>
            <a:xfrm>
              <a:off x="2194560" y="1165281"/>
              <a:ext cx="3863235" cy="7062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Order sets being used?</a:t>
              </a:r>
            </a:p>
            <a:p>
              <a:pPr marL="171450" lvl="1" indent="-171450" algn="l" defTabSz="755650">
                <a:lnSpc>
                  <a:spcPct val="90000"/>
                </a:lnSpc>
                <a:spcBef>
                  <a:spcPct val="0"/>
                </a:spcBef>
                <a:spcAft>
                  <a:spcPct val="15000"/>
                </a:spcAft>
                <a:buChar char="•"/>
              </a:pPr>
              <a:r>
                <a:rPr lang="en-US" sz="1700" kern="1200" dirty="0"/>
                <a:t>Complaints about single-select options?</a:t>
              </a:r>
            </a:p>
          </p:txBody>
        </p:sp>
      </p:grpSp>
      <p:grpSp>
        <p:nvGrpSpPr>
          <p:cNvPr id="10" name="Group 9">
            <a:extLst>
              <a:ext uri="{FF2B5EF4-FFF2-40B4-BE49-F238E27FC236}">
                <a16:creationId xmlns:a16="http://schemas.microsoft.com/office/drawing/2014/main" id="{23000951-CDCE-4952-8E37-14C73868E486}"/>
              </a:ext>
            </a:extLst>
          </p:cNvPr>
          <p:cNvGrpSpPr/>
          <p:nvPr/>
        </p:nvGrpSpPr>
        <p:grpSpPr>
          <a:xfrm>
            <a:off x="1524000" y="2426246"/>
            <a:ext cx="2194560" cy="978296"/>
            <a:chOff x="0" y="1029245"/>
            <a:chExt cx="2194560" cy="978296"/>
          </a:xfrm>
          <a:scene3d>
            <a:camera prst="orthographicFront"/>
            <a:lightRig rig="threePt" dir="t">
              <a:rot lat="0" lon="0" rev="7500000"/>
            </a:lightRig>
          </a:scene3d>
        </p:grpSpPr>
        <p:sp>
          <p:nvSpPr>
            <p:cNvPr id="23" name="Rectangle: Rounded Corners 22">
              <a:extLst>
                <a:ext uri="{FF2B5EF4-FFF2-40B4-BE49-F238E27FC236}">
                  <a16:creationId xmlns:a16="http://schemas.microsoft.com/office/drawing/2014/main" id="{93FEA8AD-2F5F-4045-954C-9742658AB2A2}"/>
                </a:ext>
              </a:extLst>
            </p:cNvPr>
            <p:cNvSpPr/>
            <p:nvPr/>
          </p:nvSpPr>
          <p:spPr>
            <a:xfrm>
              <a:off x="0" y="1029245"/>
              <a:ext cx="2194560" cy="978296"/>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ectangle: Rounded Corners 10">
              <a:extLst>
                <a:ext uri="{FF2B5EF4-FFF2-40B4-BE49-F238E27FC236}">
                  <a16:creationId xmlns:a16="http://schemas.microsoft.com/office/drawing/2014/main" id="{3730A887-0366-4833-BB2C-DAD9290BD1D7}"/>
                </a:ext>
              </a:extLst>
            </p:cNvPr>
            <p:cNvSpPr txBox="1"/>
            <p:nvPr/>
          </p:nvSpPr>
          <p:spPr>
            <a:xfrm>
              <a:off x="47756" y="1077001"/>
              <a:ext cx="2099048" cy="8827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Orders</a:t>
              </a:r>
            </a:p>
          </p:txBody>
        </p:sp>
      </p:grpSp>
      <p:grpSp>
        <p:nvGrpSpPr>
          <p:cNvPr id="11" name="Group 10">
            <a:extLst>
              <a:ext uri="{FF2B5EF4-FFF2-40B4-BE49-F238E27FC236}">
                <a16:creationId xmlns:a16="http://schemas.microsoft.com/office/drawing/2014/main" id="{21462404-434D-4585-966E-F396FAB766FD}"/>
              </a:ext>
            </a:extLst>
          </p:cNvPr>
          <p:cNvGrpSpPr/>
          <p:nvPr/>
        </p:nvGrpSpPr>
        <p:grpSpPr>
          <a:xfrm>
            <a:off x="3718560" y="3551287"/>
            <a:ext cx="3901440" cy="782637"/>
            <a:chOff x="2194560" y="2154286"/>
            <a:chExt cx="3901440" cy="782637"/>
          </a:xfrm>
          <a:scene3d>
            <a:camera prst="orthographicFront"/>
            <a:lightRig rig="threePt" dir="t">
              <a:rot lat="0" lon="0" rev="7500000"/>
            </a:lightRig>
          </a:scene3d>
        </p:grpSpPr>
        <p:sp>
          <p:nvSpPr>
            <p:cNvPr id="21" name="Rectangle: Top Corners Rounded 20">
              <a:extLst>
                <a:ext uri="{FF2B5EF4-FFF2-40B4-BE49-F238E27FC236}">
                  <a16:creationId xmlns:a16="http://schemas.microsoft.com/office/drawing/2014/main" id="{2DB90F4B-D3CE-42F8-B2C8-A5BCD545E13E}"/>
                </a:ext>
              </a:extLst>
            </p:cNvPr>
            <p:cNvSpPr/>
            <p:nvPr/>
          </p:nvSpPr>
          <p:spPr>
            <a:xfrm rot="5400000">
              <a:off x="3753961" y="594885"/>
              <a:ext cx="782637" cy="3901440"/>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Top Corners Rounded 12">
              <a:extLst>
                <a:ext uri="{FF2B5EF4-FFF2-40B4-BE49-F238E27FC236}">
                  <a16:creationId xmlns:a16="http://schemas.microsoft.com/office/drawing/2014/main" id="{40E7EEEE-CEFF-494B-AE40-B50818E2FE0C}"/>
                </a:ext>
              </a:extLst>
            </p:cNvPr>
            <p:cNvSpPr txBox="1"/>
            <p:nvPr/>
          </p:nvSpPr>
          <p:spPr>
            <a:xfrm>
              <a:off x="2194560" y="2192492"/>
              <a:ext cx="3863235" cy="7062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Structured forms being filled out?</a:t>
              </a:r>
            </a:p>
            <a:p>
              <a:pPr marL="171450" lvl="1" indent="-171450" algn="l" defTabSz="755650">
                <a:lnSpc>
                  <a:spcPct val="90000"/>
                </a:lnSpc>
                <a:spcBef>
                  <a:spcPct val="0"/>
                </a:spcBef>
                <a:spcAft>
                  <a:spcPct val="15000"/>
                </a:spcAft>
                <a:buChar char="•"/>
              </a:pPr>
              <a:r>
                <a:rPr lang="en-US" sz="1700" kern="1200" dirty="0"/>
                <a:t>Is the intended behavior changing?</a:t>
              </a:r>
            </a:p>
          </p:txBody>
        </p:sp>
      </p:grpSp>
      <p:grpSp>
        <p:nvGrpSpPr>
          <p:cNvPr id="12" name="Group 11">
            <a:extLst>
              <a:ext uri="{FF2B5EF4-FFF2-40B4-BE49-F238E27FC236}">
                <a16:creationId xmlns:a16="http://schemas.microsoft.com/office/drawing/2014/main" id="{BA619BF3-A5DB-4C93-848F-FC1319D8CCF6}"/>
              </a:ext>
            </a:extLst>
          </p:cNvPr>
          <p:cNvGrpSpPr/>
          <p:nvPr/>
        </p:nvGrpSpPr>
        <p:grpSpPr>
          <a:xfrm>
            <a:off x="1524000" y="3453458"/>
            <a:ext cx="2194560" cy="978296"/>
            <a:chOff x="0" y="2056457"/>
            <a:chExt cx="2194560" cy="978296"/>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1DC36A8C-7891-4B84-885F-9DD0949E18DF}"/>
                </a:ext>
              </a:extLst>
            </p:cNvPr>
            <p:cNvSpPr/>
            <p:nvPr/>
          </p:nvSpPr>
          <p:spPr>
            <a:xfrm>
              <a:off x="0" y="2056457"/>
              <a:ext cx="2194560" cy="978296"/>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ectangle: Rounded Corners 14">
              <a:extLst>
                <a:ext uri="{FF2B5EF4-FFF2-40B4-BE49-F238E27FC236}">
                  <a16:creationId xmlns:a16="http://schemas.microsoft.com/office/drawing/2014/main" id="{ED85BAB5-E9CB-4929-AF74-0237256A2822}"/>
                </a:ext>
              </a:extLst>
            </p:cNvPr>
            <p:cNvSpPr txBox="1"/>
            <p:nvPr/>
          </p:nvSpPr>
          <p:spPr>
            <a:xfrm>
              <a:off x="47756" y="2104213"/>
              <a:ext cx="2099048" cy="8827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Documentation</a:t>
              </a:r>
            </a:p>
          </p:txBody>
        </p:sp>
      </p:grpSp>
      <p:grpSp>
        <p:nvGrpSpPr>
          <p:cNvPr id="13" name="Group 12">
            <a:extLst>
              <a:ext uri="{FF2B5EF4-FFF2-40B4-BE49-F238E27FC236}">
                <a16:creationId xmlns:a16="http://schemas.microsoft.com/office/drawing/2014/main" id="{B966BBA5-EE59-442D-9535-C2D0A19C670F}"/>
              </a:ext>
            </a:extLst>
          </p:cNvPr>
          <p:cNvGrpSpPr/>
          <p:nvPr/>
        </p:nvGrpSpPr>
        <p:grpSpPr>
          <a:xfrm>
            <a:off x="3718560" y="4578499"/>
            <a:ext cx="3901440" cy="782637"/>
            <a:chOff x="2194560" y="3181498"/>
            <a:chExt cx="3901440" cy="782637"/>
          </a:xfrm>
          <a:scene3d>
            <a:camera prst="orthographicFront"/>
            <a:lightRig rig="threePt" dir="t">
              <a:rot lat="0" lon="0" rev="7500000"/>
            </a:lightRig>
          </a:scene3d>
        </p:grpSpPr>
        <p:sp>
          <p:nvSpPr>
            <p:cNvPr id="17" name="Rectangle: Top Corners Rounded 16">
              <a:extLst>
                <a:ext uri="{FF2B5EF4-FFF2-40B4-BE49-F238E27FC236}">
                  <a16:creationId xmlns:a16="http://schemas.microsoft.com/office/drawing/2014/main" id="{7D67D9F1-E8F1-4142-8E94-E855F8E9A4F2}"/>
                </a:ext>
              </a:extLst>
            </p:cNvPr>
            <p:cNvSpPr/>
            <p:nvPr/>
          </p:nvSpPr>
          <p:spPr>
            <a:xfrm rot="5400000">
              <a:off x="3753961" y="1622097"/>
              <a:ext cx="782637" cy="3901440"/>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Top Corners Rounded 16">
              <a:extLst>
                <a:ext uri="{FF2B5EF4-FFF2-40B4-BE49-F238E27FC236}">
                  <a16:creationId xmlns:a16="http://schemas.microsoft.com/office/drawing/2014/main" id="{C0616D41-4433-4647-83DF-9A8EA7CEBD4A}"/>
                </a:ext>
              </a:extLst>
            </p:cNvPr>
            <p:cNvSpPr txBox="1"/>
            <p:nvPr/>
          </p:nvSpPr>
          <p:spPr>
            <a:xfrm>
              <a:off x="2194560" y="3219704"/>
              <a:ext cx="3863235" cy="7062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Are the hyperlinks working?</a:t>
              </a:r>
            </a:p>
            <a:p>
              <a:pPr marL="171450" lvl="1" indent="-171450" algn="l" defTabSz="755650">
                <a:lnSpc>
                  <a:spcPct val="90000"/>
                </a:lnSpc>
                <a:spcBef>
                  <a:spcPct val="0"/>
                </a:spcBef>
                <a:spcAft>
                  <a:spcPct val="15000"/>
                </a:spcAft>
                <a:buChar char="•"/>
              </a:pPr>
              <a:r>
                <a:rPr lang="en-US" sz="1700" kern="1200" dirty="0"/>
                <a:t>Is anyone clicking on them?</a:t>
              </a:r>
            </a:p>
          </p:txBody>
        </p:sp>
      </p:grpSp>
      <p:grpSp>
        <p:nvGrpSpPr>
          <p:cNvPr id="14" name="Group 13">
            <a:extLst>
              <a:ext uri="{FF2B5EF4-FFF2-40B4-BE49-F238E27FC236}">
                <a16:creationId xmlns:a16="http://schemas.microsoft.com/office/drawing/2014/main" id="{FFAC3882-F41E-409E-BC28-2D2909267360}"/>
              </a:ext>
            </a:extLst>
          </p:cNvPr>
          <p:cNvGrpSpPr/>
          <p:nvPr/>
        </p:nvGrpSpPr>
        <p:grpSpPr>
          <a:xfrm>
            <a:off x="1524000" y="4480670"/>
            <a:ext cx="2194560" cy="978296"/>
            <a:chOff x="0" y="3083669"/>
            <a:chExt cx="2194560" cy="978296"/>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F58E4928-34A1-446D-B2BB-664FCD02E4E7}"/>
                </a:ext>
              </a:extLst>
            </p:cNvPr>
            <p:cNvSpPr/>
            <p:nvPr/>
          </p:nvSpPr>
          <p:spPr>
            <a:xfrm>
              <a:off x="0" y="3083669"/>
              <a:ext cx="2194560" cy="978296"/>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ectangle: Rounded Corners 18">
              <a:extLst>
                <a:ext uri="{FF2B5EF4-FFF2-40B4-BE49-F238E27FC236}">
                  <a16:creationId xmlns:a16="http://schemas.microsoft.com/office/drawing/2014/main" id="{8845E932-3295-44DA-8B89-0EDDA7E1F039}"/>
                </a:ext>
              </a:extLst>
            </p:cNvPr>
            <p:cNvSpPr txBox="1"/>
            <p:nvPr/>
          </p:nvSpPr>
          <p:spPr>
            <a:xfrm>
              <a:off x="47756" y="3131425"/>
              <a:ext cx="2099048" cy="8827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Information Display</a:t>
              </a:r>
            </a:p>
          </p:txBody>
        </p:sp>
      </p:grpSp>
    </p:spTree>
    <p:extLst>
      <p:ext uri="{BB962C8B-B14F-4D97-AF65-F5344CB8AC3E}">
        <p14:creationId xmlns:p14="http://schemas.microsoft.com/office/powerpoint/2010/main" val="7775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8276-DA2E-4F04-BE47-52953A40BBDC}"/>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C56D352D-AA04-4985-8AE5-8450697FACE1}"/>
              </a:ext>
            </a:extLst>
          </p:cNvPr>
          <p:cNvSpPr>
            <a:spLocks noGrp="1"/>
          </p:cNvSpPr>
          <p:nvPr>
            <p:ph idx="1"/>
          </p:nvPr>
        </p:nvSpPr>
        <p:spPr>
          <a:xfrm>
            <a:off x="4343400" y="1600200"/>
            <a:ext cx="4343400" cy="4525963"/>
          </a:xfrm>
        </p:spPr>
        <p:txBody>
          <a:bodyPr>
            <a:normAutofit/>
          </a:bodyPr>
          <a:lstStyle/>
          <a:p>
            <a:r>
              <a:rPr lang="en-US" sz="2400" dirty="0"/>
              <a:t>Clinical decision support (CDS) is…</a:t>
            </a:r>
          </a:p>
          <a:p>
            <a:r>
              <a:rPr lang="en-US" sz="2400" dirty="0"/>
              <a:t>5 rights of CDS</a:t>
            </a:r>
          </a:p>
          <a:p>
            <a:pPr lvl="1"/>
            <a:r>
              <a:rPr lang="en-US" sz="2000" dirty="0"/>
              <a:t>information</a:t>
            </a:r>
          </a:p>
          <a:p>
            <a:pPr lvl="1"/>
            <a:r>
              <a:rPr lang="en-US" sz="2000" dirty="0"/>
              <a:t>person</a:t>
            </a:r>
          </a:p>
          <a:p>
            <a:pPr lvl="1"/>
            <a:r>
              <a:rPr lang="en-US" sz="2000" dirty="0"/>
              <a:t>format</a:t>
            </a:r>
          </a:p>
          <a:p>
            <a:pPr lvl="1"/>
            <a:r>
              <a:rPr lang="en-US" sz="2000" dirty="0"/>
              <a:t>channel</a:t>
            </a:r>
          </a:p>
          <a:p>
            <a:pPr lvl="1"/>
            <a:r>
              <a:rPr lang="en-US" sz="2000" dirty="0"/>
              <a:t>time</a:t>
            </a:r>
          </a:p>
          <a:p>
            <a:r>
              <a:rPr lang="en-US" sz="2400" dirty="0"/>
              <a:t>Considerations</a:t>
            </a:r>
          </a:p>
          <a:p>
            <a:r>
              <a:rPr lang="en-US" sz="2400" dirty="0"/>
              <a:t>Strategies for success</a:t>
            </a:r>
          </a:p>
          <a:p>
            <a:endParaRPr lang="en-US" dirty="0"/>
          </a:p>
        </p:txBody>
      </p:sp>
      <p:sp>
        <p:nvSpPr>
          <p:cNvPr id="4" name="Slide Number Placeholder 3">
            <a:extLst>
              <a:ext uri="{FF2B5EF4-FFF2-40B4-BE49-F238E27FC236}">
                <a16:creationId xmlns:a16="http://schemas.microsoft.com/office/drawing/2014/main" id="{3A44E777-7BA2-4CC2-9984-917F3D6E2CA0}"/>
              </a:ext>
            </a:extLst>
          </p:cNvPr>
          <p:cNvSpPr>
            <a:spLocks noGrp="1"/>
          </p:cNvSpPr>
          <p:nvPr>
            <p:ph type="sldNum" sz="quarter" idx="12"/>
          </p:nvPr>
        </p:nvSpPr>
        <p:spPr/>
        <p:txBody>
          <a:bodyPr/>
          <a:lstStyle/>
          <a:p>
            <a:fld id="{BB91B803-E462-4741-B8BD-B058610752DD}" type="slidenum">
              <a:rPr lang="en-US" smtClean="0"/>
              <a:t>16</a:t>
            </a:fld>
            <a:endParaRPr lang="en-US"/>
          </a:p>
        </p:txBody>
      </p:sp>
      <p:pic>
        <p:nvPicPr>
          <p:cNvPr id="9" name="Picture 8" descr="A picture containing room&#10;&#10;Description automatically generated">
            <a:extLst>
              <a:ext uri="{FF2B5EF4-FFF2-40B4-BE49-F238E27FC236}">
                <a16:creationId xmlns:a16="http://schemas.microsoft.com/office/drawing/2014/main" id="{F77B3809-E9B7-413D-9A65-B0F45BCB268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57543" y="1295400"/>
            <a:ext cx="3048000" cy="3048000"/>
          </a:xfrm>
          <a:prstGeom prst="rect">
            <a:avLst/>
          </a:prstGeom>
        </p:spPr>
      </p:pic>
      <p:sp>
        <p:nvSpPr>
          <p:cNvPr id="10" name="TextBox 9">
            <a:extLst>
              <a:ext uri="{FF2B5EF4-FFF2-40B4-BE49-F238E27FC236}">
                <a16:creationId xmlns:a16="http://schemas.microsoft.com/office/drawing/2014/main" id="{4B67F5D6-398B-4E4D-91FB-AD3DEA51B5B3}"/>
              </a:ext>
            </a:extLst>
          </p:cNvPr>
          <p:cNvSpPr txBox="1"/>
          <p:nvPr/>
        </p:nvSpPr>
        <p:spPr>
          <a:xfrm>
            <a:off x="6248400" y="6559697"/>
            <a:ext cx="3048000" cy="230832"/>
          </a:xfrm>
          <a:prstGeom prst="rect">
            <a:avLst/>
          </a:prstGeom>
          <a:noFill/>
        </p:spPr>
        <p:txBody>
          <a:bodyPr wrap="square" rtlCol="0">
            <a:spAutoFit/>
          </a:bodyPr>
          <a:lstStyle/>
          <a:p>
            <a:r>
              <a:rPr lang="en-US" sz="900" dirty="0">
                <a:solidFill>
                  <a:schemeClr val="bg1">
                    <a:lumMod val="85000"/>
                  </a:schemeClr>
                </a:solidFill>
                <a:hlinkClick r:id="rId4" tooltip="http://peter.baumgartner.name/2014/05/23/double-blind-review-ein-fallbeispiel/">
                  <a:extLst>
                    <a:ext uri="{A12FA001-AC4F-418D-AE19-62706E023703}">
                      <ahyp:hlinkClr xmlns="" xmlns:ahyp="http://schemas.microsoft.com/office/drawing/2018/hyperlinkcolor" val="tx"/>
                    </a:ext>
                  </a:extLst>
                </a:hlinkClick>
              </a:rPr>
              <a:t>This Photo</a:t>
            </a:r>
            <a:r>
              <a:rPr lang="en-US" sz="900" dirty="0">
                <a:solidFill>
                  <a:schemeClr val="bg1">
                    <a:lumMod val="85000"/>
                  </a:schemeClr>
                </a:solidFill>
              </a:rPr>
              <a:t> by Unknown Author is licensed under </a:t>
            </a:r>
            <a:r>
              <a:rPr lang="en-US" sz="900" dirty="0">
                <a:solidFill>
                  <a:schemeClr val="bg1">
                    <a:lumMod val="85000"/>
                  </a:schemeClr>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900" dirty="0">
              <a:solidFill>
                <a:schemeClr val="bg1">
                  <a:lumMod val="85000"/>
                </a:schemeClr>
              </a:solidFill>
            </a:endParaRPr>
          </a:p>
        </p:txBody>
      </p:sp>
    </p:spTree>
    <p:extLst>
      <p:ext uri="{BB962C8B-B14F-4D97-AF65-F5344CB8AC3E}">
        <p14:creationId xmlns:p14="http://schemas.microsoft.com/office/powerpoint/2010/main" val="16439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00EB-C36F-4B4A-9033-C09A44B7AB9F}"/>
              </a:ext>
            </a:extLst>
          </p:cNvPr>
          <p:cNvSpPr>
            <a:spLocks noGrp="1"/>
          </p:cNvSpPr>
          <p:nvPr>
            <p:ph type="title"/>
          </p:nvPr>
        </p:nvSpPr>
        <p:spPr/>
        <p:txBody>
          <a:bodyPr/>
          <a:lstStyle/>
          <a:p>
            <a:r>
              <a:rPr lang="en-US" dirty="0"/>
              <a:t>Questions to Ponder</a:t>
            </a:r>
          </a:p>
        </p:txBody>
      </p:sp>
      <p:sp>
        <p:nvSpPr>
          <p:cNvPr id="3" name="Content Placeholder 2">
            <a:extLst>
              <a:ext uri="{FF2B5EF4-FFF2-40B4-BE49-F238E27FC236}">
                <a16:creationId xmlns:a16="http://schemas.microsoft.com/office/drawing/2014/main" id="{033BE9B8-27CE-4DAC-B98C-66E3C46F0DAF}"/>
              </a:ext>
            </a:extLst>
          </p:cNvPr>
          <p:cNvSpPr>
            <a:spLocks noGrp="1"/>
          </p:cNvSpPr>
          <p:nvPr>
            <p:ph idx="1"/>
          </p:nvPr>
        </p:nvSpPr>
        <p:spPr/>
        <p:txBody>
          <a:bodyPr>
            <a:normAutofit/>
          </a:bodyPr>
          <a:lstStyle/>
          <a:p>
            <a:r>
              <a:rPr lang="en-US" sz="2400" dirty="0"/>
              <a:t>How do you vet CDS requests?</a:t>
            </a:r>
          </a:p>
          <a:p>
            <a:r>
              <a:rPr lang="en-US" sz="2400" dirty="0"/>
              <a:t>Are you applying the 5 rights?</a:t>
            </a:r>
          </a:p>
          <a:p>
            <a:r>
              <a:rPr lang="en-US" sz="2400" dirty="0"/>
              <a:t>How do you evaluate CDS interventions?</a:t>
            </a:r>
          </a:p>
          <a:p>
            <a:endParaRPr lang="en-US" sz="2400" dirty="0"/>
          </a:p>
          <a:p>
            <a:r>
              <a:rPr lang="en-US" sz="2400" dirty="0"/>
              <a:t>What does the future hold?</a:t>
            </a:r>
          </a:p>
        </p:txBody>
      </p:sp>
      <p:sp>
        <p:nvSpPr>
          <p:cNvPr id="4" name="Slide Number Placeholder 3">
            <a:extLst>
              <a:ext uri="{FF2B5EF4-FFF2-40B4-BE49-F238E27FC236}">
                <a16:creationId xmlns:a16="http://schemas.microsoft.com/office/drawing/2014/main" id="{1425AFC4-7589-40E5-9EF6-DFE7138CB88A}"/>
              </a:ext>
            </a:extLst>
          </p:cNvPr>
          <p:cNvSpPr>
            <a:spLocks noGrp="1"/>
          </p:cNvSpPr>
          <p:nvPr>
            <p:ph type="sldNum" sz="quarter" idx="12"/>
          </p:nvPr>
        </p:nvSpPr>
        <p:spPr/>
        <p:txBody>
          <a:bodyPr/>
          <a:lstStyle/>
          <a:p>
            <a:fld id="{BB91B803-E462-4741-B8BD-B058610752DD}" type="slidenum">
              <a:rPr lang="en-US" smtClean="0"/>
              <a:t>17</a:t>
            </a:fld>
            <a:endParaRPr lang="en-US"/>
          </a:p>
        </p:txBody>
      </p:sp>
      <p:sp>
        <p:nvSpPr>
          <p:cNvPr id="5" name="TextBox 4">
            <a:extLst>
              <a:ext uri="{FF2B5EF4-FFF2-40B4-BE49-F238E27FC236}">
                <a16:creationId xmlns:a16="http://schemas.microsoft.com/office/drawing/2014/main" id="{5C7E4939-CEB7-4B4B-8453-BF4080B43650}"/>
              </a:ext>
            </a:extLst>
          </p:cNvPr>
          <p:cNvSpPr txBox="1"/>
          <p:nvPr/>
        </p:nvSpPr>
        <p:spPr>
          <a:xfrm>
            <a:off x="7010400" y="6124059"/>
            <a:ext cx="1904010" cy="369332"/>
          </a:xfrm>
          <a:prstGeom prst="rect">
            <a:avLst/>
          </a:prstGeom>
          <a:noFill/>
        </p:spPr>
        <p:txBody>
          <a:bodyPr wrap="square" rtlCol="0">
            <a:spAutoFit/>
          </a:bodyPr>
          <a:lstStyle/>
          <a:p>
            <a:r>
              <a:rPr lang="en-US" dirty="0"/>
              <a:t>Silverman, 2019</a:t>
            </a:r>
          </a:p>
        </p:txBody>
      </p:sp>
    </p:spTree>
    <p:extLst>
      <p:ext uri="{BB962C8B-B14F-4D97-AF65-F5344CB8AC3E}">
        <p14:creationId xmlns:p14="http://schemas.microsoft.com/office/powerpoint/2010/main" val="21645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6211D-8D8A-433D-91F3-AB4320DC2DF3}"/>
              </a:ext>
            </a:extLst>
          </p:cNvPr>
          <p:cNvSpPr>
            <a:spLocks noGrp="1"/>
          </p:cNvSpPr>
          <p:nvPr>
            <p:ph type="title"/>
          </p:nvPr>
        </p:nvSpPr>
        <p:spPr>
          <a:xfrm>
            <a:off x="762000" y="304800"/>
            <a:ext cx="7620000" cy="920844"/>
          </a:xfrm>
        </p:spPr>
        <p:txBody>
          <a:bodyPr>
            <a:normAutofit/>
          </a:bodyPr>
          <a:lstStyle/>
          <a:p>
            <a:pPr algn="ctr"/>
            <a:r>
              <a:rPr lang="en-US" sz="4400" dirty="0"/>
              <a:t>Conclusion</a:t>
            </a:r>
          </a:p>
        </p:txBody>
      </p:sp>
      <p:sp>
        <p:nvSpPr>
          <p:cNvPr id="4" name="Slide Number Placeholder 3">
            <a:extLst>
              <a:ext uri="{FF2B5EF4-FFF2-40B4-BE49-F238E27FC236}">
                <a16:creationId xmlns:a16="http://schemas.microsoft.com/office/drawing/2014/main" id="{5811508C-2C7D-4206-A9DC-1D5852764462}"/>
              </a:ext>
            </a:extLst>
          </p:cNvPr>
          <p:cNvSpPr>
            <a:spLocks noGrp="1"/>
          </p:cNvSpPr>
          <p:nvPr>
            <p:ph type="sldNum" sz="quarter" idx="12"/>
          </p:nvPr>
        </p:nvSpPr>
        <p:spPr/>
        <p:txBody>
          <a:bodyPr/>
          <a:lstStyle/>
          <a:p>
            <a:fld id="{BB91B803-E462-4741-B8BD-B058610752DD}" type="slidenum">
              <a:rPr lang="en-US" smtClean="0"/>
              <a:t>18</a:t>
            </a:fld>
            <a:endParaRPr lang="en-US"/>
          </a:p>
        </p:txBody>
      </p:sp>
      <p:pic>
        <p:nvPicPr>
          <p:cNvPr id="8" name="Picture 7">
            <a:extLst>
              <a:ext uri="{FF2B5EF4-FFF2-40B4-BE49-F238E27FC236}">
                <a16:creationId xmlns:a16="http://schemas.microsoft.com/office/drawing/2014/main" id="{0ACB6028-C077-4BE8-BC1D-7B487421E74A}"/>
              </a:ext>
            </a:extLst>
          </p:cNvPr>
          <p:cNvPicPr>
            <a:picLocks noChangeAspect="1"/>
          </p:cNvPicPr>
          <p:nvPr/>
        </p:nvPicPr>
        <p:blipFill>
          <a:blip r:embed="rId3"/>
          <a:stretch>
            <a:fillRect/>
          </a:stretch>
        </p:blipFill>
        <p:spPr>
          <a:xfrm>
            <a:off x="762000" y="1809750"/>
            <a:ext cx="7620000" cy="3238500"/>
          </a:xfrm>
          <a:prstGeom prst="rect">
            <a:avLst/>
          </a:prstGeom>
        </p:spPr>
      </p:pic>
    </p:spTree>
    <p:extLst>
      <p:ext uri="{BB962C8B-B14F-4D97-AF65-F5344CB8AC3E}">
        <p14:creationId xmlns:p14="http://schemas.microsoft.com/office/powerpoint/2010/main" val="1927687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0D84-28DD-4E02-BB04-E240A0C56B3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6B0BB57-E41F-4942-8DA9-E49FD8050CD6}"/>
              </a:ext>
            </a:extLst>
          </p:cNvPr>
          <p:cNvSpPr>
            <a:spLocks noGrp="1"/>
          </p:cNvSpPr>
          <p:nvPr>
            <p:ph idx="1"/>
          </p:nvPr>
        </p:nvSpPr>
        <p:spPr/>
        <p:txBody>
          <a:bodyPr>
            <a:normAutofit lnSpcReduction="10000"/>
          </a:bodyPr>
          <a:lstStyle/>
          <a:p>
            <a:pPr marL="228600" lvl="0" indent="-228600">
              <a:lnSpc>
                <a:spcPct val="90000"/>
              </a:lnSpc>
              <a:spcBef>
                <a:spcPts val="1000"/>
              </a:spcBef>
            </a:pPr>
            <a:r>
              <a:rPr lang="en-US" sz="1900" dirty="0">
                <a:solidFill>
                  <a:srgbClr val="000000"/>
                </a:solidFill>
              </a:rPr>
              <a:t>Agency for Healthcare Research and Quality (AHRQ). (n.d.). Overview of CDS five rights. Retrieved July 8, 2019, from </a:t>
            </a:r>
            <a:r>
              <a:rPr lang="en-US" sz="1900" dirty="0">
                <a:solidFill>
                  <a:srgbClr val="000000"/>
                </a:solidFill>
                <a:hlinkClick r:id="rId3">
                  <a:extLst>
                    <a:ext uri="{A12FA001-AC4F-418D-AE19-62706E023703}">
                      <ahyp:hlinkClr xmlns="" xmlns:ahyp="http://schemas.microsoft.com/office/drawing/2018/hyperlinkcolor" val="tx"/>
                    </a:ext>
                  </a:extLst>
                </a:hlinkClick>
              </a:rPr>
              <a:t>https://healthit.ahrq.gov/ahrq-funded-projects/current-health-it-priorities/clinical-decision-support-cds/chapter-1-approaching-clinical-decision/</a:t>
            </a:r>
            <a:endParaRPr lang="en-US" sz="1900" dirty="0">
              <a:solidFill>
                <a:srgbClr val="000000"/>
              </a:solidFill>
            </a:endParaRPr>
          </a:p>
          <a:p>
            <a:pPr marL="228600" lvl="0" indent="-228600">
              <a:lnSpc>
                <a:spcPct val="90000"/>
              </a:lnSpc>
              <a:spcBef>
                <a:spcPts val="1000"/>
              </a:spcBef>
            </a:pPr>
            <a:r>
              <a:rPr lang="en-US" sz="1900" dirty="0">
                <a:solidFill>
                  <a:srgbClr val="000000"/>
                </a:solidFill>
              </a:rPr>
              <a:t>Bates, D. W., </a:t>
            </a:r>
            <a:r>
              <a:rPr lang="en-US" sz="1900" dirty="0" err="1">
                <a:solidFill>
                  <a:srgbClr val="000000"/>
                </a:solidFill>
              </a:rPr>
              <a:t>Kuperman</a:t>
            </a:r>
            <a:r>
              <a:rPr lang="en-US" sz="1900" dirty="0">
                <a:solidFill>
                  <a:srgbClr val="000000"/>
                </a:solidFill>
              </a:rPr>
              <a:t>, G. J., Wang, S., Gandhi, T., Kittler, A., Volk, L., … Middleton, B. (2003). Ten commandments for effective clinical decision support: Making the practice of evidence-based medicine a reality. </a:t>
            </a:r>
            <a:r>
              <a:rPr lang="en-US" sz="1900" i="1" dirty="0">
                <a:solidFill>
                  <a:srgbClr val="000000"/>
                </a:solidFill>
              </a:rPr>
              <a:t>Journal of the American Medical Informatics Association: JAMIA</a:t>
            </a:r>
            <a:r>
              <a:rPr lang="en-US" sz="1900" dirty="0">
                <a:solidFill>
                  <a:srgbClr val="000000"/>
                </a:solidFill>
              </a:rPr>
              <a:t>, </a:t>
            </a:r>
            <a:r>
              <a:rPr lang="en-US" sz="1900" i="1" dirty="0">
                <a:solidFill>
                  <a:srgbClr val="000000"/>
                </a:solidFill>
              </a:rPr>
              <a:t>10</a:t>
            </a:r>
            <a:r>
              <a:rPr lang="en-US" sz="1900" dirty="0">
                <a:solidFill>
                  <a:srgbClr val="000000"/>
                </a:solidFill>
              </a:rPr>
              <a:t>(6), 523–530. doi:10.1197/jamia.M1370</a:t>
            </a:r>
          </a:p>
          <a:p>
            <a:pPr marL="228600" lvl="0" indent="-228600">
              <a:lnSpc>
                <a:spcPct val="90000"/>
              </a:lnSpc>
              <a:spcBef>
                <a:spcPts val="1000"/>
              </a:spcBef>
            </a:pPr>
            <a:r>
              <a:rPr lang="en-US" sz="1900" dirty="0">
                <a:solidFill>
                  <a:srgbClr val="000000"/>
                </a:solidFill>
              </a:rPr>
              <a:t>Office of the National Coordinator for Health Information Technology (ONC). (2018). Clinical decision support. Retrieved September 22, 2019, from </a:t>
            </a:r>
            <a:r>
              <a:rPr lang="en-US" sz="1900" dirty="0">
                <a:solidFill>
                  <a:prstClr val="black"/>
                </a:solidFill>
                <a:hlinkClick r:id="rId4">
                  <a:extLst>
                    <a:ext uri="{A12FA001-AC4F-418D-AE19-62706E023703}">
                      <ahyp:hlinkClr xmlns="" xmlns:ahyp="http://schemas.microsoft.com/office/drawing/2018/hyperlinkcolor" val="tx"/>
                    </a:ext>
                  </a:extLst>
                </a:hlinkClick>
              </a:rPr>
              <a:t>https://www.healthit.gov/topic/safety/clinical-decision-support</a:t>
            </a:r>
            <a:endParaRPr lang="en-US" sz="1900" dirty="0">
              <a:solidFill>
                <a:prstClr val="black"/>
              </a:solidFill>
            </a:endParaRPr>
          </a:p>
          <a:p>
            <a:pPr marL="228600" lvl="0" indent="-228600">
              <a:lnSpc>
                <a:spcPct val="90000"/>
              </a:lnSpc>
              <a:spcBef>
                <a:spcPts val="1000"/>
              </a:spcBef>
            </a:pPr>
            <a:r>
              <a:rPr lang="en-US" sz="1900" dirty="0">
                <a:solidFill>
                  <a:prstClr val="black"/>
                </a:solidFill>
              </a:rPr>
              <a:t>Silverman, E. (2019). Our hospital’s new software frets about my ‘deficiencies.’ </a:t>
            </a:r>
            <a:r>
              <a:rPr lang="en-US" sz="1900" i="1" dirty="0">
                <a:solidFill>
                  <a:prstClr val="black"/>
                </a:solidFill>
              </a:rPr>
              <a:t>The New York Times</a:t>
            </a:r>
            <a:r>
              <a:rPr lang="en-US" sz="1900" dirty="0">
                <a:solidFill>
                  <a:prstClr val="black"/>
                </a:solidFill>
              </a:rPr>
              <a:t>. Retrieved November 3, 2019, from </a:t>
            </a:r>
            <a:r>
              <a:rPr lang="en-US" sz="1900" dirty="0">
                <a:hlinkClick r:id="rId5">
                  <a:extLst>
                    <a:ext uri="{A12FA001-AC4F-418D-AE19-62706E023703}">
                      <ahyp:hlinkClr xmlns="" xmlns:ahyp="http://schemas.microsoft.com/office/drawing/2018/hyperlinkcolor" val="tx"/>
                    </a:ext>
                  </a:extLst>
                </a:hlinkClick>
              </a:rPr>
              <a:t>https://www.nytimes.com/2019/11/01/health/epic-electronic-health-records.html</a:t>
            </a:r>
            <a:r>
              <a:rPr lang="en-US" sz="1900" dirty="0"/>
              <a:t> </a:t>
            </a:r>
          </a:p>
        </p:txBody>
      </p:sp>
      <p:sp>
        <p:nvSpPr>
          <p:cNvPr id="4" name="Slide Number Placeholder 3">
            <a:extLst>
              <a:ext uri="{FF2B5EF4-FFF2-40B4-BE49-F238E27FC236}">
                <a16:creationId xmlns:a16="http://schemas.microsoft.com/office/drawing/2014/main" id="{7280BA11-F139-4F14-9B88-2E38539CFE32}"/>
              </a:ext>
            </a:extLst>
          </p:cNvPr>
          <p:cNvSpPr>
            <a:spLocks noGrp="1"/>
          </p:cNvSpPr>
          <p:nvPr>
            <p:ph type="sldNum" sz="quarter" idx="12"/>
          </p:nvPr>
        </p:nvSpPr>
        <p:spPr/>
        <p:txBody>
          <a:bodyPr/>
          <a:lstStyle/>
          <a:p>
            <a:fld id="{BB91B803-E462-4741-B8BD-B058610752DD}" type="slidenum">
              <a:rPr lang="en-US" smtClean="0"/>
              <a:t>19</a:t>
            </a:fld>
            <a:endParaRPr lang="en-US"/>
          </a:p>
        </p:txBody>
      </p:sp>
    </p:spTree>
    <p:extLst>
      <p:ext uri="{BB962C8B-B14F-4D97-AF65-F5344CB8AC3E}">
        <p14:creationId xmlns:p14="http://schemas.microsoft.com/office/powerpoint/2010/main" val="71193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mirror, game, drawing&#10;&#10;Description automatically generated">
            <a:extLst>
              <a:ext uri="{FF2B5EF4-FFF2-40B4-BE49-F238E27FC236}">
                <a16:creationId xmlns:a16="http://schemas.microsoft.com/office/drawing/2014/main" id="{F325AD46-3FC5-4C63-AB5D-89A97C8D874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16981"/>
          <a:stretch/>
        </p:blipFill>
        <p:spPr>
          <a:xfrm>
            <a:off x="965" y="2562034"/>
            <a:ext cx="3352800" cy="2695765"/>
          </a:xfrm>
          <a:prstGeom prst="rect">
            <a:avLst/>
          </a:prstGeom>
          <a:noFill/>
        </p:spPr>
      </p:pic>
      <p:sp>
        <p:nvSpPr>
          <p:cNvPr id="3" name="Content Placeholder 2">
            <a:extLst>
              <a:ext uri="{FF2B5EF4-FFF2-40B4-BE49-F238E27FC236}">
                <a16:creationId xmlns:a16="http://schemas.microsoft.com/office/drawing/2014/main" id="{DE9E660B-44D7-474F-98B4-D65BDEE5F6C3}"/>
              </a:ext>
            </a:extLst>
          </p:cNvPr>
          <p:cNvSpPr>
            <a:spLocks noGrp="1"/>
          </p:cNvSpPr>
          <p:nvPr>
            <p:ph sz="half" idx="2"/>
          </p:nvPr>
        </p:nvSpPr>
        <p:spPr>
          <a:xfrm>
            <a:off x="457200" y="1600201"/>
            <a:ext cx="8229600" cy="3047999"/>
          </a:xfrm>
          <a:prstGeom prst="rect">
            <a:avLst/>
          </a:prstGeom>
        </p:spPr>
        <p:txBody>
          <a:bodyPr>
            <a:normAutofit/>
          </a:bodyPr>
          <a:lstStyle/>
          <a:p>
            <a:pPr marL="0" indent="0">
              <a:lnSpc>
                <a:spcPct val="90000"/>
              </a:lnSpc>
              <a:buNone/>
            </a:pPr>
            <a:r>
              <a:rPr lang="en-US" dirty="0">
                <a:solidFill>
                  <a:schemeClr val="tx1"/>
                </a:solidFill>
              </a:rPr>
              <a:t>At the conclusion of this activity, participants will be able to … </a:t>
            </a:r>
          </a:p>
          <a:p>
            <a:pPr marL="0" indent="0">
              <a:lnSpc>
                <a:spcPct val="90000"/>
              </a:lnSpc>
              <a:buNone/>
            </a:pPr>
            <a:endParaRPr lang="en-US" sz="3200" b="1" u="sng" dirty="0">
              <a:solidFill>
                <a:schemeClr val="tx1"/>
              </a:solidFill>
            </a:endParaRPr>
          </a:p>
          <a:p>
            <a:pPr marL="4057650" lvl="8" indent="-514350">
              <a:lnSpc>
                <a:spcPct val="90000"/>
              </a:lnSpc>
              <a:buFont typeface="+mj-lt"/>
              <a:buAutoNum type="arabicPeriod"/>
            </a:pPr>
            <a:r>
              <a:rPr lang="en-US" sz="2800" b="1" dirty="0">
                <a:solidFill>
                  <a:schemeClr val="tx1"/>
                </a:solidFill>
              </a:rPr>
              <a:t>LIST</a:t>
            </a:r>
            <a:r>
              <a:rPr lang="en-US" sz="2800" dirty="0">
                <a:solidFill>
                  <a:schemeClr val="tx1"/>
                </a:solidFill>
              </a:rPr>
              <a:t> </a:t>
            </a:r>
            <a:endParaRPr lang="en-US" sz="2800" b="1" dirty="0">
              <a:solidFill>
                <a:schemeClr val="tx1"/>
              </a:solidFill>
            </a:endParaRPr>
          </a:p>
          <a:p>
            <a:pPr marL="4057650" lvl="8" indent="-514350">
              <a:lnSpc>
                <a:spcPct val="90000"/>
              </a:lnSpc>
              <a:buFont typeface="+mj-lt"/>
              <a:buAutoNum type="arabicPeriod"/>
            </a:pPr>
            <a:r>
              <a:rPr lang="en-US" sz="2800" b="1" dirty="0">
                <a:solidFill>
                  <a:schemeClr val="tx1"/>
                </a:solidFill>
              </a:rPr>
              <a:t>DEVELOP</a:t>
            </a:r>
            <a:r>
              <a:rPr lang="en-US" sz="2800" dirty="0">
                <a:solidFill>
                  <a:schemeClr val="tx1"/>
                </a:solidFill>
              </a:rPr>
              <a:t> </a:t>
            </a:r>
            <a:endParaRPr lang="en-US" sz="2800" b="1" dirty="0">
              <a:solidFill>
                <a:schemeClr val="tx1"/>
              </a:solidFill>
            </a:endParaRPr>
          </a:p>
          <a:p>
            <a:pPr marL="4057650" lvl="8" indent="-514350">
              <a:lnSpc>
                <a:spcPct val="90000"/>
              </a:lnSpc>
              <a:buFont typeface="+mj-lt"/>
              <a:buAutoNum type="arabicPeriod"/>
            </a:pPr>
            <a:r>
              <a:rPr lang="en-US" sz="2800" b="1" dirty="0">
                <a:solidFill>
                  <a:schemeClr val="tx1"/>
                </a:solidFill>
              </a:rPr>
              <a:t>APPRAISE</a:t>
            </a:r>
            <a:r>
              <a:rPr lang="en-US" sz="2800" dirty="0">
                <a:solidFill>
                  <a:schemeClr val="tx1"/>
                </a:solidFill>
              </a:rPr>
              <a:t> </a:t>
            </a:r>
          </a:p>
        </p:txBody>
      </p:sp>
      <p:sp>
        <p:nvSpPr>
          <p:cNvPr id="11" name="Slide Number Placeholder 4">
            <a:extLst>
              <a:ext uri="{FF2B5EF4-FFF2-40B4-BE49-F238E27FC236}">
                <a16:creationId xmlns:a16="http://schemas.microsoft.com/office/drawing/2014/main" id="{AD91BF39-3D6C-42A9-A0D5-8F33E40A5719}"/>
              </a:ext>
            </a:extLst>
          </p:cNvPr>
          <p:cNvSpPr>
            <a:spLocks noGrp="1"/>
          </p:cNvSpPr>
          <p:nvPr>
            <p:ph type="sldNum" sz="quarter" idx="12"/>
          </p:nvPr>
        </p:nvSpPr>
        <p:spPr>
          <a:prstGeom prst="rect">
            <a:avLst/>
          </a:prstGeom>
        </p:spPr>
        <p:txBody>
          <a:bodyPr anchor="ctr">
            <a:normAutofit/>
          </a:bodyPr>
          <a:lstStyle/>
          <a:p>
            <a:pPr>
              <a:spcAft>
                <a:spcPts val="600"/>
              </a:spcAft>
            </a:pPr>
            <a:fld id="{BB91B803-E462-4741-B8BD-B058610752DD}" type="slidenum">
              <a:rPr lang="en-US" sz="1200" smtClean="0">
                <a:solidFill>
                  <a:schemeClr val="tx1">
                    <a:tint val="75000"/>
                  </a:schemeClr>
                </a:solidFill>
              </a:rPr>
              <a:pPr>
                <a:spcAft>
                  <a:spcPts val="600"/>
                </a:spcAft>
              </a:pPr>
              <a:t>2</a:t>
            </a:fld>
            <a:endParaRPr lang="en-US" sz="1200">
              <a:solidFill>
                <a:schemeClr val="tx1">
                  <a:tint val="75000"/>
                </a:schemeClr>
              </a:solidFill>
            </a:endParaRPr>
          </a:p>
        </p:txBody>
      </p:sp>
      <p:sp>
        <p:nvSpPr>
          <p:cNvPr id="4" name="Slide Number Placeholder 3" hidden="1">
            <a:extLst>
              <a:ext uri="{FF2B5EF4-FFF2-40B4-BE49-F238E27FC236}">
                <a16:creationId xmlns:a16="http://schemas.microsoft.com/office/drawing/2014/main" id="{A51E8D02-29C4-410E-B3BA-6B5DAC540B07}"/>
              </a:ext>
            </a:extLst>
          </p:cNvPr>
          <p:cNvSpPr>
            <a:spLocks noGrp="1"/>
          </p:cNvSpPr>
          <p:nvPr>
            <p:ph type="sldNum" sz="quarter" idx="4294967295"/>
          </p:nvPr>
        </p:nvSpPr>
        <p:spPr>
          <a:xfrm>
            <a:off x="7010400" y="6356350"/>
            <a:ext cx="2133600" cy="365125"/>
          </a:xfrm>
        </p:spPr>
        <p:txBody>
          <a:bodyPr/>
          <a:lstStyle/>
          <a:p>
            <a:pPr>
              <a:spcAft>
                <a:spcPts val="600"/>
              </a:spcAft>
            </a:pPr>
            <a:fld id="{BB91B803-E462-4741-B8BD-B058610752DD}" type="slidenum">
              <a:rPr lang="en-US" smtClean="0"/>
              <a:pPr>
                <a:spcAft>
                  <a:spcPts val="600"/>
                </a:spcAft>
              </a:pPr>
              <a:t>2</a:t>
            </a:fld>
            <a:endParaRPr lang="en-US"/>
          </a:p>
        </p:txBody>
      </p:sp>
      <p:sp>
        <p:nvSpPr>
          <p:cNvPr id="8" name="TextBox 7">
            <a:extLst>
              <a:ext uri="{FF2B5EF4-FFF2-40B4-BE49-F238E27FC236}">
                <a16:creationId xmlns:a16="http://schemas.microsoft.com/office/drawing/2014/main" id="{0305C727-2F30-45B7-93F7-DE846CF711E0}"/>
              </a:ext>
            </a:extLst>
          </p:cNvPr>
          <p:cNvSpPr txBox="1"/>
          <p:nvPr/>
        </p:nvSpPr>
        <p:spPr>
          <a:xfrm>
            <a:off x="0" y="6657945"/>
            <a:ext cx="2186816" cy="200055"/>
          </a:xfrm>
          <a:prstGeom prst="rect">
            <a:avLst/>
          </a:prstGeom>
          <a:solidFill>
            <a:schemeClr val="bg1">
              <a:lumMod val="95000"/>
            </a:schemeClr>
          </a:solidFill>
        </p:spPr>
        <p:txBody>
          <a:bodyPr wrap="none" rtlCol="0">
            <a:spAutoFit/>
          </a:bodyPr>
          <a:lstStyle/>
          <a:p>
            <a:pPr algn="r">
              <a:spcAft>
                <a:spcPts val="600"/>
              </a:spcAft>
            </a:pPr>
            <a:r>
              <a:rPr lang="en-US" sz="700" dirty="0">
                <a:solidFill>
                  <a:srgbClr val="FFFFFF"/>
                </a:solidFill>
                <a:hlinkClick r:id="rId4" tooltip="http://kasperspiro.com/2011/09/25/make-e-learning-work-outcome-learning-4-the-developers-perspective/">
                  <a:extLst>
                    <a:ext uri="{A12FA001-AC4F-418D-AE19-62706E023703}">
                      <ahyp:hlinkClr xmlns=""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96404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Clinical Decision Support?</a:t>
            </a:r>
          </a:p>
        </p:txBody>
      </p:sp>
      <p:sp>
        <p:nvSpPr>
          <p:cNvPr id="3" name="Content Placeholder 2"/>
          <p:cNvSpPr>
            <a:spLocks noGrp="1"/>
          </p:cNvSpPr>
          <p:nvPr>
            <p:ph idx="1"/>
          </p:nvPr>
        </p:nvSpPr>
        <p:spPr>
          <a:xfrm>
            <a:off x="457200" y="1600200"/>
            <a:ext cx="7696200" cy="2895599"/>
          </a:xfrm>
        </p:spPr>
        <p:txBody>
          <a:bodyPr>
            <a:normAutofit/>
          </a:bodyPr>
          <a:lstStyle/>
          <a:p>
            <a:pPr marL="0" indent="0">
              <a:buNone/>
            </a:pPr>
            <a:r>
              <a:rPr lang="en-US" sz="2800" dirty="0"/>
              <a:t>“Clinical decision support (CDS) provides clinicians, staff, patients or other individuals with knowledge and person-specific information, intelligently filtered or presented at appropriate times, to enhance health and health care.”</a:t>
            </a:r>
          </a:p>
        </p:txBody>
      </p:sp>
      <p:sp>
        <p:nvSpPr>
          <p:cNvPr id="5" name="Slide Number Placeholder 4"/>
          <p:cNvSpPr>
            <a:spLocks noGrp="1"/>
          </p:cNvSpPr>
          <p:nvPr>
            <p:ph type="sldNum" sz="quarter" idx="12"/>
          </p:nvPr>
        </p:nvSpPr>
        <p:spPr/>
        <p:txBody>
          <a:bodyPr/>
          <a:lstStyle/>
          <a:p>
            <a:fld id="{BB91B803-E462-4741-B8BD-B058610752DD}" type="slidenum">
              <a:rPr lang="en-US" smtClean="0"/>
              <a:t>3</a:t>
            </a:fld>
            <a:endParaRPr lang="en-US"/>
          </a:p>
        </p:txBody>
      </p:sp>
      <p:sp>
        <p:nvSpPr>
          <p:cNvPr id="10" name="TextBox 9">
            <a:extLst>
              <a:ext uri="{FF2B5EF4-FFF2-40B4-BE49-F238E27FC236}">
                <a16:creationId xmlns:a16="http://schemas.microsoft.com/office/drawing/2014/main" id="{9F09D5EC-E33F-4115-ACE8-1FB5E06E7AF8}"/>
              </a:ext>
            </a:extLst>
          </p:cNvPr>
          <p:cNvSpPr txBox="1"/>
          <p:nvPr/>
        </p:nvSpPr>
        <p:spPr>
          <a:xfrm>
            <a:off x="7543800" y="6034753"/>
            <a:ext cx="1304206" cy="321597"/>
          </a:xfrm>
          <a:prstGeom prst="rect">
            <a:avLst/>
          </a:prstGeom>
        </p:spPr>
        <p:txBody>
          <a:bodyPr vert="horz" lIns="91440" tIns="45720" rIns="91440" bIns="45720" rtlCol="0">
            <a:normAutofit fontScale="92500" lnSpcReduction="20000"/>
          </a:bodyPr>
          <a:lstStyle/>
          <a:p>
            <a:pPr defTabSz="914400">
              <a:lnSpc>
                <a:spcPct val="90000"/>
              </a:lnSpc>
              <a:spcAft>
                <a:spcPts val="600"/>
              </a:spcAft>
            </a:pPr>
            <a:r>
              <a:rPr lang="en-US" sz="2000" dirty="0"/>
              <a:t>ONC, 2018</a:t>
            </a:r>
          </a:p>
        </p:txBody>
      </p:sp>
    </p:spTree>
    <p:extLst>
      <p:ext uri="{BB962C8B-B14F-4D97-AF65-F5344CB8AC3E}">
        <p14:creationId xmlns:p14="http://schemas.microsoft.com/office/powerpoint/2010/main" val="156443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Clinical Decision Support?</a:t>
            </a:r>
            <a:br>
              <a:rPr lang="en-US" dirty="0"/>
            </a:br>
            <a:r>
              <a:rPr lang="en-US" sz="3100" i="1" dirty="0"/>
              <a:t>A bridge to evidence-based practice.</a:t>
            </a:r>
            <a:endParaRPr lang="en-US" i="1" dirty="0"/>
          </a:p>
        </p:txBody>
      </p:sp>
      <p:sp>
        <p:nvSpPr>
          <p:cNvPr id="3" name="Content Placeholder 2"/>
          <p:cNvSpPr>
            <a:spLocks noGrp="1"/>
          </p:cNvSpPr>
          <p:nvPr>
            <p:ph idx="1"/>
          </p:nvPr>
        </p:nvSpPr>
        <p:spPr>
          <a:xfrm>
            <a:off x="457200" y="1600201"/>
            <a:ext cx="8229600" cy="555625"/>
          </a:xfrm>
        </p:spPr>
        <p:txBody>
          <a:bodyPr>
            <a:normAutofit/>
          </a:bodyPr>
          <a:lstStyle/>
          <a:p>
            <a:r>
              <a:rPr lang="en-US" sz="2800" dirty="0"/>
              <a:t>clinicians, staff, patients or other individuals</a:t>
            </a:r>
          </a:p>
        </p:txBody>
      </p:sp>
      <p:sp>
        <p:nvSpPr>
          <p:cNvPr id="5" name="Slide Number Placeholder 4"/>
          <p:cNvSpPr>
            <a:spLocks noGrp="1"/>
          </p:cNvSpPr>
          <p:nvPr>
            <p:ph type="sldNum" sz="quarter" idx="12"/>
          </p:nvPr>
        </p:nvSpPr>
        <p:spPr/>
        <p:txBody>
          <a:bodyPr/>
          <a:lstStyle/>
          <a:p>
            <a:fld id="{BB91B803-E462-4741-B8BD-B058610752DD}" type="slidenum">
              <a:rPr lang="en-US" smtClean="0"/>
              <a:t>4</a:t>
            </a:fld>
            <a:endParaRPr lang="en-US"/>
          </a:p>
        </p:txBody>
      </p:sp>
      <p:sp>
        <p:nvSpPr>
          <p:cNvPr id="6" name="Content Placeholder 2">
            <a:extLst>
              <a:ext uri="{FF2B5EF4-FFF2-40B4-BE49-F238E27FC236}">
                <a16:creationId xmlns:a16="http://schemas.microsoft.com/office/drawing/2014/main" id="{750700C0-EBBF-4930-AC34-0EE1C3376A86}"/>
              </a:ext>
            </a:extLst>
          </p:cNvPr>
          <p:cNvSpPr txBox="1">
            <a:spLocks/>
          </p:cNvSpPr>
          <p:nvPr/>
        </p:nvSpPr>
        <p:spPr>
          <a:xfrm>
            <a:off x="457200" y="2338389"/>
            <a:ext cx="8229600" cy="555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knowledge and person-specific information</a:t>
            </a:r>
          </a:p>
        </p:txBody>
      </p:sp>
      <p:sp>
        <p:nvSpPr>
          <p:cNvPr id="7" name="Content Placeholder 2">
            <a:extLst>
              <a:ext uri="{FF2B5EF4-FFF2-40B4-BE49-F238E27FC236}">
                <a16:creationId xmlns:a16="http://schemas.microsoft.com/office/drawing/2014/main" id="{3B3D725D-46D3-4C79-867A-FDDD17BCFA46}"/>
              </a:ext>
            </a:extLst>
          </p:cNvPr>
          <p:cNvSpPr txBox="1">
            <a:spLocks/>
          </p:cNvSpPr>
          <p:nvPr/>
        </p:nvSpPr>
        <p:spPr>
          <a:xfrm>
            <a:off x="457200" y="3076009"/>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intelligently filtered</a:t>
            </a:r>
          </a:p>
        </p:txBody>
      </p:sp>
      <p:sp>
        <p:nvSpPr>
          <p:cNvPr id="8" name="Content Placeholder 2">
            <a:extLst>
              <a:ext uri="{FF2B5EF4-FFF2-40B4-BE49-F238E27FC236}">
                <a16:creationId xmlns:a16="http://schemas.microsoft.com/office/drawing/2014/main" id="{E7123B04-FB9A-43FE-AB79-055E88CE9600}"/>
              </a:ext>
            </a:extLst>
          </p:cNvPr>
          <p:cNvSpPr txBox="1">
            <a:spLocks/>
          </p:cNvSpPr>
          <p:nvPr/>
        </p:nvSpPr>
        <p:spPr>
          <a:xfrm>
            <a:off x="457200" y="3863585"/>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presented at appropriate times</a:t>
            </a:r>
          </a:p>
        </p:txBody>
      </p:sp>
      <p:sp>
        <p:nvSpPr>
          <p:cNvPr id="9" name="Content Placeholder 2">
            <a:extLst>
              <a:ext uri="{FF2B5EF4-FFF2-40B4-BE49-F238E27FC236}">
                <a16:creationId xmlns:a16="http://schemas.microsoft.com/office/drawing/2014/main" id="{121BE6EC-2824-4A9D-B299-A68741C7B11B}"/>
              </a:ext>
            </a:extLst>
          </p:cNvPr>
          <p:cNvSpPr txBox="1">
            <a:spLocks/>
          </p:cNvSpPr>
          <p:nvPr/>
        </p:nvSpPr>
        <p:spPr>
          <a:xfrm>
            <a:off x="457200" y="4648184"/>
            <a:ext cx="8229600" cy="9205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to enhance health and health care</a:t>
            </a:r>
          </a:p>
        </p:txBody>
      </p:sp>
      <p:sp>
        <p:nvSpPr>
          <p:cNvPr id="10" name="TextBox 9">
            <a:extLst>
              <a:ext uri="{FF2B5EF4-FFF2-40B4-BE49-F238E27FC236}">
                <a16:creationId xmlns:a16="http://schemas.microsoft.com/office/drawing/2014/main" id="{9F09D5EC-E33F-4115-ACE8-1FB5E06E7AF8}"/>
              </a:ext>
            </a:extLst>
          </p:cNvPr>
          <p:cNvSpPr txBox="1"/>
          <p:nvPr/>
        </p:nvSpPr>
        <p:spPr>
          <a:xfrm>
            <a:off x="7543800" y="5743772"/>
            <a:ext cx="1304206" cy="612578"/>
          </a:xfrm>
          <a:prstGeom prst="rect">
            <a:avLst/>
          </a:prstGeom>
        </p:spPr>
        <p:txBody>
          <a:bodyPr vert="horz" lIns="91440" tIns="45720" rIns="91440" bIns="45720" rtlCol="0">
            <a:normAutofit fontScale="85000" lnSpcReduction="10000"/>
          </a:bodyPr>
          <a:lstStyle/>
          <a:p>
            <a:pPr defTabSz="914400">
              <a:lnSpc>
                <a:spcPct val="90000"/>
              </a:lnSpc>
              <a:spcAft>
                <a:spcPts val="600"/>
              </a:spcAft>
            </a:pPr>
            <a:r>
              <a:rPr lang="en-US" sz="2000" dirty="0"/>
              <a:t>ONC, 2018</a:t>
            </a:r>
          </a:p>
          <a:p>
            <a:pPr defTabSz="914400">
              <a:lnSpc>
                <a:spcPct val="90000"/>
              </a:lnSpc>
              <a:spcAft>
                <a:spcPts val="600"/>
              </a:spcAft>
            </a:pPr>
            <a:r>
              <a:rPr lang="en-US" sz="2000" dirty="0"/>
              <a:t>Bates, 2003</a:t>
            </a:r>
          </a:p>
        </p:txBody>
      </p:sp>
    </p:spTree>
    <p:extLst>
      <p:ext uri="{BB962C8B-B14F-4D97-AF65-F5344CB8AC3E}">
        <p14:creationId xmlns:p14="http://schemas.microsoft.com/office/powerpoint/2010/main" val="38227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1BB9C6-EBDE-490B-A64C-069512E26B92}"/>
              </a:ext>
            </a:extLst>
          </p:cNvPr>
          <p:cNvSpPr>
            <a:spLocks noGrp="1"/>
          </p:cNvSpPr>
          <p:nvPr>
            <p:ph type="title"/>
          </p:nvPr>
        </p:nvSpPr>
        <p:spPr/>
        <p:txBody>
          <a:bodyPr/>
          <a:lstStyle/>
          <a:p>
            <a:r>
              <a:rPr lang="en-US" dirty="0"/>
              <a:t>CDS Examples</a:t>
            </a:r>
          </a:p>
        </p:txBody>
      </p:sp>
      <p:sp>
        <p:nvSpPr>
          <p:cNvPr id="2" name="Slide Number Placeholder 1">
            <a:extLst>
              <a:ext uri="{FF2B5EF4-FFF2-40B4-BE49-F238E27FC236}">
                <a16:creationId xmlns:a16="http://schemas.microsoft.com/office/drawing/2014/main" id="{B75AAD36-5712-42CD-B36A-EED087BA3EDA}"/>
              </a:ext>
            </a:extLst>
          </p:cNvPr>
          <p:cNvSpPr>
            <a:spLocks noGrp="1"/>
          </p:cNvSpPr>
          <p:nvPr>
            <p:ph type="sldNum" sz="quarter" idx="12"/>
          </p:nvPr>
        </p:nvSpPr>
        <p:spPr/>
        <p:txBody>
          <a:bodyPr/>
          <a:lstStyle/>
          <a:p>
            <a:fld id="{BB91B803-E462-4741-B8BD-B058610752DD}" type="slidenum">
              <a:rPr lang="en-US" smtClean="0"/>
              <a:t>5</a:t>
            </a:fld>
            <a:endParaRPr lang="en-US"/>
          </a:p>
        </p:txBody>
      </p:sp>
      <p:sp>
        <p:nvSpPr>
          <p:cNvPr id="4" name="TextBox 3">
            <a:extLst>
              <a:ext uri="{FF2B5EF4-FFF2-40B4-BE49-F238E27FC236}">
                <a16:creationId xmlns:a16="http://schemas.microsoft.com/office/drawing/2014/main" id="{AE096B52-F409-43DF-8DCD-E74D281292B6}"/>
              </a:ext>
            </a:extLst>
          </p:cNvPr>
          <p:cNvSpPr txBox="1"/>
          <p:nvPr/>
        </p:nvSpPr>
        <p:spPr>
          <a:xfrm>
            <a:off x="7620000" y="6124059"/>
            <a:ext cx="1294410" cy="369332"/>
          </a:xfrm>
          <a:prstGeom prst="rect">
            <a:avLst/>
          </a:prstGeom>
          <a:noFill/>
        </p:spPr>
        <p:txBody>
          <a:bodyPr wrap="square" rtlCol="0">
            <a:spAutoFit/>
          </a:bodyPr>
          <a:lstStyle/>
          <a:p>
            <a:r>
              <a:rPr lang="en-US" dirty="0"/>
              <a:t>AHRQ, n.d.</a:t>
            </a:r>
          </a:p>
        </p:txBody>
      </p:sp>
      <p:grpSp>
        <p:nvGrpSpPr>
          <p:cNvPr id="8" name="Group 7">
            <a:extLst>
              <a:ext uri="{FF2B5EF4-FFF2-40B4-BE49-F238E27FC236}">
                <a16:creationId xmlns:a16="http://schemas.microsoft.com/office/drawing/2014/main" id="{0F77493A-6085-4C14-9D48-1FC01D028CE6}"/>
              </a:ext>
            </a:extLst>
          </p:cNvPr>
          <p:cNvGrpSpPr/>
          <p:nvPr/>
        </p:nvGrpSpPr>
        <p:grpSpPr>
          <a:xfrm>
            <a:off x="1885052" y="1808435"/>
            <a:ext cx="2584704" cy="1766186"/>
            <a:chOff x="1453895" y="220829"/>
            <a:chExt cx="2584704" cy="1766186"/>
          </a:xfrm>
          <a:scene3d>
            <a:camera prst="orthographicFront"/>
            <a:lightRig rig="threePt" dir="t">
              <a:rot lat="0" lon="0" rev="7500000"/>
            </a:lightRig>
          </a:scene3d>
        </p:grpSpPr>
        <p:sp>
          <p:nvSpPr>
            <p:cNvPr id="20" name="Rectangle: Top Corners Rounded 19">
              <a:extLst>
                <a:ext uri="{FF2B5EF4-FFF2-40B4-BE49-F238E27FC236}">
                  <a16:creationId xmlns:a16="http://schemas.microsoft.com/office/drawing/2014/main" id="{C3C41EDD-BF8B-4030-9A3C-DD416BA250E3}"/>
                </a:ext>
              </a:extLst>
            </p:cNvPr>
            <p:cNvSpPr/>
            <p:nvPr/>
          </p:nvSpPr>
          <p:spPr>
            <a:xfrm rot="5400000">
              <a:off x="1863154" y="-188430"/>
              <a:ext cx="1766186" cy="2584704"/>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ectangle: Top Corners Rounded 4">
              <a:extLst>
                <a:ext uri="{FF2B5EF4-FFF2-40B4-BE49-F238E27FC236}">
                  <a16:creationId xmlns:a16="http://schemas.microsoft.com/office/drawing/2014/main" id="{FC2CF199-545D-4306-A91B-1ECF1CD721D6}"/>
                </a:ext>
              </a:extLst>
            </p:cNvPr>
            <p:cNvSpPr txBox="1"/>
            <p:nvPr/>
          </p:nvSpPr>
          <p:spPr>
            <a:xfrm>
              <a:off x="1453895" y="307047"/>
              <a:ext cx="2498486" cy="159375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Floating windows</a:t>
              </a:r>
            </a:p>
            <a:p>
              <a:pPr marL="171450" lvl="1" indent="-171450" algn="l" defTabSz="844550">
                <a:lnSpc>
                  <a:spcPct val="90000"/>
                </a:lnSpc>
                <a:spcBef>
                  <a:spcPct val="0"/>
                </a:spcBef>
                <a:spcAft>
                  <a:spcPct val="15000"/>
                </a:spcAft>
                <a:buChar char="•"/>
              </a:pPr>
              <a:r>
                <a:rPr lang="en-US" sz="1900" kern="1200" dirty="0"/>
                <a:t>In-line warnings</a:t>
              </a:r>
            </a:p>
            <a:p>
              <a:pPr marL="171450" lvl="1" indent="-171450" algn="l" defTabSz="844550">
                <a:lnSpc>
                  <a:spcPct val="90000"/>
                </a:lnSpc>
                <a:spcBef>
                  <a:spcPct val="0"/>
                </a:spcBef>
                <a:spcAft>
                  <a:spcPct val="15000"/>
                </a:spcAft>
                <a:buChar char="•"/>
              </a:pPr>
              <a:r>
                <a:rPr lang="en-US" sz="1900" kern="1200" dirty="0"/>
                <a:t>Audible alarms</a:t>
              </a:r>
            </a:p>
            <a:p>
              <a:pPr marL="171450" lvl="1" indent="-171450" algn="l" defTabSz="844550">
                <a:lnSpc>
                  <a:spcPct val="90000"/>
                </a:lnSpc>
                <a:spcBef>
                  <a:spcPct val="0"/>
                </a:spcBef>
                <a:spcAft>
                  <a:spcPct val="15000"/>
                </a:spcAft>
                <a:buChar char="•"/>
              </a:pPr>
              <a:r>
                <a:rPr lang="en-US" sz="1900" kern="1200" dirty="0"/>
                <a:t>Text messages</a:t>
              </a:r>
            </a:p>
          </p:txBody>
        </p:sp>
      </p:grpSp>
      <p:grpSp>
        <p:nvGrpSpPr>
          <p:cNvPr id="9" name="Group 8">
            <a:extLst>
              <a:ext uri="{FF2B5EF4-FFF2-40B4-BE49-F238E27FC236}">
                <a16:creationId xmlns:a16="http://schemas.microsoft.com/office/drawing/2014/main" id="{EFF7DB79-FCDF-4792-B19D-F733F0680010}"/>
              </a:ext>
            </a:extLst>
          </p:cNvPr>
          <p:cNvGrpSpPr/>
          <p:nvPr/>
        </p:nvGrpSpPr>
        <p:grpSpPr>
          <a:xfrm>
            <a:off x="431157" y="1587661"/>
            <a:ext cx="1453896" cy="2207732"/>
            <a:chOff x="0" y="55"/>
            <a:chExt cx="1453896" cy="2207732"/>
          </a:xfrm>
          <a:scene3d>
            <a:camera prst="orthographicFront"/>
            <a:lightRig rig="threePt" dir="t">
              <a:rot lat="0" lon="0" rev="7500000"/>
            </a:lightRig>
          </a:scene3d>
        </p:grpSpPr>
        <p:sp>
          <p:nvSpPr>
            <p:cNvPr id="18" name="Rectangle: Rounded Corners 17">
              <a:extLst>
                <a:ext uri="{FF2B5EF4-FFF2-40B4-BE49-F238E27FC236}">
                  <a16:creationId xmlns:a16="http://schemas.microsoft.com/office/drawing/2014/main" id="{310BE63A-59EA-4FC9-B04C-6A6288963640}"/>
                </a:ext>
              </a:extLst>
            </p:cNvPr>
            <p:cNvSpPr/>
            <p:nvPr/>
          </p:nvSpPr>
          <p:spPr>
            <a:xfrm>
              <a:off x="0" y="55"/>
              <a:ext cx="1453896" cy="2207732"/>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ctangle: Rounded Corners 6">
              <a:extLst>
                <a:ext uri="{FF2B5EF4-FFF2-40B4-BE49-F238E27FC236}">
                  <a16:creationId xmlns:a16="http://schemas.microsoft.com/office/drawing/2014/main" id="{A71ADCCE-02C0-42A1-978D-A8545A09662B}"/>
                </a:ext>
              </a:extLst>
            </p:cNvPr>
            <p:cNvSpPr txBox="1"/>
            <p:nvPr/>
          </p:nvSpPr>
          <p:spPr>
            <a:xfrm>
              <a:off x="70973" y="71028"/>
              <a:ext cx="1311950" cy="20657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Alerts</a:t>
              </a:r>
            </a:p>
          </p:txBody>
        </p:sp>
      </p:grpSp>
      <p:grpSp>
        <p:nvGrpSpPr>
          <p:cNvPr id="12" name="Group 11">
            <a:extLst>
              <a:ext uri="{FF2B5EF4-FFF2-40B4-BE49-F238E27FC236}">
                <a16:creationId xmlns:a16="http://schemas.microsoft.com/office/drawing/2014/main" id="{93C2E46F-8DE5-47E7-B24A-355DB226D356}"/>
              </a:ext>
            </a:extLst>
          </p:cNvPr>
          <p:cNvGrpSpPr/>
          <p:nvPr/>
        </p:nvGrpSpPr>
        <p:grpSpPr>
          <a:xfrm>
            <a:off x="1885052" y="4126554"/>
            <a:ext cx="2584704" cy="1766186"/>
            <a:chOff x="1453895" y="2538948"/>
            <a:chExt cx="2584704" cy="1766186"/>
          </a:xfrm>
          <a:scene3d>
            <a:camera prst="orthographicFront"/>
            <a:lightRig rig="threePt" dir="t">
              <a:rot lat="0" lon="0" rev="7500000"/>
            </a:lightRig>
          </a:scene3d>
        </p:grpSpPr>
        <p:sp>
          <p:nvSpPr>
            <p:cNvPr id="16" name="Rectangle: Top Corners Rounded 15">
              <a:extLst>
                <a:ext uri="{FF2B5EF4-FFF2-40B4-BE49-F238E27FC236}">
                  <a16:creationId xmlns:a16="http://schemas.microsoft.com/office/drawing/2014/main" id="{40B1A015-E12B-43E0-B7A7-ECA1CDDF6A3F}"/>
                </a:ext>
              </a:extLst>
            </p:cNvPr>
            <p:cNvSpPr/>
            <p:nvPr/>
          </p:nvSpPr>
          <p:spPr>
            <a:xfrm rot="5400000">
              <a:off x="1863154" y="2129689"/>
              <a:ext cx="1766186" cy="2584704"/>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Top Corners Rounded 8">
              <a:extLst>
                <a:ext uri="{FF2B5EF4-FFF2-40B4-BE49-F238E27FC236}">
                  <a16:creationId xmlns:a16="http://schemas.microsoft.com/office/drawing/2014/main" id="{72795FF7-BB64-4476-B4D3-09846C01D724}"/>
                </a:ext>
              </a:extLst>
            </p:cNvPr>
            <p:cNvSpPr txBox="1"/>
            <p:nvPr/>
          </p:nvSpPr>
          <p:spPr>
            <a:xfrm>
              <a:off x="1453895" y="2625166"/>
              <a:ext cx="2498486" cy="159375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Grouped orders</a:t>
              </a:r>
            </a:p>
            <a:p>
              <a:pPr marL="171450" lvl="1" indent="-171450" algn="l" defTabSz="844550">
                <a:lnSpc>
                  <a:spcPct val="90000"/>
                </a:lnSpc>
                <a:spcBef>
                  <a:spcPct val="0"/>
                </a:spcBef>
                <a:spcAft>
                  <a:spcPct val="15000"/>
                </a:spcAft>
                <a:buChar char="•"/>
              </a:pPr>
              <a:r>
                <a:rPr lang="en-US" sz="1900" kern="1200"/>
                <a:t>Single-select choice lists</a:t>
              </a:r>
            </a:p>
            <a:p>
              <a:pPr marL="171450" lvl="1" indent="-171450" algn="l" defTabSz="844550">
                <a:lnSpc>
                  <a:spcPct val="90000"/>
                </a:lnSpc>
                <a:spcBef>
                  <a:spcPct val="0"/>
                </a:spcBef>
                <a:spcAft>
                  <a:spcPct val="15000"/>
                </a:spcAft>
                <a:buChar char="•"/>
              </a:pPr>
              <a:r>
                <a:rPr lang="en-US" sz="1900" kern="1200"/>
                <a:t>Default doses</a:t>
              </a:r>
            </a:p>
            <a:p>
              <a:pPr marL="171450" lvl="1" indent="-171450" algn="l" defTabSz="844550">
                <a:lnSpc>
                  <a:spcPct val="90000"/>
                </a:lnSpc>
                <a:spcBef>
                  <a:spcPct val="0"/>
                </a:spcBef>
                <a:spcAft>
                  <a:spcPct val="15000"/>
                </a:spcAft>
                <a:buChar char="•"/>
              </a:pPr>
              <a:r>
                <a:rPr lang="en-US" sz="1900" kern="1200"/>
                <a:t>Built-in calculators</a:t>
              </a:r>
            </a:p>
          </p:txBody>
        </p:sp>
      </p:grpSp>
      <p:grpSp>
        <p:nvGrpSpPr>
          <p:cNvPr id="13" name="Group 12">
            <a:extLst>
              <a:ext uri="{FF2B5EF4-FFF2-40B4-BE49-F238E27FC236}">
                <a16:creationId xmlns:a16="http://schemas.microsoft.com/office/drawing/2014/main" id="{E0B6758D-9507-4972-895B-B7E3ED07A69F}"/>
              </a:ext>
            </a:extLst>
          </p:cNvPr>
          <p:cNvGrpSpPr/>
          <p:nvPr/>
        </p:nvGrpSpPr>
        <p:grpSpPr>
          <a:xfrm>
            <a:off x="431157" y="3905780"/>
            <a:ext cx="1453896" cy="2207732"/>
            <a:chOff x="0" y="2318174"/>
            <a:chExt cx="1453896" cy="2207732"/>
          </a:xfrm>
          <a:scene3d>
            <a:camera prst="orthographicFront"/>
            <a:lightRig rig="threePt" dir="t">
              <a:rot lat="0" lon="0" rev="7500000"/>
            </a:lightRig>
          </a:scene3d>
        </p:grpSpPr>
        <p:sp>
          <p:nvSpPr>
            <p:cNvPr id="14" name="Rectangle: Rounded Corners 13">
              <a:extLst>
                <a:ext uri="{FF2B5EF4-FFF2-40B4-BE49-F238E27FC236}">
                  <a16:creationId xmlns:a16="http://schemas.microsoft.com/office/drawing/2014/main" id="{3EC8ACB5-8AF0-42DD-B0C9-90846522AC63}"/>
                </a:ext>
              </a:extLst>
            </p:cNvPr>
            <p:cNvSpPr/>
            <p:nvPr/>
          </p:nvSpPr>
          <p:spPr>
            <a:xfrm>
              <a:off x="0" y="2318174"/>
              <a:ext cx="1453896" cy="2207732"/>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ectangle: Rounded Corners 10">
              <a:extLst>
                <a:ext uri="{FF2B5EF4-FFF2-40B4-BE49-F238E27FC236}">
                  <a16:creationId xmlns:a16="http://schemas.microsoft.com/office/drawing/2014/main" id="{8E043EAC-7324-4B5B-88A2-2AE68876A533}"/>
                </a:ext>
              </a:extLst>
            </p:cNvPr>
            <p:cNvSpPr txBox="1"/>
            <p:nvPr/>
          </p:nvSpPr>
          <p:spPr>
            <a:xfrm>
              <a:off x="70973" y="2389147"/>
              <a:ext cx="1311950" cy="20657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Orders</a:t>
              </a:r>
            </a:p>
          </p:txBody>
        </p:sp>
      </p:grpSp>
      <p:grpSp>
        <p:nvGrpSpPr>
          <p:cNvPr id="22" name="Group 21">
            <a:extLst>
              <a:ext uri="{FF2B5EF4-FFF2-40B4-BE49-F238E27FC236}">
                <a16:creationId xmlns:a16="http://schemas.microsoft.com/office/drawing/2014/main" id="{716BDA23-6B9A-4807-B864-BD232C548748}"/>
              </a:ext>
            </a:extLst>
          </p:cNvPr>
          <p:cNvGrpSpPr/>
          <p:nvPr/>
        </p:nvGrpSpPr>
        <p:grpSpPr>
          <a:xfrm>
            <a:off x="6152255" y="1808435"/>
            <a:ext cx="2584704" cy="1766186"/>
            <a:chOff x="1453895" y="220829"/>
            <a:chExt cx="2584704" cy="1766186"/>
          </a:xfrm>
          <a:scene3d>
            <a:camera prst="orthographicFront"/>
            <a:lightRig rig="threePt" dir="t">
              <a:rot lat="0" lon="0" rev="7500000"/>
            </a:lightRig>
          </a:scene3d>
        </p:grpSpPr>
        <p:sp>
          <p:nvSpPr>
            <p:cNvPr id="32" name="Rectangle: Top Corners Rounded 31">
              <a:extLst>
                <a:ext uri="{FF2B5EF4-FFF2-40B4-BE49-F238E27FC236}">
                  <a16:creationId xmlns:a16="http://schemas.microsoft.com/office/drawing/2014/main" id="{31327E3B-A784-45B9-BFE3-364C37E07376}"/>
                </a:ext>
              </a:extLst>
            </p:cNvPr>
            <p:cNvSpPr/>
            <p:nvPr/>
          </p:nvSpPr>
          <p:spPr>
            <a:xfrm rot="5400000">
              <a:off x="1863154" y="-188430"/>
              <a:ext cx="1766186" cy="2584704"/>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ectangle: Top Corners Rounded 4">
              <a:extLst>
                <a:ext uri="{FF2B5EF4-FFF2-40B4-BE49-F238E27FC236}">
                  <a16:creationId xmlns:a16="http://schemas.microsoft.com/office/drawing/2014/main" id="{0A1F8A00-07F9-444D-BBAC-C0190B916ADB}"/>
                </a:ext>
              </a:extLst>
            </p:cNvPr>
            <p:cNvSpPr txBox="1"/>
            <p:nvPr/>
          </p:nvSpPr>
          <p:spPr>
            <a:xfrm>
              <a:off x="1453895" y="307047"/>
              <a:ext cx="2498486" cy="159375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Structured forms</a:t>
              </a:r>
            </a:p>
            <a:p>
              <a:pPr marL="228600" lvl="1" indent="-228600" algn="l" defTabSz="889000">
                <a:lnSpc>
                  <a:spcPct val="90000"/>
                </a:lnSpc>
                <a:spcBef>
                  <a:spcPct val="0"/>
                </a:spcBef>
                <a:spcAft>
                  <a:spcPct val="15000"/>
                </a:spcAft>
                <a:buChar char="•"/>
              </a:pPr>
              <a:r>
                <a:rPr lang="en-US" sz="2000" kern="1200" dirty="0"/>
                <a:t>Required fields</a:t>
              </a:r>
            </a:p>
            <a:p>
              <a:pPr marL="228600" lvl="1" indent="-228600" algn="l" defTabSz="889000">
                <a:lnSpc>
                  <a:spcPct val="90000"/>
                </a:lnSpc>
                <a:spcBef>
                  <a:spcPct val="0"/>
                </a:spcBef>
                <a:spcAft>
                  <a:spcPct val="15000"/>
                </a:spcAft>
                <a:buChar char="•"/>
              </a:pPr>
              <a:r>
                <a:rPr lang="en-US" sz="2000" kern="1200"/>
                <a:t>Single-select lists</a:t>
              </a:r>
            </a:p>
            <a:p>
              <a:pPr marL="228600" lvl="1" indent="-228600" algn="l" defTabSz="889000">
                <a:lnSpc>
                  <a:spcPct val="90000"/>
                </a:lnSpc>
                <a:spcBef>
                  <a:spcPct val="0"/>
                </a:spcBef>
                <a:spcAft>
                  <a:spcPct val="15000"/>
                </a:spcAft>
                <a:buChar char="•"/>
              </a:pPr>
              <a:r>
                <a:rPr lang="en-US" sz="2000" kern="1200"/>
                <a:t>Checklists </a:t>
              </a:r>
            </a:p>
          </p:txBody>
        </p:sp>
      </p:grpSp>
      <p:grpSp>
        <p:nvGrpSpPr>
          <p:cNvPr id="23" name="Group 22">
            <a:extLst>
              <a:ext uri="{FF2B5EF4-FFF2-40B4-BE49-F238E27FC236}">
                <a16:creationId xmlns:a16="http://schemas.microsoft.com/office/drawing/2014/main" id="{17B90B02-E204-4969-B5CD-29129FE53710}"/>
              </a:ext>
            </a:extLst>
          </p:cNvPr>
          <p:cNvGrpSpPr/>
          <p:nvPr/>
        </p:nvGrpSpPr>
        <p:grpSpPr>
          <a:xfrm>
            <a:off x="4698360" y="1587661"/>
            <a:ext cx="1453896" cy="2207732"/>
            <a:chOff x="0" y="55"/>
            <a:chExt cx="1453896" cy="2207732"/>
          </a:xfrm>
          <a:scene3d>
            <a:camera prst="orthographicFront"/>
            <a:lightRig rig="threePt" dir="t">
              <a:rot lat="0" lon="0" rev="7500000"/>
            </a:lightRig>
          </a:scene3d>
        </p:grpSpPr>
        <p:sp>
          <p:nvSpPr>
            <p:cNvPr id="30" name="Rectangle: Rounded Corners 29">
              <a:extLst>
                <a:ext uri="{FF2B5EF4-FFF2-40B4-BE49-F238E27FC236}">
                  <a16:creationId xmlns:a16="http://schemas.microsoft.com/office/drawing/2014/main" id="{FF3D52AF-3F5F-4CCC-9398-A9F050BE3B50}"/>
                </a:ext>
              </a:extLst>
            </p:cNvPr>
            <p:cNvSpPr/>
            <p:nvPr/>
          </p:nvSpPr>
          <p:spPr>
            <a:xfrm>
              <a:off x="0" y="55"/>
              <a:ext cx="1453896" cy="2207732"/>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ectangle: Rounded Corners 6">
              <a:extLst>
                <a:ext uri="{FF2B5EF4-FFF2-40B4-BE49-F238E27FC236}">
                  <a16:creationId xmlns:a16="http://schemas.microsoft.com/office/drawing/2014/main" id="{90D20922-6847-4A95-82E6-2117B6273E31}"/>
                </a:ext>
              </a:extLst>
            </p:cNvPr>
            <p:cNvSpPr txBox="1"/>
            <p:nvPr/>
          </p:nvSpPr>
          <p:spPr>
            <a:xfrm>
              <a:off x="70973" y="71028"/>
              <a:ext cx="1311950" cy="20657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Documentation</a:t>
              </a:r>
            </a:p>
          </p:txBody>
        </p:sp>
      </p:grpSp>
      <p:grpSp>
        <p:nvGrpSpPr>
          <p:cNvPr id="24" name="Group 23">
            <a:extLst>
              <a:ext uri="{FF2B5EF4-FFF2-40B4-BE49-F238E27FC236}">
                <a16:creationId xmlns:a16="http://schemas.microsoft.com/office/drawing/2014/main" id="{1900818D-9CA6-419C-997C-A97DDB557BEA}"/>
              </a:ext>
            </a:extLst>
          </p:cNvPr>
          <p:cNvGrpSpPr/>
          <p:nvPr/>
        </p:nvGrpSpPr>
        <p:grpSpPr>
          <a:xfrm>
            <a:off x="6152255" y="4126554"/>
            <a:ext cx="2584704" cy="1766186"/>
            <a:chOff x="1453895" y="2538948"/>
            <a:chExt cx="2584704" cy="1766186"/>
          </a:xfrm>
          <a:scene3d>
            <a:camera prst="orthographicFront"/>
            <a:lightRig rig="threePt" dir="t">
              <a:rot lat="0" lon="0" rev="7500000"/>
            </a:lightRig>
          </a:scene3d>
        </p:grpSpPr>
        <p:sp>
          <p:nvSpPr>
            <p:cNvPr id="28" name="Rectangle: Top Corners Rounded 27">
              <a:extLst>
                <a:ext uri="{FF2B5EF4-FFF2-40B4-BE49-F238E27FC236}">
                  <a16:creationId xmlns:a16="http://schemas.microsoft.com/office/drawing/2014/main" id="{3AA0DE0F-71DF-4835-8CE3-B3A048788BB3}"/>
                </a:ext>
              </a:extLst>
            </p:cNvPr>
            <p:cNvSpPr/>
            <p:nvPr/>
          </p:nvSpPr>
          <p:spPr>
            <a:xfrm rot="5400000">
              <a:off x="1863154" y="2129689"/>
              <a:ext cx="1766186" cy="2584704"/>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ectangle: Top Corners Rounded 8">
              <a:extLst>
                <a:ext uri="{FF2B5EF4-FFF2-40B4-BE49-F238E27FC236}">
                  <a16:creationId xmlns:a16="http://schemas.microsoft.com/office/drawing/2014/main" id="{66940292-F5C0-48CB-8FCA-D86FFF0659B1}"/>
                </a:ext>
              </a:extLst>
            </p:cNvPr>
            <p:cNvSpPr txBox="1"/>
            <p:nvPr/>
          </p:nvSpPr>
          <p:spPr>
            <a:xfrm>
              <a:off x="1453895" y="2625166"/>
              <a:ext cx="2498486" cy="159375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Hyperlinks to references</a:t>
              </a:r>
            </a:p>
            <a:p>
              <a:pPr marL="228600" lvl="1" indent="-228600" algn="l" defTabSz="889000">
                <a:lnSpc>
                  <a:spcPct val="90000"/>
                </a:lnSpc>
                <a:spcBef>
                  <a:spcPct val="0"/>
                </a:spcBef>
                <a:spcAft>
                  <a:spcPct val="15000"/>
                </a:spcAft>
                <a:buChar char="•"/>
              </a:pPr>
              <a:r>
                <a:rPr lang="en-US" sz="2000" kern="1200"/>
                <a:t>Abnormal flag indicators</a:t>
              </a:r>
            </a:p>
            <a:p>
              <a:pPr marL="228600" lvl="1" indent="-228600" algn="l" defTabSz="889000">
                <a:lnSpc>
                  <a:spcPct val="90000"/>
                </a:lnSpc>
                <a:spcBef>
                  <a:spcPct val="0"/>
                </a:spcBef>
                <a:spcAft>
                  <a:spcPct val="15000"/>
                </a:spcAft>
                <a:buChar char="•"/>
              </a:pPr>
              <a:r>
                <a:rPr lang="en-US" sz="2000" kern="1200"/>
                <a:t>Dashboards</a:t>
              </a:r>
            </a:p>
          </p:txBody>
        </p:sp>
      </p:grpSp>
      <p:grpSp>
        <p:nvGrpSpPr>
          <p:cNvPr id="25" name="Group 24">
            <a:extLst>
              <a:ext uri="{FF2B5EF4-FFF2-40B4-BE49-F238E27FC236}">
                <a16:creationId xmlns:a16="http://schemas.microsoft.com/office/drawing/2014/main" id="{807FFD7C-729A-494E-855D-555BC88FA833}"/>
              </a:ext>
            </a:extLst>
          </p:cNvPr>
          <p:cNvGrpSpPr/>
          <p:nvPr/>
        </p:nvGrpSpPr>
        <p:grpSpPr>
          <a:xfrm>
            <a:off x="4698360" y="3905780"/>
            <a:ext cx="1453896" cy="2207732"/>
            <a:chOff x="0" y="2318174"/>
            <a:chExt cx="1453896" cy="2207732"/>
          </a:xfrm>
          <a:scene3d>
            <a:camera prst="orthographicFront"/>
            <a:lightRig rig="threePt" dir="t">
              <a:rot lat="0" lon="0" rev="7500000"/>
            </a:lightRig>
          </a:scene3d>
        </p:grpSpPr>
        <p:sp>
          <p:nvSpPr>
            <p:cNvPr id="26" name="Rectangle: Rounded Corners 25">
              <a:extLst>
                <a:ext uri="{FF2B5EF4-FFF2-40B4-BE49-F238E27FC236}">
                  <a16:creationId xmlns:a16="http://schemas.microsoft.com/office/drawing/2014/main" id="{5637C7C9-AF0B-4389-BFFB-B94C51673B74}"/>
                </a:ext>
              </a:extLst>
            </p:cNvPr>
            <p:cNvSpPr/>
            <p:nvPr/>
          </p:nvSpPr>
          <p:spPr>
            <a:xfrm>
              <a:off x="0" y="2318174"/>
              <a:ext cx="1453896" cy="2207732"/>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Rectangle: Rounded Corners 10">
              <a:extLst>
                <a:ext uri="{FF2B5EF4-FFF2-40B4-BE49-F238E27FC236}">
                  <a16:creationId xmlns:a16="http://schemas.microsoft.com/office/drawing/2014/main" id="{07BC935A-F9FE-4960-B621-21DB5E300881}"/>
                </a:ext>
              </a:extLst>
            </p:cNvPr>
            <p:cNvSpPr txBox="1"/>
            <p:nvPr/>
          </p:nvSpPr>
          <p:spPr>
            <a:xfrm>
              <a:off x="70973" y="2389147"/>
              <a:ext cx="1311950" cy="20657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Information Display</a:t>
              </a:r>
            </a:p>
          </p:txBody>
        </p:sp>
      </p:grpSp>
    </p:spTree>
    <p:extLst>
      <p:ext uri="{BB962C8B-B14F-4D97-AF65-F5344CB8AC3E}">
        <p14:creationId xmlns:p14="http://schemas.microsoft.com/office/powerpoint/2010/main" val="2162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EE05-6313-4502-9B74-395EC2294892}"/>
              </a:ext>
            </a:extLst>
          </p:cNvPr>
          <p:cNvSpPr>
            <a:spLocks noGrp="1"/>
          </p:cNvSpPr>
          <p:nvPr>
            <p:ph type="title"/>
          </p:nvPr>
        </p:nvSpPr>
        <p:spPr>
          <a:xfrm>
            <a:off x="3886200" y="274638"/>
            <a:ext cx="4800600" cy="1143000"/>
          </a:xfrm>
        </p:spPr>
        <p:txBody>
          <a:bodyPr/>
          <a:lstStyle/>
          <a:p>
            <a:r>
              <a:rPr lang="en-US" dirty="0"/>
              <a:t>The 5 Rights</a:t>
            </a:r>
          </a:p>
        </p:txBody>
      </p:sp>
      <p:sp>
        <p:nvSpPr>
          <p:cNvPr id="4" name="Slide Number Placeholder 3">
            <a:extLst>
              <a:ext uri="{FF2B5EF4-FFF2-40B4-BE49-F238E27FC236}">
                <a16:creationId xmlns:a16="http://schemas.microsoft.com/office/drawing/2014/main" id="{8443F287-A2B6-4989-A8C6-DE1D1CCF17F3}"/>
              </a:ext>
            </a:extLst>
          </p:cNvPr>
          <p:cNvSpPr>
            <a:spLocks noGrp="1"/>
          </p:cNvSpPr>
          <p:nvPr>
            <p:ph type="sldNum" sz="quarter" idx="12"/>
          </p:nvPr>
        </p:nvSpPr>
        <p:spPr/>
        <p:txBody>
          <a:bodyPr/>
          <a:lstStyle/>
          <a:p>
            <a:fld id="{BB91B803-E462-4741-B8BD-B058610752DD}" type="slidenum">
              <a:rPr lang="en-US" smtClean="0"/>
              <a:t>6</a:t>
            </a:fld>
            <a:endParaRPr lang="en-US"/>
          </a:p>
        </p:txBody>
      </p:sp>
      <p:sp>
        <p:nvSpPr>
          <p:cNvPr id="6" name="TextBox 5">
            <a:extLst>
              <a:ext uri="{FF2B5EF4-FFF2-40B4-BE49-F238E27FC236}">
                <a16:creationId xmlns:a16="http://schemas.microsoft.com/office/drawing/2014/main" id="{F8142EA4-BDC2-453E-B3FC-2BEEDA0C21DE}"/>
              </a:ext>
            </a:extLst>
          </p:cNvPr>
          <p:cNvSpPr txBox="1"/>
          <p:nvPr/>
        </p:nvSpPr>
        <p:spPr>
          <a:xfrm>
            <a:off x="26894" y="6483291"/>
            <a:ext cx="1294410" cy="369332"/>
          </a:xfrm>
          <a:prstGeom prst="rect">
            <a:avLst/>
          </a:prstGeom>
          <a:noFill/>
        </p:spPr>
        <p:txBody>
          <a:bodyPr wrap="square" rtlCol="0">
            <a:spAutoFit/>
          </a:bodyPr>
          <a:lstStyle/>
          <a:p>
            <a:r>
              <a:rPr lang="en-US" dirty="0"/>
              <a:t>AHRQ, n.d.</a:t>
            </a:r>
          </a:p>
        </p:txBody>
      </p:sp>
      <p:sp>
        <p:nvSpPr>
          <p:cNvPr id="7" name="Arrow: Bent-Up 6">
            <a:extLst>
              <a:ext uri="{FF2B5EF4-FFF2-40B4-BE49-F238E27FC236}">
                <a16:creationId xmlns:a16="http://schemas.microsoft.com/office/drawing/2014/main" id="{D5A2CA84-7F6A-4FF0-9B62-FE3FE786A3C0}"/>
              </a:ext>
            </a:extLst>
          </p:cNvPr>
          <p:cNvSpPr/>
          <p:nvPr/>
        </p:nvSpPr>
        <p:spPr>
          <a:xfrm rot="5400000">
            <a:off x="1567829" y="1531037"/>
            <a:ext cx="891916" cy="1015415"/>
          </a:xfrm>
          <a:prstGeom prst="bentUpArrow">
            <a:avLst>
              <a:gd name="adj1" fmla="val 32840"/>
              <a:gd name="adj2" fmla="val 25000"/>
              <a:gd name="adj3" fmla="val 35780"/>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oup 7">
            <a:extLst>
              <a:ext uri="{FF2B5EF4-FFF2-40B4-BE49-F238E27FC236}">
                <a16:creationId xmlns:a16="http://schemas.microsoft.com/office/drawing/2014/main" id="{A4AFDE26-0A03-4DE9-9422-2F448B61AF4B}"/>
              </a:ext>
            </a:extLst>
          </p:cNvPr>
          <p:cNvGrpSpPr/>
          <p:nvPr/>
        </p:nvGrpSpPr>
        <p:grpSpPr>
          <a:xfrm>
            <a:off x="1331525" y="542330"/>
            <a:ext cx="1501462" cy="1050974"/>
            <a:chOff x="1102925" y="36148"/>
            <a:chExt cx="1501462" cy="1050974"/>
          </a:xfrm>
          <a:scene3d>
            <a:camera prst="orthographicFront"/>
            <a:lightRig rig="threePt" dir="t">
              <a:rot lat="0" lon="0" rev="7500000"/>
            </a:lightRig>
          </a:scene3d>
        </p:grpSpPr>
        <p:sp>
          <p:nvSpPr>
            <p:cNvPr id="24" name="Rectangle: Rounded Corners 23">
              <a:extLst>
                <a:ext uri="{FF2B5EF4-FFF2-40B4-BE49-F238E27FC236}">
                  <a16:creationId xmlns:a16="http://schemas.microsoft.com/office/drawing/2014/main" id="{76B13D73-766B-40B4-8AFB-EAC587ADA6EE}"/>
                </a:ext>
              </a:extLst>
            </p:cNvPr>
            <p:cNvSpPr/>
            <p:nvPr/>
          </p:nvSpPr>
          <p:spPr>
            <a:xfrm>
              <a:off x="1102925" y="36148"/>
              <a:ext cx="1501462" cy="1050974"/>
            </a:xfrm>
            <a:prstGeom prst="roundRect">
              <a:avLst>
                <a:gd name="adj" fmla="val 1667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ectangle: Rounded Corners 5">
              <a:extLst>
                <a:ext uri="{FF2B5EF4-FFF2-40B4-BE49-F238E27FC236}">
                  <a16:creationId xmlns:a16="http://schemas.microsoft.com/office/drawing/2014/main" id="{73F96B25-6583-4C2D-9855-9F0D49D2AB36}"/>
                </a:ext>
              </a:extLst>
            </p:cNvPr>
            <p:cNvSpPr txBox="1"/>
            <p:nvPr/>
          </p:nvSpPr>
          <p:spPr>
            <a:xfrm>
              <a:off x="1154239" y="87462"/>
              <a:ext cx="1398834" cy="9483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Information</a:t>
              </a:r>
            </a:p>
          </p:txBody>
        </p:sp>
      </p:grpSp>
      <p:sp>
        <p:nvSpPr>
          <p:cNvPr id="9" name="Arrow: Bent-Up 8">
            <a:extLst>
              <a:ext uri="{FF2B5EF4-FFF2-40B4-BE49-F238E27FC236}">
                <a16:creationId xmlns:a16="http://schemas.microsoft.com/office/drawing/2014/main" id="{44112DE2-EEF7-4F53-B1AB-54E34111D56B}"/>
              </a:ext>
            </a:extLst>
          </p:cNvPr>
          <p:cNvSpPr/>
          <p:nvPr/>
        </p:nvSpPr>
        <p:spPr>
          <a:xfrm rot="5400000">
            <a:off x="2812701" y="2711628"/>
            <a:ext cx="891916" cy="1015415"/>
          </a:xfrm>
          <a:prstGeom prst="bentUpArrow">
            <a:avLst>
              <a:gd name="adj1" fmla="val 32840"/>
              <a:gd name="adj2" fmla="val 25000"/>
              <a:gd name="adj3" fmla="val 35780"/>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a:extLst>
              <a:ext uri="{FF2B5EF4-FFF2-40B4-BE49-F238E27FC236}">
                <a16:creationId xmlns:a16="http://schemas.microsoft.com/office/drawing/2014/main" id="{FA9153FA-F105-4319-ACC6-163562418E39}"/>
              </a:ext>
            </a:extLst>
          </p:cNvPr>
          <p:cNvGrpSpPr/>
          <p:nvPr/>
        </p:nvGrpSpPr>
        <p:grpSpPr>
          <a:xfrm>
            <a:off x="2576397" y="1722921"/>
            <a:ext cx="1501462" cy="1050974"/>
            <a:chOff x="2347797" y="1216739"/>
            <a:chExt cx="1501462" cy="1050974"/>
          </a:xfrm>
          <a:scene3d>
            <a:camera prst="orthographicFront"/>
            <a:lightRig rig="threePt" dir="t">
              <a:rot lat="0" lon="0" rev="7500000"/>
            </a:lightRig>
          </a:scene3d>
        </p:grpSpPr>
        <p:sp>
          <p:nvSpPr>
            <p:cNvPr id="22" name="Rectangle: Rounded Corners 21">
              <a:extLst>
                <a:ext uri="{FF2B5EF4-FFF2-40B4-BE49-F238E27FC236}">
                  <a16:creationId xmlns:a16="http://schemas.microsoft.com/office/drawing/2014/main" id="{39792FDE-5188-40FA-9421-CA0977BB09F3}"/>
                </a:ext>
              </a:extLst>
            </p:cNvPr>
            <p:cNvSpPr/>
            <p:nvPr/>
          </p:nvSpPr>
          <p:spPr>
            <a:xfrm>
              <a:off x="2347797" y="1216739"/>
              <a:ext cx="1501462" cy="1050974"/>
            </a:xfrm>
            <a:prstGeom prst="roundRect">
              <a:avLst>
                <a:gd name="adj" fmla="val 1667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ectangle: Rounded Corners 8">
              <a:extLst>
                <a:ext uri="{FF2B5EF4-FFF2-40B4-BE49-F238E27FC236}">
                  <a16:creationId xmlns:a16="http://schemas.microsoft.com/office/drawing/2014/main" id="{5D4E57EE-BA85-4432-B99E-6D7F41A770F1}"/>
                </a:ext>
              </a:extLst>
            </p:cNvPr>
            <p:cNvSpPr txBox="1"/>
            <p:nvPr/>
          </p:nvSpPr>
          <p:spPr>
            <a:xfrm>
              <a:off x="2399111" y="1268053"/>
              <a:ext cx="1398834" cy="9483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Person</a:t>
              </a:r>
            </a:p>
          </p:txBody>
        </p:sp>
      </p:grpSp>
      <p:sp>
        <p:nvSpPr>
          <p:cNvPr id="11" name="Arrow: Bent-Up 10">
            <a:extLst>
              <a:ext uri="{FF2B5EF4-FFF2-40B4-BE49-F238E27FC236}">
                <a16:creationId xmlns:a16="http://schemas.microsoft.com/office/drawing/2014/main" id="{756EFFB5-E502-43AB-9AE5-779C15A58F91}"/>
              </a:ext>
            </a:extLst>
          </p:cNvPr>
          <p:cNvSpPr/>
          <p:nvPr/>
        </p:nvSpPr>
        <p:spPr>
          <a:xfrm rot="5400000">
            <a:off x="4057572" y="3892220"/>
            <a:ext cx="891916" cy="1015415"/>
          </a:xfrm>
          <a:prstGeom prst="bentUpArrow">
            <a:avLst>
              <a:gd name="adj1" fmla="val 32840"/>
              <a:gd name="adj2" fmla="val 25000"/>
              <a:gd name="adj3" fmla="val 35780"/>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oup 11">
            <a:extLst>
              <a:ext uri="{FF2B5EF4-FFF2-40B4-BE49-F238E27FC236}">
                <a16:creationId xmlns:a16="http://schemas.microsoft.com/office/drawing/2014/main" id="{05EE6FAD-7671-491F-811B-0FAFA2567184}"/>
              </a:ext>
            </a:extLst>
          </p:cNvPr>
          <p:cNvGrpSpPr/>
          <p:nvPr/>
        </p:nvGrpSpPr>
        <p:grpSpPr>
          <a:xfrm>
            <a:off x="3821268" y="2903513"/>
            <a:ext cx="1501462" cy="1050974"/>
            <a:chOff x="3592668" y="2397331"/>
            <a:chExt cx="1501462" cy="1050974"/>
          </a:xfrm>
          <a:scene3d>
            <a:camera prst="orthographicFront"/>
            <a:lightRig rig="threePt" dir="t">
              <a:rot lat="0" lon="0" rev="7500000"/>
            </a:lightRig>
          </a:scene3d>
        </p:grpSpPr>
        <p:sp>
          <p:nvSpPr>
            <p:cNvPr id="20" name="Rectangle: Rounded Corners 19">
              <a:extLst>
                <a:ext uri="{FF2B5EF4-FFF2-40B4-BE49-F238E27FC236}">
                  <a16:creationId xmlns:a16="http://schemas.microsoft.com/office/drawing/2014/main" id="{AE384AAC-7D2E-45E1-ABAA-B913BEBFAA72}"/>
                </a:ext>
              </a:extLst>
            </p:cNvPr>
            <p:cNvSpPr/>
            <p:nvPr/>
          </p:nvSpPr>
          <p:spPr>
            <a:xfrm>
              <a:off x="3592668" y="2397331"/>
              <a:ext cx="1501462" cy="1050974"/>
            </a:xfrm>
            <a:prstGeom prst="roundRect">
              <a:avLst>
                <a:gd name="adj" fmla="val 1667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ectangle: Rounded Corners 11">
              <a:extLst>
                <a:ext uri="{FF2B5EF4-FFF2-40B4-BE49-F238E27FC236}">
                  <a16:creationId xmlns:a16="http://schemas.microsoft.com/office/drawing/2014/main" id="{87CD7B81-441E-44EF-982D-AEFE5CB5BB22}"/>
                </a:ext>
              </a:extLst>
            </p:cNvPr>
            <p:cNvSpPr txBox="1"/>
            <p:nvPr/>
          </p:nvSpPr>
          <p:spPr>
            <a:xfrm>
              <a:off x="3643982" y="2448645"/>
              <a:ext cx="1398834" cy="9483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Format</a:t>
              </a:r>
            </a:p>
          </p:txBody>
        </p:sp>
      </p:grpSp>
      <p:sp>
        <p:nvSpPr>
          <p:cNvPr id="13" name="Arrow: Bent-Up 12">
            <a:extLst>
              <a:ext uri="{FF2B5EF4-FFF2-40B4-BE49-F238E27FC236}">
                <a16:creationId xmlns:a16="http://schemas.microsoft.com/office/drawing/2014/main" id="{044ABBB1-DE28-4581-A801-196B390D7CA6}"/>
              </a:ext>
            </a:extLst>
          </p:cNvPr>
          <p:cNvSpPr/>
          <p:nvPr/>
        </p:nvSpPr>
        <p:spPr>
          <a:xfrm rot="5400000">
            <a:off x="5302444" y="5072811"/>
            <a:ext cx="891916" cy="1015415"/>
          </a:xfrm>
          <a:prstGeom prst="bentUpArrow">
            <a:avLst>
              <a:gd name="adj1" fmla="val 32840"/>
              <a:gd name="adj2" fmla="val 25000"/>
              <a:gd name="adj3" fmla="val 35780"/>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oup 13">
            <a:extLst>
              <a:ext uri="{FF2B5EF4-FFF2-40B4-BE49-F238E27FC236}">
                <a16:creationId xmlns:a16="http://schemas.microsoft.com/office/drawing/2014/main" id="{595826DA-2859-40A6-BD68-E09B943D0CDF}"/>
              </a:ext>
            </a:extLst>
          </p:cNvPr>
          <p:cNvGrpSpPr/>
          <p:nvPr/>
        </p:nvGrpSpPr>
        <p:grpSpPr>
          <a:xfrm>
            <a:off x="5066140" y="4084104"/>
            <a:ext cx="1501462" cy="1050974"/>
            <a:chOff x="4837540" y="3577922"/>
            <a:chExt cx="1501462" cy="1050974"/>
          </a:xfrm>
          <a:scene3d>
            <a:camera prst="orthographicFront"/>
            <a:lightRig rig="threePt" dir="t">
              <a:rot lat="0" lon="0" rev="7500000"/>
            </a:lightRig>
          </a:scene3d>
        </p:grpSpPr>
        <p:sp>
          <p:nvSpPr>
            <p:cNvPr id="18" name="Rectangle: Rounded Corners 17">
              <a:extLst>
                <a:ext uri="{FF2B5EF4-FFF2-40B4-BE49-F238E27FC236}">
                  <a16:creationId xmlns:a16="http://schemas.microsoft.com/office/drawing/2014/main" id="{99C437DE-0958-4EB8-AFC2-35B6C26A1452}"/>
                </a:ext>
              </a:extLst>
            </p:cNvPr>
            <p:cNvSpPr/>
            <p:nvPr/>
          </p:nvSpPr>
          <p:spPr>
            <a:xfrm>
              <a:off x="4837540" y="3577922"/>
              <a:ext cx="1501462" cy="1050974"/>
            </a:xfrm>
            <a:prstGeom prst="roundRect">
              <a:avLst>
                <a:gd name="adj" fmla="val 1667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ctangle: Rounded Corners 14">
              <a:extLst>
                <a:ext uri="{FF2B5EF4-FFF2-40B4-BE49-F238E27FC236}">
                  <a16:creationId xmlns:a16="http://schemas.microsoft.com/office/drawing/2014/main" id="{4A6436B0-DA7C-4EA3-814A-74D52AB37585}"/>
                </a:ext>
              </a:extLst>
            </p:cNvPr>
            <p:cNvSpPr txBox="1"/>
            <p:nvPr/>
          </p:nvSpPr>
          <p:spPr>
            <a:xfrm>
              <a:off x="4888854" y="3629236"/>
              <a:ext cx="1398834" cy="9483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Channel</a:t>
              </a:r>
            </a:p>
          </p:txBody>
        </p:sp>
      </p:grpSp>
      <p:grpSp>
        <p:nvGrpSpPr>
          <p:cNvPr id="15" name="Group 14">
            <a:extLst>
              <a:ext uri="{FF2B5EF4-FFF2-40B4-BE49-F238E27FC236}">
                <a16:creationId xmlns:a16="http://schemas.microsoft.com/office/drawing/2014/main" id="{676D54CA-1DC6-4368-83B8-364FAF9C1270}"/>
              </a:ext>
            </a:extLst>
          </p:cNvPr>
          <p:cNvGrpSpPr/>
          <p:nvPr/>
        </p:nvGrpSpPr>
        <p:grpSpPr>
          <a:xfrm>
            <a:off x="6311012" y="5264695"/>
            <a:ext cx="1501462" cy="1050974"/>
            <a:chOff x="6082412" y="4758513"/>
            <a:chExt cx="1501462" cy="1050974"/>
          </a:xfrm>
          <a:scene3d>
            <a:camera prst="orthographicFront"/>
            <a:lightRig rig="threePt" dir="t">
              <a:rot lat="0" lon="0" rev="7500000"/>
            </a:lightRig>
          </a:scene3d>
        </p:grpSpPr>
        <p:sp>
          <p:nvSpPr>
            <p:cNvPr id="16" name="Rectangle: Rounded Corners 15">
              <a:extLst>
                <a:ext uri="{FF2B5EF4-FFF2-40B4-BE49-F238E27FC236}">
                  <a16:creationId xmlns:a16="http://schemas.microsoft.com/office/drawing/2014/main" id="{AAEDE542-C3CF-4EE8-8FE0-BDC86B152990}"/>
                </a:ext>
              </a:extLst>
            </p:cNvPr>
            <p:cNvSpPr/>
            <p:nvPr/>
          </p:nvSpPr>
          <p:spPr>
            <a:xfrm>
              <a:off x="6082412" y="4758513"/>
              <a:ext cx="1501462" cy="1050974"/>
            </a:xfrm>
            <a:prstGeom prst="roundRect">
              <a:avLst>
                <a:gd name="adj" fmla="val 1667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Rounded Corners 16">
              <a:extLst>
                <a:ext uri="{FF2B5EF4-FFF2-40B4-BE49-F238E27FC236}">
                  <a16:creationId xmlns:a16="http://schemas.microsoft.com/office/drawing/2014/main" id="{D7E56D20-E124-4894-A644-FF8B0321488F}"/>
                </a:ext>
              </a:extLst>
            </p:cNvPr>
            <p:cNvSpPr txBox="1"/>
            <p:nvPr/>
          </p:nvSpPr>
          <p:spPr>
            <a:xfrm>
              <a:off x="6133726" y="4809827"/>
              <a:ext cx="1398834" cy="9483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Time</a:t>
              </a:r>
            </a:p>
          </p:txBody>
        </p:sp>
      </p:grpSp>
    </p:spTree>
    <p:extLst>
      <p:ext uri="{BB962C8B-B14F-4D97-AF65-F5344CB8AC3E}">
        <p14:creationId xmlns:p14="http://schemas.microsoft.com/office/powerpoint/2010/main" val="22142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E80EF-BBFB-4978-B921-1075932B933B}"/>
              </a:ext>
            </a:extLst>
          </p:cNvPr>
          <p:cNvSpPr>
            <a:spLocks noGrp="1"/>
          </p:cNvSpPr>
          <p:nvPr>
            <p:ph type="sldNum" sz="quarter" idx="12"/>
          </p:nvPr>
        </p:nvSpPr>
        <p:spPr/>
        <p:txBody>
          <a:bodyPr/>
          <a:lstStyle/>
          <a:p>
            <a:fld id="{BB91B803-E462-4741-B8BD-B058610752DD}" type="slidenum">
              <a:rPr lang="en-US" smtClean="0"/>
              <a:t>7</a:t>
            </a:fld>
            <a:endParaRPr lang="en-US"/>
          </a:p>
        </p:txBody>
      </p:sp>
      <p:graphicFrame>
        <p:nvGraphicFramePr>
          <p:cNvPr id="3" name="Diagram 2">
            <a:extLst>
              <a:ext uri="{FF2B5EF4-FFF2-40B4-BE49-F238E27FC236}">
                <a16:creationId xmlns:a16="http://schemas.microsoft.com/office/drawing/2014/main" id="{F909D2DB-7FBC-441A-9D8C-08252E1F629E}"/>
              </a:ext>
            </a:extLst>
          </p:cNvPr>
          <p:cNvGraphicFramePr/>
          <p:nvPr>
            <p:extLst>
              <p:ext uri="{D42A27DB-BD31-4B8C-83A1-F6EECF244321}">
                <p14:modId xmlns:p14="http://schemas.microsoft.com/office/powerpoint/2010/main" val="16821710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25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9FEAA-A642-435A-8605-7746129740F7}"/>
              </a:ext>
            </a:extLst>
          </p:cNvPr>
          <p:cNvSpPr>
            <a:spLocks noGrp="1"/>
          </p:cNvSpPr>
          <p:nvPr>
            <p:ph sz="half" idx="1"/>
          </p:nvPr>
        </p:nvSpPr>
        <p:spPr>
          <a:xfrm>
            <a:off x="685801" y="3627439"/>
            <a:ext cx="7353716" cy="1173161"/>
          </a:xfrm>
          <a:prstGeom prst="rect">
            <a:avLst/>
          </a:prstGeom>
        </p:spPr>
        <p:txBody>
          <a:bodyPr numCol="2">
            <a:normAutofit/>
          </a:bodyPr>
          <a:lstStyle/>
          <a:p>
            <a:pPr>
              <a:lnSpc>
                <a:spcPct val="90000"/>
              </a:lnSpc>
            </a:pPr>
            <a:r>
              <a:rPr lang="en-US" sz="2200" dirty="0">
                <a:solidFill>
                  <a:schemeClr val="tx1"/>
                </a:solidFill>
              </a:rPr>
              <a:t>Functional Constraints</a:t>
            </a:r>
          </a:p>
          <a:p>
            <a:pPr>
              <a:lnSpc>
                <a:spcPct val="90000"/>
              </a:lnSpc>
            </a:pPr>
            <a:r>
              <a:rPr lang="en-US" sz="2200" dirty="0">
                <a:solidFill>
                  <a:schemeClr val="tx1"/>
                </a:solidFill>
              </a:rPr>
              <a:t>Scope Questions</a:t>
            </a:r>
          </a:p>
          <a:p>
            <a:pPr>
              <a:lnSpc>
                <a:spcPct val="90000"/>
              </a:lnSpc>
            </a:pPr>
            <a:r>
              <a:rPr lang="en-US" sz="2200" dirty="0">
                <a:solidFill>
                  <a:schemeClr val="tx1"/>
                </a:solidFill>
              </a:rPr>
              <a:t>Where’s the Evidence?</a:t>
            </a:r>
          </a:p>
          <a:p>
            <a:pPr>
              <a:lnSpc>
                <a:spcPct val="90000"/>
              </a:lnSpc>
            </a:pPr>
            <a:r>
              <a:rPr lang="en-US" sz="2200" dirty="0">
                <a:solidFill>
                  <a:schemeClr val="tx1"/>
                </a:solidFill>
              </a:rPr>
              <a:t>Idealized Goals</a:t>
            </a:r>
          </a:p>
          <a:p>
            <a:pPr>
              <a:lnSpc>
                <a:spcPct val="90000"/>
              </a:lnSpc>
            </a:pPr>
            <a:r>
              <a:rPr lang="en-US" sz="2200" dirty="0">
                <a:solidFill>
                  <a:schemeClr val="tx1"/>
                </a:solidFill>
              </a:rPr>
              <a:t>Resource Limitations</a:t>
            </a:r>
          </a:p>
        </p:txBody>
      </p:sp>
      <p:sp>
        <p:nvSpPr>
          <p:cNvPr id="4" name="Slide Number Placeholder 3">
            <a:extLst>
              <a:ext uri="{FF2B5EF4-FFF2-40B4-BE49-F238E27FC236}">
                <a16:creationId xmlns:a16="http://schemas.microsoft.com/office/drawing/2014/main" id="{D2F61705-EB6B-45FD-8F7E-F96F9E30CADE}"/>
              </a:ext>
            </a:extLst>
          </p:cNvPr>
          <p:cNvSpPr>
            <a:spLocks noGrp="1"/>
          </p:cNvSpPr>
          <p:nvPr>
            <p:ph type="sldNum" sz="quarter" idx="12"/>
          </p:nvPr>
        </p:nvSpPr>
        <p:spPr>
          <a:prstGeom prst="rect">
            <a:avLst/>
          </a:prstGeom>
        </p:spPr>
        <p:txBody>
          <a:bodyPr anchor="ctr">
            <a:normAutofit/>
          </a:bodyPr>
          <a:lstStyle/>
          <a:p>
            <a:pPr>
              <a:spcAft>
                <a:spcPts val="600"/>
              </a:spcAft>
            </a:pPr>
            <a:fld id="{BB91B803-E462-4741-B8BD-B058610752DD}" type="slidenum">
              <a:rPr lang="en-US" sz="1200" smtClean="0">
                <a:solidFill>
                  <a:schemeClr val="tx1">
                    <a:tint val="75000"/>
                  </a:schemeClr>
                </a:solidFill>
              </a:rPr>
              <a:pPr>
                <a:spcAft>
                  <a:spcPts val="600"/>
                </a:spcAft>
              </a:pPr>
              <a:t>8</a:t>
            </a:fld>
            <a:endParaRPr lang="en-US" sz="1200">
              <a:solidFill>
                <a:schemeClr val="tx1">
                  <a:tint val="75000"/>
                </a:schemeClr>
              </a:solidFill>
            </a:endParaRPr>
          </a:p>
        </p:txBody>
      </p:sp>
      <p:pic>
        <p:nvPicPr>
          <p:cNvPr id="7" name="Picture 6" descr="A white sign with black text&#10;&#10;Description automatically generated">
            <a:extLst>
              <a:ext uri="{FF2B5EF4-FFF2-40B4-BE49-F238E27FC236}">
                <a16:creationId xmlns:a16="http://schemas.microsoft.com/office/drawing/2014/main" id="{038B3E72-0435-4D3B-A77C-B0E96AD1B1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3106" t="12927" r="10435" b="18171"/>
          <a:stretch/>
        </p:blipFill>
        <p:spPr>
          <a:xfrm>
            <a:off x="304800" y="304800"/>
            <a:ext cx="6526721" cy="2925762"/>
          </a:xfrm>
          <a:prstGeom prst="rect">
            <a:avLst/>
          </a:prstGeom>
          <a:noFill/>
        </p:spPr>
      </p:pic>
      <p:sp>
        <p:nvSpPr>
          <p:cNvPr id="8" name="TextBox 7">
            <a:extLst>
              <a:ext uri="{FF2B5EF4-FFF2-40B4-BE49-F238E27FC236}">
                <a16:creationId xmlns:a16="http://schemas.microsoft.com/office/drawing/2014/main" id="{70CDFB54-A5C2-4368-9C6F-7B3F8D0004AC}"/>
              </a:ext>
            </a:extLst>
          </p:cNvPr>
          <p:cNvSpPr txBox="1"/>
          <p:nvPr/>
        </p:nvSpPr>
        <p:spPr>
          <a:xfrm>
            <a:off x="6684673" y="6657945"/>
            <a:ext cx="2459327" cy="200055"/>
          </a:xfrm>
          <a:prstGeom prst="rect">
            <a:avLst/>
          </a:prstGeom>
          <a:solidFill>
            <a:schemeClr val="bg1">
              <a:lumMod val="85000"/>
            </a:schemeClr>
          </a:solidFill>
        </p:spPr>
        <p:txBody>
          <a:bodyPr wrap="none" rtlCol="0">
            <a:spAutoFit/>
          </a:bodyPr>
          <a:lstStyle/>
          <a:p>
            <a:pPr algn="r">
              <a:spcAft>
                <a:spcPts val="600"/>
              </a:spcAft>
            </a:pPr>
            <a:r>
              <a:rPr lang="en-US" sz="700" dirty="0">
                <a:solidFill>
                  <a:srgbClr val="FFFFFF"/>
                </a:solidFill>
                <a:hlinkClick r:id="rId4" tooltip="https://www.hrbartender.com/2019/employee-engagement/eliminating-employee-benefits/">
                  <a:extLst>
                    <a:ext uri="{A12FA001-AC4F-418D-AE19-62706E023703}">
                      <ahyp:hlinkClr xmlns=""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17188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7B25F0-F237-46F6-8FE4-0A733EF9FAE9}"/>
              </a:ext>
            </a:extLst>
          </p:cNvPr>
          <p:cNvSpPr>
            <a:spLocks noGrp="1"/>
          </p:cNvSpPr>
          <p:nvPr>
            <p:ph type="title"/>
          </p:nvPr>
        </p:nvSpPr>
        <p:spPr>
          <a:prstGeom prst="rect">
            <a:avLst/>
          </a:prstGeom>
        </p:spPr>
        <p:txBody>
          <a:bodyPr anchor="ctr">
            <a:normAutofit/>
          </a:bodyPr>
          <a:lstStyle/>
          <a:p>
            <a:r>
              <a:rPr lang="en-US" sz="4400" dirty="0">
                <a:solidFill>
                  <a:schemeClr val="tx1"/>
                </a:solidFill>
              </a:rPr>
              <a:t>Strategies</a:t>
            </a:r>
          </a:p>
        </p:txBody>
      </p:sp>
      <p:sp>
        <p:nvSpPr>
          <p:cNvPr id="7" name="Content Placeholder 6">
            <a:extLst>
              <a:ext uri="{FF2B5EF4-FFF2-40B4-BE49-F238E27FC236}">
                <a16:creationId xmlns:a16="http://schemas.microsoft.com/office/drawing/2014/main" id="{1D85CF56-7898-4572-8689-972340617976}"/>
              </a:ext>
            </a:extLst>
          </p:cNvPr>
          <p:cNvSpPr>
            <a:spLocks noGrp="1"/>
          </p:cNvSpPr>
          <p:nvPr>
            <p:ph sz="half" idx="1"/>
          </p:nvPr>
        </p:nvSpPr>
        <p:spPr>
          <a:prstGeom prst="rect">
            <a:avLst/>
          </a:prstGeom>
          <a:noFill/>
        </p:spPr>
        <p:txBody>
          <a:bodyPr>
            <a:normAutofit/>
          </a:bodyPr>
          <a:lstStyle/>
          <a:p>
            <a:pPr marL="514350" indent="-514350">
              <a:buFont typeface="+mj-lt"/>
              <a:buAutoNum type="arabicPeriod"/>
            </a:pPr>
            <a:r>
              <a:rPr lang="en-US" sz="2800" dirty="0">
                <a:solidFill>
                  <a:schemeClr val="tx1"/>
                </a:solidFill>
              </a:rPr>
              <a:t>What are you trying to change?</a:t>
            </a:r>
          </a:p>
          <a:p>
            <a:pPr marL="514350" indent="-514350">
              <a:buFont typeface="+mj-lt"/>
              <a:buAutoNum type="arabicPeriod"/>
            </a:pPr>
            <a:r>
              <a:rPr lang="en-US" sz="2800" dirty="0">
                <a:solidFill>
                  <a:schemeClr val="tx1"/>
                </a:solidFill>
              </a:rPr>
              <a:t>Who has the ability to make an impact?</a:t>
            </a:r>
          </a:p>
          <a:p>
            <a:pPr marL="514350" indent="-514350">
              <a:buFont typeface="+mj-lt"/>
              <a:buAutoNum type="arabicPeriod"/>
            </a:pPr>
            <a:r>
              <a:rPr lang="en-US" sz="2800" dirty="0">
                <a:solidFill>
                  <a:schemeClr val="tx1"/>
                </a:solidFill>
              </a:rPr>
              <a:t>How will you know that it’s working?</a:t>
            </a:r>
          </a:p>
        </p:txBody>
      </p:sp>
      <p:sp>
        <p:nvSpPr>
          <p:cNvPr id="5" name="Slide Number Placeholder 4"/>
          <p:cNvSpPr>
            <a:spLocks noGrp="1"/>
          </p:cNvSpPr>
          <p:nvPr>
            <p:ph type="sldNum" sz="quarter" idx="12"/>
          </p:nvPr>
        </p:nvSpPr>
        <p:spPr>
          <a:prstGeom prst="rect">
            <a:avLst/>
          </a:prstGeom>
        </p:spPr>
        <p:txBody>
          <a:bodyPr anchor="ctr">
            <a:normAutofit/>
          </a:bodyPr>
          <a:lstStyle/>
          <a:p>
            <a:pPr>
              <a:spcAft>
                <a:spcPts val="600"/>
              </a:spcAft>
            </a:pPr>
            <a:fld id="{BB91B803-E462-4741-B8BD-B058610752DD}" type="slidenum">
              <a:rPr lang="en-US" sz="1200" smtClean="0">
                <a:solidFill>
                  <a:schemeClr val="tx1">
                    <a:tint val="75000"/>
                  </a:schemeClr>
                </a:solidFill>
              </a:rPr>
              <a:pPr>
                <a:spcAft>
                  <a:spcPts val="600"/>
                </a:spcAft>
              </a:pPr>
              <a:t>9</a:t>
            </a:fld>
            <a:endParaRPr lang="en-US" sz="1200">
              <a:solidFill>
                <a:schemeClr val="tx1">
                  <a:tint val="75000"/>
                </a:schemeClr>
              </a:solidFill>
            </a:endParaRPr>
          </a:p>
        </p:txBody>
      </p:sp>
      <p:pic>
        <p:nvPicPr>
          <p:cNvPr id="3" name="Picture 2" descr="A close up of a device&#10;&#10;Description automatically generated">
            <a:extLst>
              <a:ext uri="{FF2B5EF4-FFF2-40B4-BE49-F238E27FC236}">
                <a16:creationId xmlns:a16="http://schemas.microsoft.com/office/drawing/2014/main" id="{F04246CD-F47A-4F02-8D7F-8DC247675F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403674" y="1604864"/>
            <a:ext cx="3043710" cy="4525963"/>
          </a:xfrm>
          <a:prstGeom prst="rect">
            <a:avLst/>
          </a:prstGeom>
          <a:noFill/>
        </p:spPr>
      </p:pic>
      <p:sp>
        <p:nvSpPr>
          <p:cNvPr id="4" name="TextBox 3">
            <a:extLst>
              <a:ext uri="{FF2B5EF4-FFF2-40B4-BE49-F238E27FC236}">
                <a16:creationId xmlns:a16="http://schemas.microsoft.com/office/drawing/2014/main" id="{85DDCE4B-6B42-4F40-82D4-6540A7966283}"/>
              </a:ext>
            </a:extLst>
          </p:cNvPr>
          <p:cNvSpPr txBox="1"/>
          <p:nvPr/>
        </p:nvSpPr>
        <p:spPr>
          <a:xfrm>
            <a:off x="6648450" y="6630928"/>
            <a:ext cx="2319866" cy="200055"/>
          </a:xfrm>
          <a:prstGeom prst="rect">
            <a:avLst/>
          </a:prstGeom>
          <a:solidFill>
            <a:schemeClr val="bg1">
              <a:lumMod val="85000"/>
            </a:schemeClr>
          </a:solidFill>
        </p:spPr>
        <p:txBody>
          <a:bodyPr wrap="none" rtlCol="0">
            <a:spAutoFit/>
          </a:bodyPr>
          <a:lstStyle/>
          <a:p>
            <a:pPr algn="r">
              <a:spcAft>
                <a:spcPts val="600"/>
              </a:spcAft>
            </a:pPr>
            <a:r>
              <a:rPr lang="en-US" sz="700">
                <a:solidFill>
                  <a:srgbClr val="FFFFFF"/>
                </a:solidFill>
                <a:hlinkClick r:id="rId4" tooltip="http://grantgoddess.blogspot.com/2010/05/distinguish-implementation-objectives.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 xmlns:ahyp="http://schemas.microsoft.com/office/drawing/2018/hyperlinkcolor" val="tx"/>
                    </a:ext>
                  </a:extLst>
                </a:hlinkClick>
              </a:rPr>
              <a:t>CC BY-NC</a:t>
            </a:r>
            <a:endParaRPr lang="en-US" sz="700">
              <a:solidFill>
                <a:srgbClr val="FFFFFF"/>
              </a:solidFill>
            </a:endParaRPr>
          </a:p>
        </p:txBody>
      </p:sp>
      <p:sp>
        <p:nvSpPr>
          <p:cNvPr id="8" name="TextBox 7">
            <a:extLst>
              <a:ext uri="{FF2B5EF4-FFF2-40B4-BE49-F238E27FC236}">
                <a16:creationId xmlns:a16="http://schemas.microsoft.com/office/drawing/2014/main" id="{729B7C1C-6BAB-415D-BAEA-F09E0E464346}"/>
              </a:ext>
            </a:extLst>
          </p:cNvPr>
          <p:cNvSpPr txBox="1"/>
          <p:nvPr/>
        </p:nvSpPr>
        <p:spPr>
          <a:xfrm>
            <a:off x="7467600" y="6124059"/>
            <a:ext cx="1446810" cy="369332"/>
          </a:xfrm>
          <a:prstGeom prst="rect">
            <a:avLst/>
          </a:prstGeom>
          <a:noFill/>
        </p:spPr>
        <p:txBody>
          <a:bodyPr wrap="square" rtlCol="0">
            <a:spAutoFit/>
          </a:bodyPr>
          <a:lstStyle/>
          <a:p>
            <a:r>
              <a:rPr lang="en-US" dirty="0"/>
              <a:t>Bates, 2003</a:t>
            </a:r>
          </a:p>
        </p:txBody>
      </p:sp>
    </p:spTree>
    <p:extLst>
      <p:ext uri="{BB962C8B-B14F-4D97-AF65-F5344CB8AC3E}">
        <p14:creationId xmlns:p14="http://schemas.microsoft.com/office/powerpoint/2010/main" val="162339330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5574</TotalTime>
  <Words>2179</Words>
  <Application>Microsoft Office PowerPoint</Application>
  <PresentationFormat>On-screen Show (4:3)</PresentationFormat>
  <Paragraphs>276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Cooper Black</vt:lpstr>
      <vt:lpstr>Office Theme</vt:lpstr>
      <vt:lpstr>Applying the 5 Rights of CDS in the Real World: It’s Messy</vt:lpstr>
      <vt:lpstr>PowerPoint Presentation</vt:lpstr>
      <vt:lpstr>What is Clinical Decision Support?</vt:lpstr>
      <vt:lpstr>What is Clinical Decision Support? A bridge to evidence-based practice.</vt:lpstr>
      <vt:lpstr>CDS Examples</vt:lpstr>
      <vt:lpstr>The 5 Rights</vt:lpstr>
      <vt:lpstr>PowerPoint Presentation</vt:lpstr>
      <vt:lpstr>PowerPoint Presentation</vt:lpstr>
      <vt:lpstr>Strategies</vt:lpstr>
      <vt:lpstr>Appraise a Proposal</vt:lpstr>
      <vt:lpstr>Appraise a Proposal: 5 Rights</vt:lpstr>
      <vt:lpstr>Appraise a Proposal: Apply What You Know</vt:lpstr>
      <vt:lpstr>Hitting the Target</vt:lpstr>
      <vt:lpstr>Quality Improvement</vt:lpstr>
      <vt:lpstr>Impact</vt:lpstr>
      <vt:lpstr>Recap</vt:lpstr>
      <vt:lpstr>Questions to Ponder</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the 5 Rights of CDS in the Real World: It’s Messy</dc:title>
  <dc:creator>Lasi McArthur</dc:creator>
  <cp:lastModifiedBy>Lasi Mcarthur</cp:lastModifiedBy>
  <cp:revision>3</cp:revision>
  <dcterms:created xsi:type="dcterms:W3CDTF">2019-10-31T01:22:24Z</dcterms:created>
  <dcterms:modified xsi:type="dcterms:W3CDTF">2019-11-11T15:21:05Z</dcterms:modified>
</cp:coreProperties>
</file>