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4" r:id="rId3"/>
    <p:sldId id="262" r:id="rId4"/>
    <p:sldId id="258" r:id="rId5"/>
    <p:sldId id="294" r:id="rId6"/>
    <p:sldId id="267" r:id="rId7"/>
    <p:sldId id="268" r:id="rId8"/>
    <p:sldId id="269" r:id="rId9"/>
    <p:sldId id="291" r:id="rId10"/>
    <p:sldId id="271" r:id="rId11"/>
    <p:sldId id="272" r:id="rId12"/>
    <p:sldId id="273" r:id="rId13"/>
    <p:sldId id="274" r:id="rId14"/>
    <p:sldId id="292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93" r:id="rId25"/>
    <p:sldId id="286" r:id="rId26"/>
    <p:sldId id="287" r:id="rId27"/>
    <p:sldId id="288" r:id="rId28"/>
    <p:sldId id="263" r:id="rId29"/>
    <p:sldId id="26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8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6F58-DE82-4CBE-8371-20D47576BE46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FA579-0627-4C50-891F-D6FA1329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045146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3600" b="1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-1" y="3962399"/>
            <a:ext cx="9151087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3192"/>
            <a:ext cx="4057139" cy="19290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17" y="6059612"/>
            <a:ext cx="1137883" cy="759894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-9237" y="5787738"/>
            <a:ext cx="5449134" cy="1084723"/>
            <a:chOff x="-9237" y="5787738"/>
            <a:chExt cx="5449134" cy="1084723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24" name="Right Triangle 23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4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499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499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317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219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question mark_3.bmp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0400" y="1971294"/>
            <a:ext cx="2895600" cy="3286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A77D-0D9C-B746-8A15-23AF0E1FB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41848"/>
            <a:ext cx="8229600" cy="6039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3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y Slide_0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936625" y="1188720"/>
            <a:ext cx="7312025" cy="4062651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0" i="0" smtClean="0">
                <a:latin typeface="Helvetica LT Std" panose="020B0504020202020204" pitchFamily="34" charset="0"/>
                <a:cs typeface="Times New Roman"/>
              </a:defRPr>
            </a:lvl1pPr>
          </a:lstStyle>
          <a:p>
            <a:r>
              <a:rPr lang="en-US" sz="2400" b="0" i="0" dirty="0" smtClean="0">
                <a:latin typeface="+mn-lt"/>
                <a:cs typeface="Times New Roman"/>
              </a:rPr>
              <a:t>This is a copy slide.	Slides with all copy should be kept as short as possible when presenting. </a:t>
            </a:r>
            <a:r>
              <a:rPr lang="en-US" sz="2400" b="0" i="0" dirty="0" err="1" smtClean="0">
                <a:latin typeface="+mn-lt"/>
                <a:cs typeface="Times New Roman"/>
              </a:rPr>
              <a:t>Lorem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ipsum</a:t>
            </a:r>
            <a:r>
              <a:rPr lang="en-US" sz="2400" b="0" i="0" dirty="0" smtClean="0">
                <a:latin typeface="+mn-lt"/>
                <a:cs typeface="Times New Roman"/>
              </a:rPr>
              <a:t> dolor sit </a:t>
            </a:r>
            <a:r>
              <a:rPr lang="en-US" sz="2400" b="0" i="0" dirty="0" err="1" smtClean="0">
                <a:latin typeface="+mn-lt"/>
                <a:cs typeface="Times New Roman"/>
              </a:rPr>
              <a:t>amet</a:t>
            </a:r>
            <a:r>
              <a:rPr lang="en-US" sz="2400" b="0" i="0" dirty="0" smtClean="0">
                <a:latin typeface="+mn-lt"/>
                <a:cs typeface="Times New Roman"/>
              </a:rPr>
              <a:t>, </a:t>
            </a:r>
            <a:r>
              <a:rPr lang="en-US" sz="2400" b="0" i="0" dirty="0" err="1" smtClean="0">
                <a:latin typeface="+mn-lt"/>
                <a:cs typeface="Times New Roman"/>
              </a:rPr>
              <a:t>nunc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elementum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feugiat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metus</a:t>
            </a:r>
            <a:r>
              <a:rPr lang="en-US" sz="2400" b="0" i="0" dirty="0" smtClean="0">
                <a:latin typeface="+mn-lt"/>
                <a:cs typeface="Times New Roman"/>
              </a:rPr>
              <a:t>.</a:t>
            </a:r>
          </a:p>
          <a:p>
            <a:endParaRPr lang="en-US" sz="2400" b="0" i="0" dirty="0" smtClean="0">
              <a:latin typeface="+mn-lt"/>
              <a:cs typeface="Times New Roman"/>
            </a:endParaRPr>
          </a:p>
          <a:p>
            <a:r>
              <a:rPr lang="en-US" sz="2400" b="0" i="0" dirty="0" smtClean="0">
                <a:latin typeface="+mn-lt"/>
                <a:cs typeface="Times New Roman"/>
              </a:rPr>
              <a:t>This is a copy slide.	Be kept as short as possible when presenting. </a:t>
            </a:r>
            <a:r>
              <a:rPr lang="en-US" sz="2400" b="0" i="0" dirty="0" err="1" smtClean="0">
                <a:latin typeface="+mn-lt"/>
                <a:cs typeface="Times New Roman"/>
              </a:rPr>
              <a:t>Lorem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ipsum</a:t>
            </a:r>
            <a:r>
              <a:rPr lang="en-US" sz="2400" b="0" i="0" dirty="0" smtClean="0">
                <a:latin typeface="+mn-lt"/>
                <a:cs typeface="Times New Roman"/>
              </a:rPr>
              <a:t> dolor sit </a:t>
            </a:r>
            <a:r>
              <a:rPr lang="en-US" sz="2400" b="0" i="0" dirty="0" err="1" smtClean="0">
                <a:latin typeface="+mn-lt"/>
                <a:cs typeface="Times New Roman"/>
              </a:rPr>
              <a:t>amet</a:t>
            </a:r>
            <a:r>
              <a:rPr lang="en-US" sz="2400" b="0" i="0" dirty="0" smtClean="0">
                <a:latin typeface="+mn-lt"/>
                <a:cs typeface="Times New Roman"/>
              </a:rPr>
              <a:t>, </a:t>
            </a:r>
            <a:r>
              <a:rPr lang="en-US" sz="2400" b="0" i="0" dirty="0" err="1" smtClean="0">
                <a:latin typeface="+mn-lt"/>
                <a:cs typeface="Times New Roman"/>
              </a:rPr>
              <a:t>nunc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elementum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feugiat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metus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urna</a:t>
            </a:r>
            <a:r>
              <a:rPr lang="en-US" sz="2400" b="0" i="0" dirty="0" smtClean="0">
                <a:latin typeface="+mn-lt"/>
                <a:cs typeface="Times New Roman"/>
              </a:rPr>
              <a:t>.</a:t>
            </a:r>
          </a:p>
          <a:p>
            <a:endParaRPr lang="en-US" sz="2400" b="0" i="0" dirty="0" smtClean="0">
              <a:latin typeface="+mn-lt"/>
              <a:cs typeface="Times New Roman"/>
            </a:endParaRPr>
          </a:p>
          <a:p>
            <a:r>
              <a:rPr lang="en-US" sz="2400" b="0" i="0" dirty="0" smtClean="0">
                <a:latin typeface="+mn-lt"/>
                <a:cs typeface="Times New Roman"/>
              </a:rPr>
              <a:t>This is a copy slide.	With all copy should be kept as short as possible when presenting. </a:t>
            </a:r>
            <a:r>
              <a:rPr lang="en-US" sz="2400" b="0" i="0" dirty="0" err="1" smtClean="0">
                <a:latin typeface="+mn-lt"/>
                <a:cs typeface="Times New Roman"/>
              </a:rPr>
              <a:t>Lorem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ipsum</a:t>
            </a:r>
            <a:r>
              <a:rPr lang="en-US" sz="2400" b="0" i="0" dirty="0" smtClean="0">
                <a:latin typeface="+mn-lt"/>
                <a:cs typeface="Times New Roman"/>
              </a:rPr>
              <a:t> dolor sit </a:t>
            </a:r>
            <a:r>
              <a:rPr lang="en-US" sz="2400" b="0" i="0" dirty="0" err="1" smtClean="0">
                <a:latin typeface="+mn-lt"/>
                <a:cs typeface="Times New Roman"/>
              </a:rPr>
              <a:t>amet</a:t>
            </a:r>
            <a:r>
              <a:rPr lang="en-US" sz="2400" b="0" i="0" dirty="0" smtClean="0">
                <a:latin typeface="+mn-lt"/>
                <a:cs typeface="Times New Roman"/>
              </a:rPr>
              <a:t>, </a:t>
            </a:r>
            <a:r>
              <a:rPr lang="en-US" sz="2400" b="0" i="0" dirty="0" err="1" smtClean="0">
                <a:latin typeface="+mn-lt"/>
                <a:cs typeface="Times New Roman"/>
              </a:rPr>
              <a:t>nunc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elementum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feugiat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metus</a:t>
            </a:r>
            <a:r>
              <a:rPr lang="en-US" sz="2400" b="0" i="0" dirty="0" smtClean="0">
                <a:latin typeface="+mn-lt"/>
                <a:cs typeface="Times New Roman"/>
              </a:rPr>
              <a:t> </a:t>
            </a:r>
            <a:r>
              <a:rPr lang="en-US" sz="2400" b="0" i="0" dirty="0" err="1" smtClean="0">
                <a:latin typeface="+mn-lt"/>
                <a:cs typeface="Times New Roman"/>
              </a:rPr>
              <a:t>urna</a:t>
            </a:r>
            <a:r>
              <a:rPr lang="en-US" sz="2400" b="0" i="0" dirty="0" smtClean="0">
                <a:latin typeface="+mn-lt"/>
                <a:cs typeface="Times New Roman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3C9592-8B41-0D4A-A88E-3C11193B5C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3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9237" y="5787738"/>
            <a:ext cx="5449134" cy="1084723"/>
            <a:chOff x="-9237" y="5787738"/>
            <a:chExt cx="5449134" cy="1084723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4" name="Right Triangle 13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9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17" y="6059612"/>
            <a:ext cx="1137883" cy="7598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67" r:id="rId5"/>
    <p:sldLayoutId id="2147483670" r:id="rId6"/>
    <p:sldLayoutId id="2147483671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mailto:dorothy.dusold@tenethealth.com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slideLayout" Target="../slideLayouts/slideLayout4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217" Type="http://schemas.openxmlformats.org/officeDocument/2006/relationships/tags" Target="../tags/tag21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38" Type="http://schemas.openxmlformats.org/officeDocument/2006/relationships/tags" Target="../tags/tag238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tags" Target="../tags/tag202.xml"/><Relationship Id="rId207" Type="http://schemas.openxmlformats.org/officeDocument/2006/relationships/tags" Target="../tags/tag207.xml"/><Relationship Id="rId223" Type="http://schemas.openxmlformats.org/officeDocument/2006/relationships/tags" Target="../tags/tag223.xml"/><Relationship Id="rId228" Type="http://schemas.openxmlformats.org/officeDocument/2006/relationships/tags" Target="../tags/tag228.xml"/><Relationship Id="rId244" Type="http://schemas.openxmlformats.org/officeDocument/2006/relationships/tags" Target="../tags/tag244.xml"/><Relationship Id="rId249" Type="http://schemas.openxmlformats.org/officeDocument/2006/relationships/image" Target="../media/image6.JPG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tags" Target="../tags/tag246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Clinical Informatics Leader:</a:t>
            </a:r>
            <a:br>
              <a:rPr lang="en-US" dirty="0" smtClean="0"/>
            </a:br>
            <a:r>
              <a:rPr lang="en-US" dirty="0" smtClean="0"/>
              <a:t>A Behavioral Analysis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Dorothy DuSold, MA, CPHIMS</a:t>
            </a:r>
          </a:p>
          <a:p>
            <a:r>
              <a:rPr lang="en-US" dirty="0" smtClean="0"/>
              <a:t>Senior Director Adoption &amp; Sustainment</a:t>
            </a:r>
          </a:p>
          <a:p>
            <a:r>
              <a:rPr lang="en-US" dirty="0" smtClean="0"/>
              <a:t>Tenet Healthcare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48200" y="453985"/>
            <a:ext cx="4495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A92AA"/>
                </a:solidFill>
              </a:rPr>
              <a:t>Clinical Informatics: It’s Our Time!</a:t>
            </a:r>
          </a:p>
          <a:p>
            <a:r>
              <a:rPr lang="en-US" dirty="0" smtClean="0">
                <a:solidFill>
                  <a:srgbClr val="1A92AA"/>
                </a:solidFill>
              </a:rPr>
              <a:t>2014 Clinical Informatics Academy</a:t>
            </a:r>
          </a:p>
          <a:p>
            <a:r>
              <a:rPr lang="en-US" dirty="0" smtClean="0">
                <a:solidFill>
                  <a:srgbClr val="1A92AA"/>
                </a:solidFill>
              </a:rPr>
              <a:t>Sponsored by DFW ANIA Chapter</a:t>
            </a:r>
          </a:p>
          <a:p>
            <a:r>
              <a:rPr lang="en-US" dirty="0" smtClean="0">
                <a:solidFill>
                  <a:srgbClr val="1A92AA"/>
                </a:solidFill>
              </a:rPr>
              <a:t>October 10-11, 2014</a:t>
            </a:r>
            <a:endParaRPr lang="en-US" dirty="0">
              <a:solidFill>
                <a:srgbClr val="1A9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 Tenet-employed clinical informatics leaders from hospitals in 12 states (subset of group pictured below)</a:t>
            </a:r>
          </a:p>
          <a:p>
            <a:r>
              <a:rPr lang="en-US" dirty="0" smtClean="0"/>
              <a:t>Over 6 months tenure in the 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Identify the population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378200"/>
            <a:ext cx="66468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apel Pin_actual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2344" t="14120" r="14809" b="19318"/>
          <a:stretch>
            <a:fillRect/>
          </a:stretch>
        </p:blipFill>
        <p:spPr>
          <a:xfrm>
            <a:off x="3657600" y="5664200"/>
            <a:ext cx="1600200" cy="111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16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CI population completed an assessment used as part of hiring process for leaders</a:t>
            </a:r>
          </a:p>
          <a:p>
            <a:r>
              <a:rPr lang="en-US" dirty="0" smtClean="0"/>
              <a:t>CI Skills assessment</a:t>
            </a:r>
          </a:p>
          <a:p>
            <a:pPr lvl="1"/>
            <a:r>
              <a:rPr lang="en-US" dirty="0" smtClean="0"/>
              <a:t>Managers rated CIs on the Tenet CI Skills Assessment Tool</a:t>
            </a:r>
          </a:p>
          <a:p>
            <a:pPr lvl="1"/>
            <a:r>
              <a:rPr lang="en-US" dirty="0" smtClean="0"/>
              <a:t>Measures “user”, “modifier”, “innovator” competencies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#2:  Assess the population (1 of 2)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19600"/>
            <a:ext cx="5522526" cy="21222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4033897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Areas: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and background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and collaboration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communication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management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readiness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Value realization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Work ethic and integrity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assessment</a:t>
            </a:r>
          </a:p>
          <a:p>
            <a:pPr lvl="1"/>
            <a:r>
              <a:rPr lang="en-US" dirty="0" smtClean="0"/>
              <a:t>Assessment firm interviewed managers to identify the traits they considered important to the CIs effectiveness</a:t>
            </a:r>
          </a:p>
          <a:p>
            <a:pPr lvl="1"/>
            <a:r>
              <a:rPr lang="en-US" dirty="0" smtClean="0"/>
              <a:t>An assessment was completed by the manager of each CI to rate the CIs on these traits</a:t>
            </a:r>
          </a:p>
          <a:p>
            <a:r>
              <a:rPr lang="en-US" dirty="0" smtClean="0"/>
              <a:t>Forced ranking</a:t>
            </a:r>
          </a:p>
          <a:p>
            <a:pPr lvl="1"/>
            <a:r>
              <a:rPr lang="en-US" dirty="0"/>
              <a:t>CI population was ranked from highest to lowest </a:t>
            </a:r>
            <a:r>
              <a:rPr lang="en-US" dirty="0" smtClean="0"/>
              <a:t>performer based on the skills and behavioral assessments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#2:  Assess the population (2 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/>
            <a:r>
              <a:rPr lang="en-US" dirty="0" smtClean="0"/>
              <a:t>The assessment firm performed </a:t>
            </a:r>
            <a:r>
              <a:rPr lang="en-US" dirty="0"/>
              <a:t>analysis of all data to determine the behavioral DNA of our top </a:t>
            </a:r>
            <a:r>
              <a:rPr lang="en-US" dirty="0" smtClean="0"/>
              <a:t>performers</a:t>
            </a:r>
          </a:p>
          <a:p>
            <a:pPr marL="685800" lvl="1"/>
            <a:r>
              <a:rPr lang="en-US" dirty="0" smtClean="0"/>
              <a:t>General assessment results for each CI</a:t>
            </a:r>
          </a:p>
          <a:p>
            <a:pPr marL="685800" lvl="1"/>
            <a:r>
              <a:rPr lang="en-US" dirty="0" smtClean="0"/>
              <a:t>Manager assessment results for each CI</a:t>
            </a:r>
          </a:p>
          <a:p>
            <a:pPr lvl="1" indent="-342900"/>
            <a:r>
              <a:rPr lang="en-US" dirty="0" smtClean="0"/>
              <a:t>Forced ranking</a:t>
            </a:r>
            <a:endParaRPr lang="en-US" dirty="0"/>
          </a:p>
          <a:p>
            <a:pPr marL="293688" lvl="0" indent="-293688"/>
            <a:r>
              <a:rPr lang="en-US" dirty="0"/>
              <a:t>Analyzed 38 attributes</a:t>
            </a:r>
          </a:p>
          <a:p>
            <a:pPr marL="293688" lvl="0" indent="-293688"/>
            <a:r>
              <a:rPr lang="en-US" dirty="0"/>
              <a:t>Determined most predictive attributes for position fit and assigned weights </a:t>
            </a:r>
          </a:p>
          <a:p>
            <a:pPr marL="293688" lvl="0" indent="-293688"/>
            <a:r>
              <a:rPr lang="en-US" dirty="0"/>
              <a:t>Identified 8 significant attributes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#3: Develop the Behavioral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Behavioral DNA of Successful CI Leaders?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Objective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447800"/>
            <a:ext cx="2514600" cy="4364419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6096000" y="533400"/>
            <a:ext cx="2286000" cy="1143000"/>
          </a:xfrm>
          <a:prstGeom prst="wedgeRoundRectCallout">
            <a:avLst>
              <a:gd name="adj1" fmla="val -79295"/>
              <a:gd name="adj2" fmla="val 69680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Behavioral attribute identified as relevant to the effective CI leader</a:t>
            </a:r>
            <a:endParaRPr lang="en-US" sz="1600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85800" y="1447800"/>
            <a:ext cx="2286000" cy="2199794"/>
          </a:xfrm>
          <a:prstGeom prst="wedgeRoundRectCallout">
            <a:avLst>
              <a:gd name="adj1" fmla="val 90962"/>
              <a:gd name="adj2" fmla="val -6223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Weight:  Degree of relevance of the attribute</a:t>
            </a:r>
          </a:p>
          <a:p>
            <a:pPr algn="ctr"/>
            <a:r>
              <a:rPr lang="en-US" sz="1600" b="1" dirty="0" smtClean="0"/>
              <a:t>Note: Above 4 is relevant; 15 is an extremely high weight</a:t>
            </a:r>
            <a:endParaRPr lang="en-US" sz="1600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107723" y="3647594"/>
            <a:ext cx="2286000" cy="1457806"/>
          </a:xfrm>
          <a:prstGeom prst="wedgeRoundRectCallout">
            <a:avLst>
              <a:gd name="adj1" fmla="val -100834"/>
              <a:gd name="adj2" fmla="val 61546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Continuum:  The ideal placement and range  on the scale of behavioral extremes </a:t>
            </a:r>
            <a:endParaRPr lang="en-US" sz="16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20969" y="3985846"/>
            <a:ext cx="2286000" cy="1066800"/>
          </a:xfrm>
          <a:prstGeom prst="wedgeRoundRectCallout">
            <a:avLst>
              <a:gd name="adj1" fmla="val 74039"/>
              <a:gd name="adj2" fmla="val -53947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Description of the successful behavior</a:t>
            </a:r>
          </a:p>
        </p:txBody>
      </p:sp>
    </p:spTree>
    <p:extLst>
      <p:ext uri="{BB962C8B-B14F-4D97-AF65-F5344CB8AC3E}">
        <p14:creationId xmlns:p14="http://schemas.microsoft.com/office/powerpoint/2010/main" val="30181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5791200" cy="491947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r>
              <a:rPr lang="en-US" dirty="0" smtClean="0"/>
              <a:t>Make decisions based on reliable facts but also considers other factors such as</a:t>
            </a:r>
          </a:p>
          <a:p>
            <a:pPr lvl="1"/>
            <a:r>
              <a:rPr lang="en-US" dirty="0" smtClean="0"/>
              <a:t>The organization’s capacity to deal with change</a:t>
            </a:r>
          </a:p>
          <a:p>
            <a:pPr lvl="1"/>
            <a:r>
              <a:rPr lang="en-US" dirty="0" smtClean="0"/>
              <a:t>Environmental constraints</a:t>
            </a:r>
          </a:p>
          <a:p>
            <a:pPr lvl="1"/>
            <a:r>
              <a:rPr lang="en-US" dirty="0" smtClean="0"/>
              <a:t>Clinical system functionality</a:t>
            </a:r>
          </a:p>
          <a:p>
            <a:pPr lvl="1"/>
            <a:r>
              <a:rPr lang="en-US" dirty="0" smtClean="0"/>
              <a:t>Resource capabilities</a:t>
            </a:r>
          </a:p>
          <a:p>
            <a:pPr lvl="1"/>
            <a:r>
              <a:rPr lang="en-US" dirty="0" smtClean="0"/>
              <a:t>Competing initiatives and priorities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#1 – Realistic Thinking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26781"/>
            <a:ext cx="2514600" cy="436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5775741" cy="461467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Effective Clinical Informatics Leaders: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Can exert influence at all levels of the organization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C-Suite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Department directors and physician department chairs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Managers and supervisors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Super users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End users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Do not need a rigid structure</a:t>
            </a:r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r>
              <a:rPr lang="en-US" dirty="0"/>
              <a:t> – </a:t>
            </a:r>
            <a:r>
              <a:rPr lang="en-US" dirty="0" smtClean="0"/>
              <a:t>Organizational Structure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941" y="1416941"/>
            <a:ext cx="2530059" cy="43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5638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Will respectfully challenge the status quo when perceived for the better good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Will support a clinical system standard but must believe in it (using realistic thinking!)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This is hard when supporting standards across a large organization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– Acceptance of Authority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941" y="1455037"/>
            <a:ext cx="2530059" cy="441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576812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pPr>
              <a:lnSpc>
                <a:spcPct val="120000"/>
              </a:lnSpc>
            </a:pPr>
            <a:r>
              <a:rPr lang="en-US" dirty="0"/>
              <a:t>Can make organization out of </a:t>
            </a:r>
            <a:r>
              <a:rPr lang="en-US" dirty="0" smtClean="0"/>
              <a:t>disorganization; leaves detailed organizational tasks to others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Helps others see the big picture and directs them to do the minutia to follow through on what needs to be done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Delegates effectively to others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r>
              <a:rPr lang="en-US" dirty="0"/>
              <a:t> – </a:t>
            </a:r>
            <a:r>
              <a:rPr lang="en-US" dirty="0" smtClean="0"/>
              <a:t>Organizational Skills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320" y="1416941"/>
            <a:ext cx="2537680" cy="43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357188" y="2170414"/>
            <a:ext cx="8429625" cy="1487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 smtClean="0"/>
              <a:t>Conflict of Interest Disclosure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700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57189" y="2895600"/>
            <a:ext cx="8229600" cy="305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sz="2800" dirty="0" smtClean="0"/>
          </a:p>
          <a:p>
            <a:pPr algn="ctr">
              <a:buFontTx/>
              <a:buNone/>
            </a:pPr>
            <a:r>
              <a:rPr lang="en-US" sz="2800" dirty="0" smtClean="0"/>
              <a:t>Dorothy DuSold, MA, CPHIMS</a:t>
            </a:r>
          </a:p>
          <a:p>
            <a:pPr algn="ctr">
              <a:buFontTx/>
              <a:buNone/>
            </a:pPr>
            <a:r>
              <a:rPr lang="en-US" sz="2800" dirty="0" smtClean="0"/>
              <a:t>has no real or apparent </a:t>
            </a:r>
          </a:p>
          <a:p>
            <a:pPr algn="ctr">
              <a:buFontTx/>
              <a:buNone/>
            </a:pPr>
            <a:r>
              <a:rPr lang="en-US" sz="2800" dirty="0" smtClean="0"/>
              <a:t>conflicts of interest to report.</a:t>
            </a:r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A77D-0D9C-B746-8A15-23AF0E1FBA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5752879" cy="430987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Are effective in both informal (i.e. the break room) and formal (the board room) settings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Are flexible and can adapt to a wide range of professional environments to establish a rapport with the audience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r>
              <a:rPr lang="en-US" dirty="0"/>
              <a:t> – </a:t>
            </a:r>
            <a:r>
              <a:rPr lang="en-US" dirty="0" smtClean="0"/>
              <a:t>Job Atmosphere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079" y="1409320"/>
            <a:ext cx="2552921" cy="438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199" y="1481329"/>
            <a:ext cx="5638802" cy="347167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Balance quality with timeliness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Know when “B” work is good enough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Do not sweat the small stuff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Hold others accountable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r>
              <a:rPr lang="en-US" dirty="0"/>
              <a:t> – </a:t>
            </a:r>
            <a:r>
              <a:rPr lang="en-US" dirty="0" smtClean="0"/>
              <a:t>Conscientiousness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99" y="1424561"/>
            <a:ext cx="2545301" cy="436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5760499" cy="499567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Analyze facts but also considers the people factors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Mid range between artists and accountants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Use data to change behavior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Do not stay behind a desk creating spreadsheets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Make end users understand how their use of the EHR produces analytics that allow comparative analysis of outcomes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r>
              <a:rPr lang="en-US" dirty="0"/>
              <a:t> – </a:t>
            </a:r>
            <a:r>
              <a:rPr lang="en-US" dirty="0" smtClean="0"/>
              <a:t>Analytical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99" y="1432182"/>
            <a:ext cx="2545301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5737637" cy="4843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ffective Clinical Informatics Leaders:</a:t>
            </a:r>
          </a:p>
          <a:p>
            <a:r>
              <a:rPr lang="en-US" dirty="0" smtClean="0"/>
              <a:t>Are tolerant of others’ viewpoints</a:t>
            </a:r>
          </a:p>
          <a:p>
            <a:r>
              <a:rPr lang="en-US" dirty="0" smtClean="0"/>
              <a:t>Respect and encourage discussion</a:t>
            </a:r>
          </a:p>
          <a:p>
            <a:r>
              <a:rPr lang="en-US" dirty="0" smtClean="0"/>
              <a:t>Are not critical, rigid, and fault-finding</a:t>
            </a:r>
          </a:p>
          <a:p>
            <a:r>
              <a:rPr lang="en-US" dirty="0" smtClean="0"/>
              <a:t>Are supportive of others, yet able to drive to a decision </a:t>
            </a:r>
          </a:p>
          <a:p>
            <a:r>
              <a:rPr lang="en-US" dirty="0" smtClean="0"/>
              <a:t>More outgoing in nature as opposed to being introverted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r>
              <a:rPr lang="en-US" dirty="0"/>
              <a:t> – </a:t>
            </a:r>
            <a:r>
              <a:rPr lang="en-US" dirty="0" smtClean="0"/>
              <a:t>People Orientation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837" y="1470279"/>
            <a:ext cx="2568163" cy="43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You Use the Profile?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Objective #4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CI leader candidates complete the behavioral assessment during the interview process</a:t>
            </a:r>
          </a:p>
          <a:p>
            <a:pPr lvl="0"/>
            <a:r>
              <a:rPr lang="en-US" dirty="0" smtClean="0"/>
              <a:t>Assessment results are compared to the CI Behavioral Profile</a:t>
            </a:r>
          </a:p>
          <a:p>
            <a:pPr lvl="0"/>
            <a:r>
              <a:rPr lang="en-US" dirty="0" smtClean="0"/>
              <a:t>Behavioral profile matches are considered along with other factors in the hiring decision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Develop CI education sessions to strengthen desired characteristics and mitigate high-risk behaviors</a:t>
            </a:r>
          </a:p>
          <a:p>
            <a:pPr lvl="0"/>
            <a:r>
              <a:rPr lang="en-US" dirty="0" smtClean="0"/>
              <a:t>Address behavioral skills in individual CI development plans</a:t>
            </a:r>
          </a:p>
          <a:p>
            <a:pPr lvl="0"/>
            <a:r>
              <a:rPr lang="en-US" dirty="0" smtClean="0"/>
              <a:t>Provide education on interaction across different behavioral styles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session, did you:</a:t>
            </a:r>
          </a:p>
          <a:p>
            <a:r>
              <a:rPr lang="en-US" dirty="0" smtClean="0"/>
              <a:t>Learn why behavioral profiling for clinical informatics leaders was a need at Tenet?</a:t>
            </a:r>
          </a:p>
          <a:p>
            <a:r>
              <a:rPr lang="en-US" dirty="0" smtClean="0"/>
              <a:t>Learn how Tenet developed the behavioral profile?</a:t>
            </a:r>
          </a:p>
          <a:p>
            <a:r>
              <a:rPr lang="en-US" dirty="0" smtClean="0"/>
              <a:t>Learn what makes up the behavioral DNA of effective Tenet clinical informatics leaders?</a:t>
            </a:r>
          </a:p>
          <a:p>
            <a:r>
              <a:rPr lang="en-US" dirty="0" smtClean="0"/>
              <a:t>Learn ways to use the behavioral profile?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t>28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Contact Information</a:t>
            </a: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7696200" cy="4499306"/>
          </a:xfrm>
        </p:spPr>
        <p:txBody>
          <a:bodyPr/>
          <a:lstStyle/>
          <a:p>
            <a:r>
              <a:rPr lang="en-US" dirty="0" smtClean="0"/>
              <a:t>Dorothy DuSold, MA, CPHIMS</a:t>
            </a:r>
          </a:p>
          <a:p>
            <a:pPr lvl="1"/>
            <a:r>
              <a:rPr lang="en-US" dirty="0" smtClean="0"/>
              <a:t>Senior Director Adoption &amp; Sustainment</a:t>
            </a:r>
          </a:p>
          <a:p>
            <a:pPr lvl="1"/>
            <a:r>
              <a:rPr lang="en-US" dirty="0" smtClean="0"/>
              <a:t>Tenet Healthcare</a:t>
            </a:r>
          </a:p>
          <a:p>
            <a:pPr lvl="1"/>
            <a:r>
              <a:rPr lang="en-US" dirty="0" smtClean="0">
                <a:hlinkClick r:id="rId2"/>
              </a:rPr>
              <a:t>dorothy.dusold@tenethealth.com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Dorothy_crop_resiz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679" y="3505200"/>
            <a:ext cx="1905000" cy="246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why behavioral profiling for clinical informatics leaders was a need at Tenet</a:t>
            </a:r>
          </a:p>
          <a:p>
            <a:r>
              <a:rPr lang="en-US" dirty="0"/>
              <a:t>Learn how Tenet developed the behavioral profile </a:t>
            </a:r>
          </a:p>
          <a:p>
            <a:r>
              <a:rPr lang="en-US" dirty="0"/>
              <a:t>Learn what makes up the behavioral DNA of effective Tenet clinical informatics leaders</a:t>
            </a:r>
          </a:p>
          <a:p>
            <a:r>
              <a:rPr lang="en-US" dirty="0"/>
              <a:t>Learn ways to use the behavioral profile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Behavioral Profiling?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Objective #1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Picture 341"/>
          <p:cNvPicPr>
            <a:picLocks noChangeAspect="1"/>
          </p:cNvPicPr>
          <p:nvPr/>
        </p:nvPicPr>
        <p:blipFill rotWithShape="1">
          <a:blip r:embed="rId2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11"/>
          <a:stretch/>
        </p:blipFill>
        <p:spPr>
          <a:xfrm>
            <a:off x="413071" y="4453348"/>
            <a:ext cx="2357716" cy="1209675"/>
          </a:xfrm>
          <a:prstGeom prst="rect">
            <a:avLst/>
          </a:prstGeom>
        </p:spPr>
      </p:pic>
      <p:grpSp>
        <p:nvGrpSpPr>
          <p:cNvPr id="7" name="Group 4"/>
          <p:cNvGrpSpPr/>
          <p:nvPr/>
        </p:nvGrpSpPr>
        <p:grpSpPr>
          <a:xfrm>
            <a:off x="1330258" y="1384506"/>
            <a:ext cx="6913396" cy="4250997"/>
            <a:chOff x="1435100" y="1371600"/>
            <a:chExt cx="6718300" cy="4379912"/>
          </a:xfrm>
          <a:solidFill>
            <a:srgbClr val="BFDCE4"/>
          </a:solidFill>
        </p:grpSpPr>
        <p:sp>
          <p:nvSpPr>
            <p:cNvPr id="19" name="Freeform 66"/>
            <p:cNvSpPr>
              <a:spLocks/>
            </p:cNvSpPr>
            <p:nvPr>
              <p:custDataLst>
                <p:tags r:id="rId198"/>
              </p:custDataLst>
            </p:nvPr>
          </p:nvSpPr>
          <p:spPr bwMode="gray">
            <a:xfrm>
              <a:off x="7540625" y="2425700"/>
              <a:ext cx="428625" cy="233362"/>
            </a:xfrm>
            <a:custGeom>
              <a:avLst/>
              <a:gdLst>
                <a:gd name="T0" fmla="*/ 2147483647 w 285"/>
                <a:gd name="T1" fmla="*/ 2147483647 h 146"/>
                <a:gd name="T2" fmla="*/ 2147483647 w 285"/>
                <a:gd name="T3" fmla="*/ 2147483647 h 146"/>
                <a:gd name="T4" fmla="*/ 2147483647 w 285"/>
                <a:gd name="T5" fmla="*/ 2147483647 h 146"/>
                <a:gd name="T6" fmla="*/ 2147483647 w 285"/>
                <a:gd name="T7" fmla="*/ 2147483647 h 146"/>
                <a:gd name="T8" fmla="*/ 2147483647 w 285"/>
                <a:gd name="T9" fmla="*/ 0 h 146"/>
                <a:gd name="T10" fmla="*/ 2147483647 w 285"/>
                <a:gd name="T11" fmla="*/ 2147483647 h 146"/>
                <a:gd name="T12" fmla="*/ 2147483647 w 285"/>
                <a:gd name="T13" fmla="*/ 2147483647 h 146"/>
                <a:gd name="T14" fmla="*/ 2147483647 w 285"/>
                <a:gd name="T15" fmla="*/ 2147483647 h 146"/>
                <a:gd name="T16" fmla="*/ 2147483647 w 285"/>
                <a:gd name="T17" fmla="*/ 2147483647 h 146"/>
                <a:gd name="T18" fmla="*/ 2147483647 w 285"/>
                <a:gd name="T19" fmla="*/ 2147483647 h 146"/>
                <a:gd name="T20" fmla="*/ 2147483647 w 285"/>
                <a:gd name="T21" fmla="*/ 2147483647 h 146"/>
                <a:gd name="T22" fmla="*/ 2147483647 w 285"/>
                <a:gd name="T23" fmla="*/ 2147483647 h 146"/>
                <a:gd name="T24" fmla="*/ 2147483647 w 285"/>
                <a:gd name="T25" fmla="*/ 2147483647 h 146"/>
                <a:gd name="T26" fmla="*/ 2147483647 w 285"/>
                <a:gd name="T27" fmla="*/ 2147483647 h 146"/>
                <a:gd name="T28" fmla="*/ 2147483647 w 285"/>
                <a:gd name="T29" fmla="*/ 2147483647 h 146"/>
                <a:gd name="T30" fmla="*/ 2147483647 w 285"/>
                <a:gd name="T31" fmla="*/ 2147483647 h 146"/>
                <a:gd name="T32" fmla="*/ 2147483647 w 285"/>
                <a:gd name="T33" fmla="*/ 2147483647 h 146"/>
                <a:gd name="T34" fmla="*/ 2147483647 w 285"/>
                <a:gd name="T35" fmla="*/ 2147483647 h 146"/>
                <a:gd name="T36" fmla="*/ 2147483647 w 285"/>
                <a:gd name="T37" fmla="*/ 2147483647 h 146"/>
                <a:gd name="T38" fmla="*/ 2147483647 w 285"/>
                <a:gd name="T39" fmla="*/ 2147483647 h 146"/>
                <a:gd name="T40" fmla="*/ 2147483647 w 285"/>
                <a:gd name="T41" fmla="*/ 2147483647 h 146"/>
                <a:gd name="T42" fmla="*/ 2147483647 w 285"/>
                <a:gd name="T43" fmla="*/ 2147483647 h 146"/>
                <a:gd name="T44" fmla="*/ 2147483647 w 285"/>
                <a:gd name="T45" fmla="*/ 2147483647 h 146"/>
                <a:gd name="T46" fmla="*/ 2147483647 w 285"/>
                <a:gd name="T47" fmla="*/ 2147483647 h 146"/>
                <a:gd name="T48" fmla="*/ 2147483647 w 285"/>
                <a:gd name="T49" fmla="*/ 2147483647 h 146"/>
                <a:gd name="T50" fmla="*/ 2147483647 w 285"/>
                <a:gd name="T51" fmla="*/ 2147483647 h 146"/>
                <a:gd name="T52" fmla="*/ 2147483647 w 285"/>
                <a:gd name="T53" fmla="*/ 2147483647 h 146"/>
                <a:gd name="T54" fmla="*/ 2147483647 w 285"/>
                <a:gd name="T55" fmla="*/ 2147483647 h 146"/>
                <a:gd name="T56" fmla="*/ 2147483647 w 285"/>
                <a:gd name="T57" fmla="*/ 2147483647 h 146"/>
                <a:gd name="T58" fmla="*/ 2147483647 w 285"/>
                <a:gd name="T59" fmla="*/ 2147483647 h 146"/>
                <a:gd name="T60" fmla="*/ 2147483647 w 285"/>
                <a:gd name="T61" fmla="*/ 2147483647 h 146"/>
                <a:gd name="T62" fmla="*/ 2147483647 w 285"/>
                <a:gd name="T63" fmla="*/ 2147483647 h 146"/>
                <a:gd name="T64" fmla="*/ 0 w 285"/>
                <a:gd name="T65" fmla="*/ 2147483647 h 146"/>
                <a:gd name="T66" fmla="*/ 2147483647 w 285"/>
                <a:gd name="T67" fmla="*/ 2147483647 h 1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5"/>
                <a:gd name="T103" fmla="*/ 0 h 146"/>
                <a:gd name="T104" fmla="*/ 285 w 285"/>
                <a:gd name="T105" fmla="*/ 146 h 14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5" h="146">
                  <a:moveTo>
                    <a:pt x="2" y="60"/>
                  </a:moveTo>
                  <a:lnTo>
                    <a:pt x="60" y="48"/>
                  </a:lnTo>
                  <a:lnTo>
                    <a:pt x="150" y="26"/>
                  </a:lnTo>
                  <a:lnTo>
                    <a:pt x="152" y="24"/>
                  </a:lnTo>
                  <a:lnTo>
                    <a:pt x="154" y="20"/>
                  </a:lnTo>
                  <a:lnTo>
                    <a:pt x="158" y="24"/>
                  </a:lnTo>
                  <a:lnTo>
                    <a:pt x="158" y="20"/>
                  </a:lnTo>
                  <a:lnTo>
                    <a:pt x="158" y="14"/>
                  </a:lnTo>
                  <a:lnTo>
                    <a:pt x="164" y="12"/>
                  </a:lnTo>
                  <a:lnTo>
                    <a:pt x="170" y="0"/>
                  </a:lnTo>
                  <a:lnTo>
                    <a:pt x="176" y="0"/>
                  </a:lnTo>
                  <a:lnTo>
                    <a:pt x="180" y="2"/>
                  </a:lnTo>
                  <a:lnTo>
                    <a:pt x="184" y="14"/>
                  </a:lnTo>
                  <a:lnTo>
                    <a:pt x="196" y="22"/>
                  </a:lnTo>
                  <a:lnTo>
                    <a:pt x="198" y="26"/>
                  </a:lnTo>
                  <a:lnTo>
                    <a:pt x="196" y="30"/>
                  </a:lnTo>
                  <a:lnTo>
                    <a:pt x="190" y="34"/>
                  </a:lnTo>
                  <a:lnTo>
                    <a:pt x="186" y="44"/>
                  </a:lnTo>
                  <a:lnTo>
                    <a:pt x="182" y="56"/>
                  </a:lnTo>
                  <a:lnTo>
                    <a:pt x="184" y="60"/>
                  </a:lnTo>
                  <a:lnTo>
                    <a:pt x="194" y="60"/>
                  </a:lnTo>
                  <a:lnTo>
                    <a:pt x="204" y="68"/>
                  </a:lnTo>
                  <a:lnTo>
                    <a:pt x="222" y="84"/>
                  </a:lnTo>
                  <a:lnTo>
                    <a:pt x="228" y="94"/>
                  </a:lnTo>
                  <a:lnTo>
                    <a:pt x="234" y="104"/>
                  </a:lnTo>
                  <a:lnTo>
                    <a:pt x="257" y="104"/>
                  </a:lnTo>
                  <a:lnTo>
                    <a:pt x="267" y="100"/>
                  </a:lnTo>
                  <a:lnTo>
                    <a:pt x="273" y="88"/>
                  </a:lnTo>
                  <a:lnTo>
                    <a:pt x="269" y="84"/>
                  </a:lnTo>
                  <a:lnTo>
                    <a:pt x="263" y="78"/>
                  </a:lnTo>
                  <a:lnTo>
                    <a:pt x="253" y="72"/>
                  </a:lnTo>
                  <a:lnTo>
                    <a:pt x="253" y="68"/>
                  </a:lnTo>
                  <a:lnTo>
                    <a:pt x="261" y="68"/>
                  </a:lnTo>
                  <a:lnTo>
                    <a:pt x="265" y="68"/>
                  </a:lnTo>
                  <a:lnTo>
                    <a:pt x="277" y="86"/>
                  </a:lnTo>
                  <a:lnTo>
                    <a:pt x="285" y="104"/>
                  </a:lnTo>
                  <a:lnTo>
                    <a:pt x="283" y="114"/>
                  </a:lnTo>
                  <a:lnTo>
                    <a:pt x="277" y="108"/>
                  </a:lnTo>
                  <a:lnTo>
                    <a:pt x="267" y="114"/>
                  </a:lnTo>
                  <a:lnTo>
                    <a:pt x="253" y="122"/>
                  </a:lnTo>
                  <a:lnTo>
                    <a:pt x="238" y="134"/>
                  </a:lnTo>
                  <a:lnTo>
                    <a:pt x="234" y="134"/>
                  </a:lnTo>
                  <a:lnTo>
                    <a:pt x="232" y="132"/>
                  </a:lnTo>
                  <a:lnTo>
                    <a:pt x="232" y="126"/>
                  </a:lnTo>
                  <a:lnTo>
                    <a:pt x="230" y="116"/>
                  </a:lnTo>
                  <a:lnTo>
                    <a:pt x="226" y="116"/>
                  </a:lnTo>
                  <a:lnTo>
                    <a:pt x="220" y="130"/>
                  </a:lnTo>
                  <a:lnTo>
                    <a:pt x="210" y="142"/>
                  </a:lnTo>
                  <a:lnTo>
                    <a:pt x="206" y="146"/>
                  </a:lnTo>
                  <a:lnTo>
                    <a:pt x="202" y="138"/>
                  </a:lnTo>
                  <a:lnTo>
                    <a:pt x="200" y="134"/>
                  </a:lnTo>
                  <a:lnTo>
                    <a:pt x="196" y="134"/>
                  </a:lnTo>
                  <a:lnTo>
                    <a:pt x="194" y="132"/>
                  </a:lnTo>
                  <a:lnTo>
                    <a:pt x="190" y="128"/>
                  </a:lnTo>
                  <a:lnTo>
                    <a:pt x="190" y="124"/>
                  </a:lnTo>
                  <a:lnTo>
                    <a:pt x="174" y="122"/>
                  </a:lnTo>
                  <a:lnTo>
                    <a:pt x="170" y="112"/>
                  </a:lnTo>
                  <a:lnTo>
                    <a:pt x="166" y="110"/>
                  </a:lnTo>
                  <a:lnTo>
                    <a:pt x="162" y="100"/>
                  </a:lnTo>
                  <a:lnTo>
                    <a:pt x="132" y="106"/>
                  </a:lnTo>
                  <a:lnTo>
                    <a:pt x="60" y="124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2" y="124"/>
                  </a:lnTo>
                  <a:lnTo>
                    <a:pt x="4" y="136"/>
                  </a:lnTo>
                  <a:lnTo>
                    <a:pt x="0" y="134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"/>
            <p:cNvSpPr>
              <a:spLocks/>
            </p:cNvSpPr>
            <p:nvPr>
              <p:custDataLst>
                <p:tags r:id="rId199"/>
              </p:custDataLst>
            </p:nvPr>
          </p:nvSpPr>
          <p:spPr bwMode="gray">
            <a:xfrm>
              <a:off x="7678738" y="1603375"/>
              <a:ext cx="474662" cy="800100"/>
            </a:xfrm>
            <a:custGeom>
              <a:avLst/>
              <a:gdLst>
                <a:gd name="T0" fmla="*/ 2147483647 w 315"/>
                <a:gd name="T1" fmla="*/ 2147483647 h 503"/>
                <a:gd name="T2" fmla="*/ 2147483647 w 315"/>
                <a:gd name="T3" fmla="*/ 2147483647 h 503"/>
                <a:gd name="T4" fmla="*/ 2147483647 w 315"/>
                <a:gd name="T5" fmla="*/ 2147483647 h 503"/>
                <a:gd name="T6" fmla="*/ 2147483647 w 315"/>
                <a:gd name="T7" fmla="*/ 2147483647 h 503"/>
                <a:gd name="T8" fmla="*/ 2147483647 w 315"/>
                <a:gd name="T9" fmla="*/ 2147483647 h 503"/>
                <a:gd name="T10" fmla="*/ 2147483647 w 315"/>
                <a:gd name="T11" fmla="*/ 2147483647 h 503"/>
                <a:gd name="T12" fmla="*/ 2147483647 w 315"/>
                <a:gd name="T13" fmla="*/ 2147483647 h 503"/>
                <a:gd name="T14" fmla="*/ 2147483647 w 315"/>
                <a:gd name="T15" fmla="*/ 2147483647 h 503"/>
                <a:gd name="T16" fmla="*/ 2147483647 w 315"/>
                <a:gd name="T17" fmla="*/ 2147483647 h 503"/>
                <a:gd name="T18" fmla="*/ 2147483647 w 315"/>
                <a:gd name="T19" fmla="*/ 2147483647 h 503"/>
                <a:gd name="T20" fmla="*/ 2147483647 w 315"/>
                <a:gd name="T21" fmla="*/ 2147483647 h 503"/>
                <a:gd name="T22" fmla="*/ 2147483647 w 315"/>
                <a:gd name="T23" fmla="*/ 2147483647 h 503"/>
                <a:gd name="T24" fmla="*/ 2147483647 w 315"/>
                <a:gd name="T25" fmla="*/ 2147483647 h 503"/>
                <a:gd name="T26" fmla="*/ 2147483647 w 315"/>
                <a:gd name="T27" fmla="*/ 2147483647 h 503"/>
                <a:gd name="T28" fmla="*/ 2147483647 w 315"/>
                <a:gd name="T29" fmla="*/ 2147483647 h 503"/>
                <a:gd name="T30" fmla="*/ 2147483647 w 315"/>
                <a:gd name="T31" fmla="*/ 2147483647 h 503"/>
                <a:gd name="T32" fmla="*/ 2147483647 w 315"/>
                <a:gd name="T33" fmla="*/ 2147483647 h 503"/>
                <a:gd name="T34" fmla="*/ 2147483647 w 315"/>
                <a:gd name="T35" fmla="*/ 2147483647 h 503"/>
                <a:gd name="T36" fmla="*/ 2147483647 w 315"/>
                <a:gd name="T37" fmla="*/ 2147483647 h 503"/>
                <a:gd name="T38" fmla="*/ 2147483647 w 315"/>
                <a:gd name="T39" fmla="*/ 2147483647 h 503"/>
                <a:gd name="T40" fmla="*/ 2147483647 w 315"/>
                <a:gd name="T41" fmla="*/ 2147483647 h 503"/>
                <a:gd name="T42" fmla="*/ 2147483647 w 315"/>
                <a:gd name="T43" fmla="*/ 2147483647 h 503"/>
                <a:gd name="T44" fmla="*/ 2147483647 w 315"/>
                <a:gd name="T45" fmla="*/ 2147483647 h 503"/>
                <a:gd name="T46" fmla="*/ 2147483647 w 315"/>
                <a:gd name="T47" fmla="*/ 2147483647 h 503"/>
                <a:gd name="T48" fmla="*/ 2147483647 w 315"/>
                <a:gd name="T49" fmla="*/ 2147483647 h 503"/>
                <a:gd name="T50" fmla="*/ 2147483647 w 315"/>
                <a:gd name="T51" fmla="*/ 2147483647 h 503"/>
                <a:gd name="T52" fmla="*/ 2147483647 w 315"/>
                <a:gd name="T53" fmla="*/ 2147483647 h 503"/>
                <a:gd name="T54" fmla="*/ 2147483647 w 315"/>
                <a:gd name="T55" fmla="*/ 2147483647 h 503"/>
                <a:gd name="T56" fmla="*/ 2147483647 w 315"/>
                <a:gd name="T57" fmla="*/ 2147483647 h 503"/>
                <a:gd name="T58" fmla="*/ 2147483647 w 315"/>
                <a:gd name="T59" fmla="*/ 2147483647 h 503"/>
                <a:gd name="T60" fmla="*/ 2147483647 w 315"/>
                <a:gd name="T61" fmla="*/ 2147483647 h 503"/>
                <a:gd name="T62" fmla="*/ 2147483647 w 315"/>
                <a:gd name="T63" fmla="*/ 2147483647 h 503"/>
                <a:gd name="T64" fmla="*/ 2147483647 w 315"/>
                <a:gd name="T65" fmla="*/ 2147483647 h 503"/>
                <a:gd name="T66" fmla="*/ 2147483647 w 315"/>
                <a:gd name="T67" fmla="*/ 2147483647 h 503"/>
                <a:gd name="T68" fmla="*/ 2147483647 w 315"/>
                <a:gd name="T69" fmla="*/ 2147483647 h 503"/>
                <a:gd name="T70" fmla="*/ 2147483647 w 315"/>
                <a:gd name="T71" fmla="*/ 2147483647 h 503"/>
                <a:gd name="T72" fmla="*/ 2147483647 w 315"/>
                <a:gd name="T73" fmla="*/ 2147483647 h 503"/>
                <a:gd name="T74" fmla="*/ 2147483647 w 315"/>
                <a:gd name="T75" fmla="*/ 2147483647 h 503"/>
                <a:gd name="T76" fmla="*/ 2147483647 w 315"/>
                <a:gd name="T77" fmla="*/ 2147483647 h 503"/>
                <a:gd name="T78" fmla="*/ 2147483647 w 315"/>
                <a:gd name="T79" fmla="*/ 2147483647 h 503"/>
                <a:gd name="T80" fmla="*/ 2147483647 w 315"/>
                <a:gd name="T81" fmla="*/ 0 h 503"/>
                <a:gd name="T82" fmla="*/ 2147483647 w 315"/>
                <a:gd name="T83" fmla="*/ 2147483647 h 503"/>
                <a:gd name="T84" fmla="*/ 2147483647 w 315"/>
                <a:gd name="T85" fmla="*/ 2147483647 h 503"/>
                <a:gd name="T86" fmla="*/ 2147483647 w 315"/>
                <a:gd name="T87" fmla="*/ 2147483647 h 503"/>
                <a:gd name="T88" fmla="*/ 2147483647 w 315"/>
                <a:gd name="T89" fmla="*/ 2147483647 h 503"/>
                <a:gd name="T90" fmla="*/ 2147483647 w 315"/>
                <a:gd name="T91" fmla="*/ 2147483647 h 503"/>
                <a:gd name="T92" fmla="*/ 2147483647 w 315"/>
                <a:gd name="T93" fmla="*/ 2147483647 h 503"/>
                <a:gd name="T94" fmla="*/ 2147483647 w 315"/>
                <a:gd name="T95" fmla="*/ 2147483647 h 503"/>
                <a:gd name="T96" fmla="*/ 2147483647 w 315"/>
                <a:gd name="T97" fmla="*/ 2147483647 h 503"/>
                <a:gd name="T98" fmla="*/ 2147483647 w 315"/>
                <a:gd name="T99" fmla="*/ 2147483647 h 503"/>
                <a:gd name="T100" fmla="*/ 2147483647 w 315"/>
                <a:gd name="T101" fmla="*/ 2147483647 h 503"/>
                <a:gd name="T102" fmla="*/ 2147483647 w 315"/>
                <a:gd name="T103" fmla="*/ 2147483647 h 503"/>
                <a:gd name="T104" fmla="*/ 2147483647 w 315"/>
                <a:gd name="T105" fmla="*/ 2147483647 h 503"/>
                <a:gd name="T106" fmla="*/ 2147483647 w 315"/>
                <a:gd name="T107" fmla="*/ 2147483647 h 503"/>
                <a:gd name="T108" fmla="*/ 2147483647 w 315"/>
                <a:gd name="T109" fmla="*/ 2147483647 h 503"/>
                <a:gd name="T110" fmla="*/ 2147483647 w 315"/>
                <a:gd name="T111" fmla="*/ 2147483647 h 503"/>
                <a:gd name="T112" fmla="*/ 0 w 315"/>
                <a:gd name="T113" fmla="*/ 2147483647 h 5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15"/>
                <a:gd name="T172" fmla="*/ 0 h 503"/>
                <a:gd name="T173" fmla="*/ 315 w 315"/>
                <a:gd name="T174" fmla="*/ 503 h 50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15" h="503">
                  <a:moveTo>
                    <a:pt x="0" y="270"/>
                  </a:moveTo>
                  <a:lnTo>
                    <a:pt x="62" y="453"/>
                  </a:lnTo>
                  <a:lnTo>
                    <a:pt x="64" y="457"/>
                  </a:lnTo>
                  <a:lnTo>
                    <a:pt x="62" y="463"/>
                  </a:lnTo>
                  <a:lnTo>
                    <a:pt x="64" y="467"/>
                  </a:lnTo>
                  <a:lnTo>
                    <a:pt x="76" y="479"/>
                  </a:lnTo>
                  <a:lnTo>
                    <a:pt x="80" y="479"/>
                  </a:lnTo>
                  <a:lnTo>
                    <a:pt x="82" y="485"/>
                  </a:lnTo>
                  <a:lnTo>
                    <a:pt x="82" y="489"/>
                  </a:lnTo>
                  <a:lnTo>
                    <a:pt x="90" y="503"/>
                  </a:lnTo>
                  <a:lnTo>
                    <a:pt x="92" y="501"/>
                  </a:lnTo>
                  <a:lnTo>
                    <a:pt x="94" y="489"/>
                  </a:lnTo>
                  <a:lnTo>
                    <a:pt x="96" y="477"/>
                  </a:lnTo>
                  <a:lnTo>
                    <a:pt x="102" y="463"/>
                  </a:lnTo>
                  <a:lnTo>
                    <a:pt x="108" y="443"/>
                  </a:lnTo>
                  <a:lnTo>
                    <a:pt x="116" y="435"/>
                  </a:lnTo>
                  <a:lnTo>
                    <a:pt x="116" y="431"/>
                  </a:lnTo>
                  <a:lnTo>
                    <a:pt x="112" y="427"/>
                  </a:lnTo>
                  <a:lnTo>
                    <a:pt x="108" y="415"/>
                  </a:lnTo>
                  <a:lnTo>
                    <a:pt x="128" y="397"/>
                  </a:lnTo>
                  <a:lnTo>
                    <a:pt x="130" y="401"/>
                  </a:lnTo>
                  <a:lnTo>
                    <a:pt x="134" y="409"/>
                  </a:lnTo>
                  <a:lnTo>
                    <a:pt x="138" y="411"/>
                  </a:lnTo>
                  <a:lnTo>
                    <a:pt x="140" y="407"/>
                  </a:lnTo>
                  <a:lnTo>
                    <a:pt x="140" y="399"/>
                  </a:lnTo>
                  <a:lnTo>
                    <a:pt x="142" y="393"/>
                  </a:lnTo>
                  <a:lnTo>
                    <a:pt x="157" y="391"/>
                  </a:lnTo>
                  <a:lnTo>
                    <a:pt x="165" y="385"/>
                  </a:lnTo>
                  <a:lnTo>
                    <a:pt x="165" y="379"/>
                  </a:lnTo>
                  <a:lnTo>
                    <a:pt x="167" y="375"/>
                  </a:lnTo>
                  <a:lnTo>
                    <a:pt x="175" y="375"/>
                  </a:lnTo>
                  <a:lnTo>
                    <a:pt x="181" y="371"/>
                  </a:lnTo>
                  <a:lnTo>
                    <a:pt x="183" y="369"/>
                  </a:lnTo>
                  <a:lnTo>
                    <a:pt x="187" y="355"/>
                  </a:lnTo>
                  <a:lnTo>
                    <a:pt x="185" y="345"/>
                  </a:lnTo>
                  <a:lnTo>
                    <a:pt x="195" y="335"/>
                  </a:lnTo>
                  <a:lnTo>
                    <a:pt x="195" y="327"/>
                  </a:lnTo>
                  <a:lnTo>
                    <a:pt x="199" y="327"/>
                  </a:lnTo>
                  <a:lnTo>
                    <a:pt x="209" y="329"/>
                  </a:lnTo>
                  <a:lnTo>
                    <a:pt x="215" y="327"/>
                  </a:lnTo>
                  <a:lnTo>
                    <a:pt x="219" y="320"/>
                  </a:lnTo>
                  <a:lnTo>
                    <a:pt x="223" y="310"/>
                  </a:lnTo>
                  <a:lnTo>
                    <a:pt x="227" y="308"/>
                  </a:lnTo>
                  <a:lnTo>
                    <a:pt x="233" y="296"/>
                  </a:lnTo>
                  <a:lnTo>
                    <a:pt x="245" y="298"/>
                  </a:lnTo>
                  <a:lnTo>
                    <a:pt x="253" y="306"/>
                  </a:lnTo>
                  <a:lnTo>
                    <a:pt x="265" y="284"/>
                  </a:lnTo>
                  <a:lnTo>
                    <a:pt x="275" y="280"/>
                  </a:lnTo>
                  <a:lnTo>
                    <a:pt x="291" y="266"/>
                  </a:lnTo>
                  <a:lnTo>
                    <a:pt x="295" y="258"/>
                  </a:lnTo>
                  <a:lnTo>
                    <a:pt x="297" y="256"/>
                  </a:lnTo>
                  <a:lnTo>
                    <a:pt x="303" y="256"/>
                  </a:lnTo>
                  <a:lnTo>
                    <a:pt x="309" y="252"/>
                  </a:lnTo>
                  <a:lnTo>
                    <a:pt x="315" y="242"/>
                  </a:lnTo>
                  <a:lnTo>
                    <a:pt x="313" y="236"/>
                  </a:lnTo>
                  <a:lnTo>
                    <a:pt x="307" y="232"/>
                  </a:lnTo>
                  <a:lnTo>
                    <a:pt x="305" y="234"/>
                  </a:lnTo>
                  <a:lnTo>
                    <a:pt x="301" y="232"/>
                  </a:lnTo>
                  <a:lnTo>
                    <a:pt x="303" y="224"/>
                  </a:lnTo>
                  <a:lnTo>
                    <a:pt x="307" y="222"/>
                  </a:lnTo>
                  <a:lnTo>
                    <a:pt x="307" y="216"/>
                  </a:lnTo>
                  <a:lnTo>
                    <a:pt x="299" y="204"/>
                  </a:lnTo>
                  <a:lnTo>
                    <a:pt x="291" y="200"/>
                  </a:lnTo>
                  <a:lnTo>
                    <a:pt x="285" y="200"/>
                  </a:lnTo>
                  <a:lnTo>
                    <a:pt x="283" y="204"/>
                  </a:lnTo>
                  <a:lnTo>
                    <a:pt x="275" y="206"/>
                  </a:lnTo>
                  <a:lnTo>
                    <a:pt x="269" y="204"/>
                  </a:lnTo>
                  <a:lnTo>
                    <a:pt x="263" y="176"/>
                  </a:lnTo>
                  <a:lnTo>
                    <a:pt x="263" y="172"/>
                  </a:lnTo>
                  <a:lnTo>
                    <a:pt x="263" y="168"/>
                  </a:lnTo>
                  <a:lnTo>
                    <a:pt x="261" y="164"/>
                  </a:lnTo>
                  <a:lnTo>
                    <a:pt x="255" y="164"/>
                  </a:lnTo>
                  <a:lnTo>
                    <a:pt x="251" y="166"/>
                  </a:lnTo>
                  <a:lnTo>
                    <a:pt x="241" y="162"/>
                  </a:lnTo>
                  <a:lnTo>
                    <a:pt x="233" y="162"/>
                  </a:lnTo>
                  <a:lnTo>
                    <a:pt x="229" y="160"/>
                  </a:lnTo>
                  <a:lnTo>
                    <a:pt x="227" y="144"/>
                  </a:lnTo>
                  <a:lnTo>
                    <a:pt x="225" y="140"/>
                  </a:lnTo>
                  <a:lnTo>
                    <a:pt x="187" y="22"/>
                  </a:lnTo>
                  <a:lnTo>
                    <a:pt x="155" y="2"/>
                  </a:lnTo>
                  <a:lnTo>
                    <a:pt x="146" y="0"/>
                  </a:lnTo>
                  <a:lnTo>
                    <a:pt x="138" y="0"/>
                  </a:lnTo>
                  <a:lnTo>
                    <a:pt x="134" y="6"/>
                  </a:lnTo>
                  <a:lnTo>
                    <a:pt x="132" y="12"/>
                  </a:lnTo>
                  <a:lnTo>
                    <a:pt x="128" y="12"/>
                  </a:lnTo>
                  <a:lnTo>
                    <a:pt x="116" y="18"/>
                  </a:lnTo>
                  <a:lnTo>
                    <a:pt x="98" y="30"/>
                  </a:lnTo>
                  <a:lnTo>
                    <a:pt x="94" y="32"/>
                  </a:lnTo>
                  <a:lnTo>
                    <a:pt x="88" y="24"/>
                  </a:lnTo>
                  <a:lnTo>
                    <a:pt x="88" y="12"/>
                  </a:lnTo>
                  <a:lnTo>
                    <a:pt x="86" y="8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42" y="104"/>
                  </a:lnTo>
                  <a:lnTo>
                    <a:pt x="40" y="118"/>
                  </a:lnTo>
                  <a:lnTo>
                    <a:pt x="44" y="124"/>
                  </a:lnTo>
                  <a:lnTo>
                    <a:pt x="46" y="134"/>
                  </a:lnTo>
                  <a:lnTo>
                    <a:pt x="44" y="140"/>
                  </a:lnTo>
                  <a:lnTo>
                    <a:pt x="38" y="146"/>
                  </a:lnTo>
                  <a:lnTo>
                    <a:pt x="34" y="154"/>
                  </a:lnTo>
                  <a:lnTo>
                    <a:pt x="44" y="192"/>
                  </a:lnTo>
                  <a:lnTo>
                    <a:pt x="40" y="204"/>
                  </a:lnTo>
                  <a:lnTo>
                    <a:pt x="40" y="212"/>
                  </a:lnTo>
                  <a:lnTo>
                    <a:pt x="26" y="230"/>
                  </a:lnTo>
                  <a:lnTo>
                    <a:pt x="24" y="238"/>
                  </a:lnTo>
                  <a:lnTo>
                    <a:pt x="30" y="248"/>
                  </a:lnTo>
                  <a:lnTo>
                    <a:pt x="28" y="250"/>
                  </a:lnTo>
                  <a:lnTo>
                    <a:pt x="22" y="250"/>
                  </a:lnTo>
                  <a:lnTo>
                    <a:pt x="22" y="260"/>
                  </a:lnTo>
                  <a:lnTo>
                    <a:pt x="20" y="266"/>
                  </a:lnTo>
                  <a:lnTo>
                    <a:pt x="14" y="266"/>
                  </a:lnTo>
                  <a:lnTo>
                    <a:pt x="10" y="262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5"/>
            <p:cNvSpPr>
              <a:spLocks/>
            </p:cNvSpPr>
            <p:nvPr>
              <p:custDataLst>
                <p:tags r:id="rId200"/>
              </p:custDataLst>
            </p:nvPr>
          </p:nvSpPr>
          <p:spPr bwMode="gray">
            <a:xfrm>
              <a:off x="2360613" y="1536700"/>
              <a:ext cx="771525" cy="1308100"/>
            </a:xfrm>
            <a:custGeom>
              <a:avLst/>
              <a:gdLst>
                <a:gd name="T0" fmla="*/ 2147483647 w 512"/>
                <a:gd name="T1" fmla="*/ 2147483647 h 823"/>
                <a:gd name="T2" fmla="*/ 2147483647 w 512"/>
                <a:gd name="T3" fmla="*/ 2147483647 h 823"/>
                <a:gd name="T4" fmla="*/ 2147483647 w 512"/>
                <a:gd name="T5" fmla="*/ 2147483647 h 823"/>
                <a:gd name="T6" fmla="*/ 2147483647 w 512"/>
                <a:gd name="T7" fmla="*/ 2147483647 h 823"/>
                <a:gd name="T8" fmla="*/ 2147483647 w 512"/>
                <a:gd name="T9" fmla="*/ 2147483647 h 823"/>
                <a:gd name="T10" fmla="*/ 2147483647 w 512"/>
                <a:gd name="T11" fmla="*/ 2147483647 h 823"/>
                <a:gd name="T12" fmla="*/ 2147483647 w 512"/>
                <a:gd name="T13" fmla="*/ 2147483647 h 823"/>
                <a:gd name="T14" fmla="*/ 2147483647 w 512"/>
                <a:gd name="T15" fmla="*/ 2147483647 h 823"/>
                <a:gd name="T16" fmla="*/ 2147483647 w 512"/>
                <a:gd name="T17" fmla="*/ 2147483647 h 823"/>
                <a:gd name="T18" fmla="*/ 2147483647 w 512"/>
                <a:gd name="T19" fmla="*/ 2147483647 h 823"/>
                <a:gd name="T20" fmla="*/ 2147483647 w 512"/>
                <a:gd name="T21" fmla="*/ 2147483647 h 823"/>
                <a:gd name="T22" fmla="*/ 2147483647 w 512"/>
                <a:gd name="T23" fmla="*/ 2147483647 h 823"/>
                <a:gd name="T24" fmla="*/ 2147483647 w 512"/>
                <a:gd name="T25" fmla="*/ 2147483647 h 823"/>
                <a:gd name="T26" fmla="*/ 2147483647 w 512"/>
                <a:gd name="T27" fmla="*/ 2147483647 h 823"/>
                <a:gd name="T28" fmla="*/ 2147483647 w 512"/>
                <a:gd name="T29" fmla="*/ 2147483647 h 823"/>
                <a:gd name="T30" fmla="*/ 2147483647 w 512"/>
                <a:gd name="T31" fmla="*/ 2147483647 h 823"/>
                <a:gd name="T32" fmla="*/ 2147483647 w 512"/>
                <a:gd name="T33" fmla="*/ 2147483647 h 823"/>
                <a:gd name="T34" fmla="*/ 2147483647 w 512"/>
                <a:gd name="T35" fmla="*/ 2147483647 h 823"/>
                <a:gd name="T36" fmla="*/ 2147483647 w 512"/>
                <a:gd name="T37" fmla="*/ 2147483647 h 823"/>
                <a:gd name="T38" fmla="*/ 2147483647 w 512"/>
                <a:gd name="T39" fmla="*/ 2147483647 h 823"/>
                <a:gd name="T40" fmla="*/ 2147483647 w 512"/>
                <a:gd name="T41" fmla="*/ 2147483647 h 823"/>
                <a:gd name="T42" fmla="*/ 2147483647 w 512"/>
                <a:gd name="T43" fmla="*/ 2147483647 h 823"/>
                <a:gd name="T44" fmla="*/ 2147483647 w 512"/>
                <a:gd name="T45" fmla="*/ 2147483647 h 823"/>
                <a:gd name="T46" fmla="*/ 2147483647 w 512"/>
                <a:gd name="T47" fmla="*/ 2147483647 h 823"/>
                <a:gd name="T48" fmla="*/ 2147483647 w 512"/>
                <a:gd name="T49" fmla="*/ 2147483647 h 823"/>
                <a:gd name="T50" fmla="*/ 2147483647 w 512"/>
                <a:gd name="T51" fmla="*/ 2147483647 h 823"/>
                <a:gd name="T52" fmla="*/ 2147483647 w 512"/>
                <a:gd name="T53" fmla="*/ 2147483647 h 823"/>
                <a:gd name="T54" fmla="*/ 2147483647 w 512"/>
                <a:gd name="T55" fmla="*/ 2147483647 h 823"/>
                <a:gd name="T56" fmla="*/ 2147483647 w 512"/>
                <a:gd name="T57" fmla="*/ 2147483647 h 823"/>
                <a:gd name="T58" fmla="*/ 2147483647 w 512"/>
                <a:gd name="T59" fmla="*/ 2147483647 h 823"/>
                <a:gd name="T60" fmla="*/ 2147483647 w 512"/>
                <a:gd name="T61" fmla="*/ 2147483647 h 823"/>
                <a:gd name="T62" fmla="*/ 2147483647 w 512"/>
                <a:gd name="T63" fmla="*/ 2147483647 h 823"/>
                <a:gd name="T64" fmla="*/ 2147483647 w 512"/>
                <a:gd name="T65" fmla="*/ 2147483647 h 823"/>
                <a:gd name="T66" fmla="*/ 2147483647 w 512"/>
                <a:gd name="T67" fmla="*/ 2147483647 h 823"/>
                <a:gd name="T68" fmla="*/ 0 w 512"/>
                <a:gd name="T69" fmla="*/ 2147483647 h 823"/>
                <a:gd name="T70" fmla="*/ 2147483647 w 512"/>
                <a:gd name="T71" fmla="*/ 2147483647 h 823"/>
                <a:gd name="T72" fmla="*/ 2147483647 w 512"/>
                <a:gd name="T73" fmla="*/ 2147483647 h 823"/>
                <a:gd name="T74" fmla="*/ 2147483647 w 512"/>
                <a:gd name="T75" fmla="*/ 2147483647 h 823"/>
                <a:gd name="T76" fmla="*/ 2147483647 w 512"/>
                <a:gd name="T77" fmla="*/ 2147483647 h 823"/>
                <a:gd name="T78" fmla="*/ 2147483647 w 512"/>
                <a:gd name="T79" fmla="*/ 2147483647 h 823"/>
                <a:gd name="T80" fmla="*/ 2147483647 w 512"/>
                <a:gd name="T81" fmla="*/ 2147483647 h 823"/>
                <a:gd name="T82" fmla="*/ 2147483647 w 512"/>
                <a:gd name="T83" fmla="*/ 2147483647 h 823"/>
                <a:gd name="T84" fmla="*/ 2147483647 w 512"/>
                <a:gd name="T85" fmla="*/ 2147483647 h 823"/>
                <a:gd name="T86" fmla="*/ 2147483647 w 512"/>
                <a:gd name="T87" fmla="*/ 2147483647 h 823"/>
                <a:gd name="T88" fmla="*/ 2147483647 w 512"/>
                <a:gd name="T89" fmla="*/ 2147483647 h 823"/>
                <a:gd name="T90" fmla="*/ 2147483647 w 512"/>
                <a:gd name="T91" fmla="*/ 2147483647 h 823"/>
                <a:gd name="T92" fmla="*/ 2147483647 w 512"/>
                <a:gd name="T93" fmla="*/ 2147483647 h 823"/>
                <a:gd name="T94" fmla="*/ 2147483647 w 512"/>
                <a:gd name="T95" fmla="*/ 2147483647 h 823"/>
                <a:gd name="T96" fmla="*/ 2147483647 w 512"/>
                <a:gd name="T97" fmla="*/ 0 h 8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12"/>
                <a:gd name="T148" fmla="*/ 0 h 823"/>
                <a:gd name="T149" fmla="*/ 512 w 512"/>
                <a:gd name="T150" fmla="*/ 823 h 8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12" h="823">
                  <a:moveTo>
                    <a:pt x="163" y="0"/>
                  </a:moveTo>
                  <a:lnTo>
                    <a:pt x="233" y="14"/>
                  </a:lnTo>
                  <a:lnTo>
                    <a:pt x="215" y="116"/>
                  </a:lnTo>
                  <a:lnTo>
                    <a:pt x="227" y="144"/>
                  </a:lnTo>
                  <a:lnTo>
                    <a:pt x="229" y="162"/>
                  </a:lnTo>
                  <a:lnTo>
                    <a:pt x="227" y="172"/>
                  </a:lnTo>
                  <a:lnTo>
                    <a:pt x="223" y="178"/>
                  </a:lnTo>
                  <a:lnTo>
                    <a:pt x="227" y="184"/>
                  </a:lnTo>
                  <a:lnTo>
                    <a:pt x="237" y="196"/>
                  </a:lnTo>
                  <a:lnTo>
                    <a:pt x="255" y="212"/>
                  </a:lnTo>
                  <a:lnTo>
                    <a:pt x="267" y="242"/>
                  </a:lnTo>
                  <a:lnTo>
                    <a:pt x="269" y="256"/>
                  </a:lnTo>
                  <a:lnTo>
                    <a:pt x="275" y="268"/>
                  </a:lnTo>
                  <a:lnTo>
                    <a:pt x="287" y="268"/>
                  </a:lnTo>
                  <a:lnTo>
                    <a:pt x="289" y="278"/>
                  </a:lnTo>
                  <a:lnTo>
                    <a:pt x="303" y="280"/>
                  </a:lnTo>
                  <a:lnTo>
                    <a:pt x="309" y="286"/>
                  </a:lnTo>
                  <a:lnTo>
                    <a:pt x="291" y="322"/>
                  </a:lnTo>
                  <a:lnTo>
                    <a:pt x="293" y="326"/>
                  </a:lnTo>
                  <a:lnTo>
                    <a:pt x="287" y="332"/>
                  </a:lnTo>
                  <a:lnTo>
                    <a:pt x="287" y="348"/>
                  </a:lnTo>
                  <a:lnTo>
                    <a:pt x="289" y="350"/>
                  </a:lnTo>
                  <a:lnTo>
                    <a:pt x="287" y="360"/>
                  </a:lnTo>
                  <a:lnTo>
                    <a:pt x="275" y="369"/>
                  </a:lnTo>
                  <a:lnTo>
                    <a:pt x="275" y="377"/>
                  </a:lnTo>
                  <a:lnTo>
                    <a:pt x="275" y="385"/>
                  </a:lnTo>
                  <a:lnTo>
                    <a:pt x="271" y="393"/>
                  </a:lnTo>
                  <a:lnTo>
                    <a:pt x="287" y="409"/>
                  </a:lnTo>
                  <a:lnTo>
                    <a:pt x="291" y="407"/>
                  </a:lnTo>
                  <a:lnTo>
                    <a:pt x="313" y="389"/>
                  </a:lnTo>
                  <a:lnTo>
                    <a:pt x="317" y="387"/>
                  </a:lnTo>
                  <a:lnTo>
                    <a:pt x="319" y="389"/>
                  </a:lnTo>
                  <a:lnTo>
                    <a:pt x="323" y="397"/>
                  </a:lnTo>
                  <a:lnTo>
                    <a:pt x="325" y="399"/>
                  </a:lnTo>
                  <a:lnTo>
                    <a:pt x="329" y="401"/>
                  </a:lnTo>
                  <a:lnTo>
                    <a:pt x="327" y="415"/>
                  </a:lnTo>
                  <a:lnTo>
                    <a:pt x="327" y="437"/>
                  </a:lnTo>
                  <a:lnTo>
                    <a:pt x="333" y="451"/>
                  </a:lnTo>
                  <a:lnTo>
                    <a:pt x="341" y="463"/>
                  </a:lnTo>
                  <a:lnTo>
                    <a:pt x="341" y="469"/>
                  </a:lnTo>
                  <a:lnTo>
                    <a:pt x="335" y="479"/>
                  </a:lnTo>
                  <a:lnTo>
                    <a:pt x="345" y="493"/>
                  </a:lnTo>
                  <a:lnTo>
                    <a:pt x="353" y="493"/>
                  </a:lnTo>
                  <a:lnTo>
                    <a:pt x="361" y="503"/>
                  </a:lnTo>
                  <a:lnTo>
                    <a:pt x="364" y="509"/>
                  </a:lnTo>
                  <a:lnTo>
                    <a:pt x="359" y="523"/>
                  </a:lnTo>
                  <a:lnTo>
                    <a:pt x="359" y="529"/>
                  </a:lnTo>
                  <a:lnTo>
                    <a:pt x="366" y="541"/>
                  </a:lnTo>
                  <a:lnTo>
                    <a:pt x="378" y="545"/>
                  </a:lnTo>
                  <a:lnTo>
                    <a:pt x="382" y="535"/>
                  </a:lnTo>
                  <a:lnTo>
                    <a:pt x="386" y="531"/>
                  </a:lnTo>
                  <a:lnTo>
                    <a:pt x="402" y="539"/>
                  </a:lnTo>
                  <a:lnTo>
                    <a:pt x="412" y="541"/>
                  </a:lnTo>
                  <a:lnTo>
                    <a:pt x="418" y="533"/>
                  </a:lnTo>
                  <a:lnTo>
                    <a:pt x="424" y="531"/>
                  </a:lnTo>
                  <a:lnTo>
                    <a:pt x="428" y="537"/>
                  </a:lnTo>
                  <a:lnTo>
                    <a:pt x="448" y="537"/>
                  </a:lnTo>
                  <a:lnTo>
                    <a:pt x="456" y="541"/>
                  </a:lnTo>
                  <a:lnTo>
                    <a:pt x="460" y="541"/>
                  </a:lnTo>
                  <a:lnTo>
                    <a:pt x="482" y="541"/>
                  </a:lnTo>
                  <a:lnTo>
                    <a:pt x="480" y="531"/>
                  </a:lnTo>
                  <a:lnTo>
                    <a:pt x="490" y="525"/>
                  </a:lnTo>
                  <a:lnTo>
                    <a:pt x="500" y="537"/>
                  </a:lnTo>
                  <a:lnTo>
                    <a:pt x="504" y="549"/>
                  </a:lnTo>
                  <a:lnTo>
                    <a:pt x="512" y="557"/>
                  </a:lnTo>
                  <a:lnTo>
                    <a:pt x="512" y="555"/>
                  </a:lnTo>
                  <a:lnTo>
                    <a:pt x="474" y="823"/>
                  </a:lnTo>
                  <a:lnTo>
                    <a:pt x="472" y="823"/>
                  </a:lnTo>
                  <a:lnTo>
                    <a:pt x="237" y="781"/>
                  </a:lnTo>
                  <a:lnTo>
                    <a:pt x="0" y="731"/>
                  </a:lnTo>
                  <a:lnTo>
                    <a:pt x="42" y="541"/>
                  </a:lnTo>
                  <a:lnTo>
                    <a:pt x="54" y="529"/>
                  </a:lnTo>
                  <a:lnTo>
                    <a:pt x="54" y="515"/>
                  </a:lnTo>
                  <a:lnTo>
                    <a:pt x="58" y="513"/>
                  </a:lnTo>
                  <a:lnTo>
                    <a:pt x="58" y="509"/>
                  </a:lnTo>
                  <a:lnTo>
                    <a:pt x="62" y="505"/>
                  </a:lnTo>
                  <a:lnTo>
                    <a:pt x="56" y="497"/>
                  </a:lnTo>
                  <a:lnTo>
                    <a:pt x="44" y="489"/>
                  </a:lnTo>
                  <a:lnTo>
                    <a:pt x="40" y="483"/>
                  </a:lnTo>
                  <a:lnTo>
                    <a:pt x="44" y="471"/>
                  </a:lnTo>
                  <a:lnTo>
                    <a:pt x="64" y="441"/>
                  </a:lnTo>
                  <a:lnTo>
                    <a:pt x="76" y="435"/>
                  </a:lnTo>
                  <a:lnTo>
                    <a:pt x="84" y="427"/>
                  </a:lnTo>
                  <a:lnTo>
                    <a:pt x="84" y="419"/>
                  </a:lnTo>
                  <a:lnTo>
                    <a:pt x="93" y="413"/>
                  </a:lnTo>
                  <a:lnTo>
                    <a:pt x="129" y="354"/>
                  </a:lnTo>
                  <a:lnTo>
                    <a:pt x="127" y="340"/>
                  </a:lnTo>
                  <a:lnTo>
                    <a:pt x="119" y="332"/>
                  </a:lnTo>
                  <a:lnTo>
                    <a:pt x="113" y="332"/>
                  </a:lnTo>
                  <a:lnTo>
                    <a:pt x="105" y="322"/>
                  </a:lnTo>
                  <a:lnTo>
                    <a:pt x="103" y="312"/>
                  </a:lnTo>
                  <a:lnTo>
                    <a:pt x="103" y="300"/>
                  </a:lnTo>
                  <a:lnTo>
                    <a:pt x="107" y="294"/>
                  </a:lnTo>
                  <a:lnTo>
                    <a:pt x="107" y="288"/>
                  </a:lnTo>
                  <a:lnTo>
                    <a:pt x="103" y="278"/>
                  </a:lnTo>
                  <a:lnTo>
                    <a:pt x="103" y="270"/>
                  </a:lnTo>
                  <a:lnTo>
                    <a:pt x="107" y="266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6"/>
            <p:cNvSpPr>
              <a:spLocks/>
            </p:cNvSpPr>
            <p:nvPr>
              <p:custDataLst>
                <p:tags r:id="rId201"/>
              </p:custDataLst>
            </p:nvPr>
          </p:nvSpPr>
          <p:spPr bwMode="gray">
            <a:xfrm>
              <a:off x="2560638" y="2779712"/>
              <a:ext cx="723900" cy="952500"/>
            </a:xfrm>
            <a:custGeom>
              <a:avLst/>
              <a:gdLst>
                <a:gd name="T0" fmla="*/ 2147483647 w 481"/>
                <a:gd name="T1" fmla="*/ 2147483647 h 599"/>
                <a:gd name="T2" fmla="*/ 2147483647 w 481"/>
                <a:gd name="T3" fmla="*/ 2147483647 h 599"/>
                <a:gd name="T4" fmla="*/ 2147483647 w 481"/>
                <a:gd name="T5" fmla="*/ 2147483647 h 599"/>
                <a:gd name="T6" fmla="*/ 2147483647 w 481"/>
                <a:gd name="T7" fmla="*/ 2147483647 h 599"/>
                <a:gd name="T8" fmla="*/ 2147483647 w 481"/>
                <a:gd name="T9" fmla="*/ 0 h 599"/>
                <a:gd name="T10" fmla="*/ 0 w 481"/>
                <a:gd name="T11" fmla="*/ 2147483647 h 599"/>
                <a:gd name="T12" fmla="*/ 0 w 481"/>
                <a:gd name="T13" fmla="*/ 2147483647 h 599"/>
                <a:gd name="T14" fmla="*/ 2147483647 w 481"/>
                <a:gd name="T15" fmla="*/ 2147483647 h 599"/>
                <a:gd name="T16" fmla="*/ 2147483647 w 481"/>
                <a:gd name="T17" fmla="*/ 2147483647 h 5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1"/>
                <a:gd name="T28" fmla="*/ 0 h 599"/>
                <a:gd name="T29" fmla="*/ 481 w 481"/>
                <a:gd name="T30" fmla="*/ 599 h 59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1" h="599">
                  <a:moveTo>
                    <a:pt x="423" y="599"/>
                  </a:moveTo>
                  <a:lnTo>
                    <a:pt x="481" y="170"/>
                  </a:lnTo>
                  <a:lnTo>
                    <a:pt x="323" y="144"/>
                  </a:lnTo>
                  <a:lnTo>
                    <a:pt x="339" y="42"/>
                  </a:lnTo>
                  <a:lnTo>
                    <a:pt x="104" y="0"/>
                  </a:lnTo>
                  <a:lnTo>
                    <a:pt x="0" y="533"/>
                  </a:lnTo>
                  <a:lnTo>
                    <a:pt x="423" y="5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>
              <p:custDataLst>
                <p:tags r:id="rId202"/>
              </p:custDataLst>
            </p:nvPr>
          </p:nvSpPr>
          <p:spPr bwMode="gray">
            <a:xfrm>
              <a:off x="2684463" y="1558925"/>
              <a:ext cx="1312862" cy="876300"/>
            </a:xfrm>
            <a:custGeom>
              <a:avLst/>
              <a:gdLst>
                <a:gd name="T0" fmla="*/ 2147483647 w 873"/>
                <a:gd name="T1" fmla="*/ 2147483647 h 551"/>
                <a:gd name="T2" fmla="*/ 2147483647 w 873"/>
                <a:gd name="T3" fmla="*/ 2147483647 h 551"/>
                <a:gd name="T4" fmla="*/ 2147483647 w 873"/>
                <a:gd name="T5" fmla="*/ 2147483647 h 551"/>
                <a:gd name="T6" fmla="*/ 2147483647 w 873"/>
                <a:gd name="T7" fmla="*/ 2147483647 h 551"/>
                <a:gd name="T8" fmla="*/ 2147483647 w 873"/>
                <a:gd name="T9" fmla="*/ 2147483647 h 551"/>
                <a:gd name="T10" fmla="*/ 2147483647 w 873"/>
                <a:gd name="T11" fmla="*/ 2147483647 h 551"/>
                <a:gd name="T12" fmla="*/ 2147483647 w 873"/>
                <a:gd name="T13" fmla="*/ 2147483647 h 551"/>
                <a:gd name="T14" fmla="*/ 2147483647 w 873"/>
                <a:gd name="T15" fmla="*/ 2147483647 h 551"/>
                <a:gd name="T16" fmla="*/ 2147483647 w 873"/>
                <a:gd name="T17" fmla="*/ 2147483647 h 551"/>
                <a:gd name="T18" fmla="*/ 2147483647 w 873"/>
                <a:gd name="T19" fmla="*/ 2147483647 h 551"/>
                <a:gd name="T20" fmla="*/ 2147483647 w 873"/>
                <a:gd name="T21" fmla="*/ 2147483647 h 551"/>
                <a:gd name="T22" fmla="*/ 2147483647 w 873"/>
                <a:gd name="T23" fmla="*/ 2147483647 h 551"/>
                <a:gd name="T24" fmla="*/ 2147483647 w 873"/>
                <a:gd name="T25" fmla="*/ 2147483647 h 551"/>
                <a:gd name="T26" fmla="*/ 2147483647 w 873"/>
                <a:gd name="T27" fmla="*/ 2147483647 h 551"/>
                <a:gd name="T28" fmla="*/ 2147483647 w 873"/>
                <a:gd name="T29" fmla="*/ 2147483647 h 551"/>
                <a:gd name="T30" fmla="*/ 2147483647 w 873"/>
                <a:gd name="T31" fmla="*/ 2147483647 h 551"/>
                <a:gd name="T32" fmla="*/ 2147483647 w 873"/>
                <a:gd name="T33" fmla="*/ 2147483647 h 551"/>
                <a:gd name="T34" fmla="*/ 2147483647 w 873"/>
                <a:gd name="T35" fmla="*/ 2147483647 h 551"/>
                <a:gd name="T36" fmla="*/ 2147483647 w 873"/>
                <a:gd name="T37" fmla="*/ 2147483647 h 551"/>
                <a:gd name="T38" fmla="*/ 2147483647 w 873"/>
                <a:gd name="T39" fmla="*/ 2147483647 h 551"/>
                <a:gd name="T40" fmla="*/ 2147483647 w 873"/>
                <a:gd name="T41" fmla="*/ 2147483647 h 551"/>
                <a:gd name="T42" fmla="*/ 2147483647 w 873"/>
                <a:gd name="T43" fmla="*/ 2147483647 h 551"/>
                <a:gd name="T44" fmla="*/ 2147483647 w 873"/>
                <a:gd name="T45" fmla="*/ 2147483647 h 551"/>
                <a:gd name="T46" fmla="*/ 2147483647 w 873"/>
                <a:gd name="T47" fmla="*/ 2147483647 h 551"/>
                <a:gd name="T48" fmla="*/ 2147483647 w 873"/>
                <a:gd name="T49" fmla="*/ 2147483647 h 551"/>
                <a:gd name="T50" fmla="*/ 2147483647 w 873"/>
                <a:gd name="T51" fmla="*/ 2147483647 h 551"/>
                <a:gd name="T52" fmla="*/ 2147483647 w 873"/>
                <a:gd name="T53" fmla="*/ 2147483647 h 551"/>
                <a:gd name="T54" fmla="*/ 2147483647 w 873"/>
                <a:gd name="T55" fmla="*/ 2147483647 h 551"/>
                <a:gd name="T56" fmla="*/ 2147483647 w 873"/>
                <a:gd name="T57" fmla="*/ 2147483647 h 551"/>
                <a:gd name="T58" fmla="*/ 2147483647 w 873"/>
                <a:gd name="T59" fmla="*/ 2147483647 h 551"/>
                <a:gd name="T60" fmla="*/ 2147483647 w 873"/>
                <a:gd name="T61" fmla="*/ 2147483647 h 551"/>
                <a:gd name="T62" fmla="*/ 2147483647 w 873"/>
                <a:gd name="T63" fmla="*/ 2147483647 h 551"/>
                <a:gd name="T64" fmla="*/ 0 w 873"/>
                <a:gd name="T65" fmla="*/ 2147483647 h 551"/>
                <a:gd name="T66" fmla="*/ 2147483647 w 873"/>
                <a:gd name="T67" fmla="*/ 2147483647 h 551"/>
                <a:gd name="T68" fmla="*/ 2147483647 w 873"/>
                <a:gd name="T69" fmla="*/ 2147483647 h 551"/>
                <a:gd name="T70" fmla="*/ 2147483647 w 873"/>
                <a:gd name="T71" fmla="*/ 2147483647 h 551"/>
                <a:gd name="T72" fmla="*/ 2147483647 w 873"/>
                <a:gd name="T73" fmla="*/ 2147483647 h 5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73"/>
                <a:gd name="T112" fmla="*/ 0 h 551"/>
                <a:gd name="T113" fmla="*/ 873 w 873"/>
                <a:gd name="T114" fmla="*/ 551 h 5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73" h="551">
                  <a:moveTo>
                    <a:pt x="837" y="551"/>
                  </a:moveTo>
                  <a:lnTo>
                    <a:pt x="305" y="487"/>
                  </a:lnTo>
                  <a:lnTo>
                    <a:pt x="297" y="541"/>
                  </a:lnTo>
                  <a:lnTo>
                    <a:pt x="297" y="543"/>
                  </a:lnTo>
                  <a:lnTo>
                    <a:pt x="289" y="535"/>
                  </a:lnTo>
                  <a:lnTo>
                    <a:pt x="285" y="523"/>
                  </a:lnTo>
                  <a:lnTo>
                    <a:pt x="275" y="511"/>
                  </a:lnTo>
                  <a:lnTo>
                    <a:pt x="265" y="517"/>
                  </a:lnTo>
                  <a:lnTo>
                    <a:pt x="267" y="527"/>
                  </a:lnTo>
                  <a:lnTo>
                    <a:pt x="245" y="527"/>
                  </a:lnTo>
                  <a:lnTo>
                    <a:pt x="241" y="527"/>
                  </a:lnTo>
                  <a:lnTo>
                    <a:pt x="233" y="523"/>
                  </a:lnTo>
                  <a:lnTo>
                    <a:pt x="213" y="523"/>
                  </a:lnTo>
                  <a:lnTo>
                    <a:pt x="209" y="517"/>
                  </a:lnTo>
                  <a:lnTo>
                    <a:pt x="203" y="519"/>
                  </a:lnTo>
                  <a:lnTo>
                    <a:pt x="197" y="527"/>
                  </a:lnTo>
                  <a:lnTo>
                    <a:pt x="187" y="525"/>
                  </a:lnTo>
                  <a:lnTo>
                    <a:pt x="171" y="517"/>
                  </a:lnTo>
                  <a:lnTo>
                    <a:pt x="167" y="521"/>
                  </a:lnTo>
                  <a:lnTo>
                    <a:pt x="163" y="531"/>
                  </a:lnTo>
                  <a:lnTo>
                    <a:pt x="151" y="527"/>
                  </a:lnTo>
                  <a:lnTo>
                    <a:pt x="144" y="515"/>
                  </a:lnTo>
                  <a:lnTo>
                    <a:pt x="144" y="509"/>
                  </a:lnTo>
                  <a:lnTo>
                    <a:pt x="149" y="495"/>
                  </a:lnTo>
                  <a:lnTo>
                    <a:pt x="146" y="489"/>
                  </a:lnTo>
                  <a:lnTo>
                    <a:pt x="138" y="479"/>
                  </a:lnTo>
                  <a:lnTo>
                    <a:pt x="130" y="479"/>
                  </a:lnTo>
                  <a:lnTo>
                    <a:pt x="120" y="465"/>
                  </a:lnTo>
                  <a:lnTo>
                    <a:pt x="126" y="455"/>
                  </a:lnTo>
                  <a:lnTo>
                    <a:pt x="126" y="449"/>
                  </a:lnTo>
                  <a:lnTo>
                    <a:pt x="118" y="437"/>
                  </a:lnTo>
                  <a:lnTo>
                    <a:pt x="112" y="423"/>
                  </a:lnTo>
                  <a:lnTo>
                    <a:pt x="112" y="401"/>
                  </a:lnTo>
                  <a:lnTo>
                    <a:pt x="114" y="387"/>
                  </a:lnTo>
                  <a:lnTo>
                    <a:pt x="110" y="385"/>
                  </a:lnTo>
                  <a:lnTo>
                    <a:pt x="108" y="383"/>
                  </a:lnTo>
                  <a:lnTo>
                    <a:pt x="104" y="375"/>
                  </a:lnTo>
                  <a:lnTo>
                    <a:pt x="102" y="373"/>
                  </a:lnTo>
                  <a:lnTo>
                    <a:pt x="98" y="375"/>
                  </a:lnTo>
                  <a:lnTo>
                    <a:pt x="76" y="393"/>
                  </a:lnTo>
                  <a:lnTo>
                    <a:pt x="72" y="395"/>
                  </a:lnTo>
                  <a:lnTo>
                    <a:pt x="56" y="379"/>
                  </a:lnTo>
                  <a:lnTo>
                    <a:pt x="60" y="371"/>
                  </a:lnTo>
                  <a:lnTo>
                    <a:pt x="60" y="363"/>
                  </a:lnTo>
                  <a:lnTo>
                    <a:pt x="60" y="355"/>
                  </a:lnTo>
                  <a:lnTo>
                    <a:pt x="72" y="346"/>
                  </a:lnTo>
                  <a:lnTo>
                    <a:pt x="74" y="336"/>
                  </a:lnTo>
                  <a:lnTo>
                    <a:pt x="72" y="334"/>
                  </a:lnTo>
                  <a:lnTo>
                    <a:pt x="72" y="318"/>
                  </a:lnTo>
                  <a:lnTo>
                    <a:pt x="78" y="312"/>
                  </a:lnTo>
                  <a:lnTo>
                    <a:pt x="76" y="308"/>
                  </a:lnTo>
                  <a:lnTo>
                    <a:pt x="94" y="272"/>
                  </a:lnTo>
                  <a:lnTo>
                    <a:pt x="88" y="266"/>
                  </a:lnTo>
                  <a:lnTo>
                    <a:pt x="74" y="264"/>
                  </a:lnTo>
                  <a:lnTo>
                    <a:pt x="72" y="254"/>
                  </a:lnTo>
                  <a:lnTo>
                    <a:pt x="60" y="254"/>
                  </a:lnTo>
                  <a:lnTo>
                    <a:pt x="54" y="242"/>
                  </a:lnTo>
                  <a:lnTo>
                    <a:pt x="52" y="228"/>
                  </a:lnTo>
                  <a:lnTo>
                    <a:pt x="40" y="198"/>
                  </a:lnTo>
                  <a:lnTo>
                    <a:pt x="22" y="182"/>
                  </a:lnTo>
                  <a:lnTo>
                    <a:pt x="12" y="170"/>
                  </a:lnTo>
                  <a:lnTo>
                    <a:pt x="8" y="164"/>
                  </a:lnTo>
                  <a:lnTo>
                    <a:pt x="12" y="158"/>
                  </a:lnTo>
                  <a:lnTo>
                    <a:pt x="14" y="148"/>
                  </a:lnTo>
                  <a:lnTo>
                    <a:pt x="12" y="130"/>
                  </a:lnTo>
                  <a:lnTo>
                    <a:pt x="0" y="102"/>
                  </a:lnTo>
                  <a:lnTo>
                    <a:pt x="18" y="0"/>
                  </a:lnTo>
                  <a:lnTo>
                    <a:pt x="98" y="14"/>
                  </a:lnTo>
                  <a:lnTo>
                    <a:pt x="311" y="50"/>
                  </a:lnTo>
                  <a:lnTo>
                    <a:pt x="532" y="86"/>
                  </a:lnTo>
                  <a:lnTo>
                    <a:pt x="873" y="122"/>
                  </a:lnTo>
                  <a:lnTo>
                    <a:pt x="847" y="449"/>
                  </a:lnTo>
                  <a:lnTo>
                    <a:pt x="837" y="5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>
              <p:custDataLst>
                <p:tags r:id="rId203"/>
              </p:custDataLst>
            </p:nvPr>
          </p:nvSpPr>
          <p:spPr bwMode="gray">
            <a:xfrm>
              <a:off x="3062288" y="3732212"/>
              <a:ext cx="900112" cy="976313"/>
            </a:xfrm>
            <a:custGeom>
              <a:avLst/>
              <a:gdLst>
                <a:gd name="T0" fmla="*/ 2147483647 w 598"/>
                <a:gd name="T1" fmla="*/ 0 h 614"/>
                <a:gd name="T2" fmla="*/ 0 w 598"/>
                <a:gd name="T3" fmla="*/ 2147483647 h 614"/>
                <a:gd name="T4" fmla="*/ 0 w 598"/>
                <a:gd name="T5" fmla="*/ 2147483647 h 614"/>
                <a:gd name="T6" fmla="*/ 2147483647 w 598"/>
                <a:gd name="T7" fmla="*/ 2147483647 h 614"/>
                <a:gd name="T8" fmla="*/ 2147483647 w 598"/>
                <a:gd name="T9" fmla="*/ 2147483647 h 614"/>
                <a:gd name="T10" fmla="*/ 2147483647 w 598"/>
                <a:gd name="T11" fmla="*/ 2147483647 h 614"/>
                <a:gd name="T12" fmla="*/ 2147483647 w 598"/>
                <a:gd name="T13" fmla="*/ 2147483647 h 614"/>
                <a:gd name="T14" fmla="*/ 2147483647 w 598"/>
                <a:gd name="T15" fmla="*/ 2147483647 h 614"/>
                <a:gd name="T16" fmla="*/ 2147483647 w 598"/>
                <a:gd name="T17" fmla="*/ 2147483647 h 614"/>
                <a:gd name="T18" fmla="*/ 2147483647 w 598"/>
                <a:gd name="T19" fmla="*/ 2147483647 h 614"/>
                <a:gd name="T20" fmla="*/ 2147483647 w 598"/>
                <a:gd name="T21" fmla="*/ 2147483647 h 614"/>
                <a:gd name="T22" fmla="*/ 2147483647 w 598"/>
                <a:gd name="T23" fmla="*/ 2147483647 h 614"/>
                <a:gd name="T24" fmla="*/ 2147483647 w 598"/>
                <a:gd name="T25" fmla="*/ 2147483647 h 614"/>
                <a:gd name="T26" fmla="*/ 2147483647 w 598"/>
                <a:gd name="T27" fmla="*/ 2147483647 h 614"/>
                <a:gd name="T28" fmla="*/ 2147483647 w 598"/>
                <a:gd name="T29" fmla="*/ 2147483647 h 614"/>
                <a:gd name="T30" fmla="*/ 2147483647 w 598"/>
                <a:gd name="T31" fmla="*/ 2147483647 h 614"/>
                <a:gd name="T32" fmla="*/ 2147483647 w 598"/>
                <a:gd name="T33" fmla="*/ 0 h 614"/>
                <a:gd name="T34" fmla="*/ 2147483647 w 598"/>
                <a:gd name="T35" fmla="*/ 0 h 6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8"/>
                <a:gd name="T55" fmla="*/ 0 h 614"/>
                <a:gd name="T56" fmla="*/ 598 w 598"/>
                <a:gd name="T57" fmla="*/ 614 h 6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8" h="614">
                  <a:moveTo>
                    <a:pt x="86" y="0"/>
                  </a:moveTo>
                  <a:lnTo>
                    <a:pt x="0" y="604"/>
                  </a:lnTo>
                  <a:lnTo>
                    <a:pt x="0" y="606"/>
                  </a:lnTo>
                  <a:lnTo>
                    <a:pt x="78" y="614"/>
                  </a:lnTo>
                  <a:lnTo>
                    <a:pt x="84" y="568"/>
                  </a:lnTo>
                  <a:lnTo>
                    <a:pt x="233" y="586"/>
                  </a:lnTo>
                  <a:lnTo>
                    <a:pt x="231" y="584"/>
                  </a:lnTo>
                  <a:lnTo>
                    <a:pt x="227" y="576"/>
                  </a:lnTo>
                  <a:lnTo>
                    <a:pt x="231" y="568"/>
                  </a:lnTo>
                  <a:lnTo>
                    <a:pt x="227" y="564"/>
                  </a:lnTo>
                  <a:lnTo>
                    <a:pt x="229" y="562"/>
                  </a:lnTo>
                  <a:lnTo>
                    <a:pt x="554" y="592"/>
                  </a:lnTo>
                  <a:lnTo>
                    <a:pt x="592" y="110"/>
                  </a:lnTo>
                  <a:lnTo>
                    <a:pt x="596" y="110"/>
                  </a:lnTo>
                  <a:lnTo>
                    <a:pt x="598" y="5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>
              <p:custDataLst>
                <p:tags r:id="rId204"/>
              </p:custDataLst>
            </p:nvPr>
          </p:nvSpPr>
          <p:spPr bwMode="gray">
            <a:xfrm>
              <a:off x="3198813" y="3049587"/>
              <a:ext cx="930275" cy="781050"/>
            </a:xfrm>
            <a:custGeom>
              <a:avLst/>
              <a:gdLst>
                <a:gd name="T0" fmla="*/ 0 w 620"/>
                <a:gd name="T1" fmla="*/ 2147483647 h 491"/>
                <a:gd name="T2" fmla="*/ 2147483647 w 620"/>
                <a:gd name="T3" fmla="*/ 0 h 491"/>
                <a:gd name="T4" fmla="*/ 2147483647 w 620"/>
                <a:gd name="T5" fmla="*/ 2147483647 h 491"/>
                <a:gd name="T6" fmla="*/ 2147483647 w 620"/>
                <a:gd name="T7" fmla="*/ 2147483647 h 491"/>
                <a:gd name="T8" fmla="*/ 2147483647 w 620"/>
                <a:gd name="T9" fmla="*/ 2147483647 h 491"/>
                <a:gd name="T10" fmla="*/ 2147483647 w 620"/>
                <a:gd name="T11" fmla="*/ 2147483647 h 491"/>
                <a:gd name="T12" fmla="*/ 2147483647 w 620"/>
                <a:gd name="T13" fmla="*/ 2147483647 h 491"/>
                <a:gd name="T14" fmla="*/ 0 w 620"/>
                <a:gd name="T15" fmla="*/ 2147483647 h 491"/>
                <a:gd name="T16" fmla="*/ 0 w 620"/>
                <a:gd name="T17" fmla="*/ 2147483647 h 4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0"/>
                <a:gd name="T28" fmla="*/ 0 h 491"/>
                <a:gd name="T29" fmla="*/ 620 w 620"/>
                <a:gd name="T30" fmla="*/ 491 h 4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0" h="491">
                  <a:moveTo>
                    <a:pt x="0" y="429"/>
                  </a:moveTo>
                  <a:lnTo>
                    <a:pt x="58" y="0"/>
                  </a:lnTo>
                  <a:lnTo>
                    <a:pt x="460" y="44"/>
                  </a:lnTo>
                  <a:lnTo>
                    <a:pt x="620" y="58"/>
                  </a:lnTo>
                  <a:lnTo>
                    <a:pt x="614" y="164"/>
                  </a:lnTo>
                  <a:lnTo>
                    <a:pt x="596" y="491"/>
                  </a:lnTo>
                  <a:lnTo>
                    <a:pt x="512" y="485"/>
                  </a:lnTo>
                  <a:lnTo>
                    <a:pt x="0" y="4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0"/>
            <p:cNvSpPr>
              <a:spLocks/>
            </p:cNvSpPr>
            <p:nvPr>
              <p:custDataLst>
                <p:tags r:id="rId205"/>
              </p:custDataLst>
            </p:nvPr>
          </p:nvSpPr>
          <p:spPr bwMode="gray">
            <a:xfrm>
              <a:off x="4094163" y="3309937"/>
              <a:ext cx="954087" cy="542925"/>
            </a:xfrm>
            <a:custGeom>
              <a:avLst/>
              <a:gdLst>
                <a:gd name="T0" fmla="*/ 2147483647 w 635"/>
                <a:gd name="T1" fmla="*/ 0 h 341"/>
                <a:gd name="T2" fmla="*/ 2147483647 w 635"/>
                <a:gd name="T3" fmla="*/ 2147483647 h 341"/>
                <a:gd name="T4" fmla="*/ 2147483647 w 635"/>
                <a:gd name="T5" fmla="*/ 2147483647 h 341"/>
                <a:gd name="T6" fmla="*/ 2147483647 w 635"/>
                <a:gd name="T7" fmla="*/ 2147483647 h 341"/>
                <a:gd name="T8" fmla="*/ 2147483647 w 635"/>
                <a:gd name="T9" fmla="*/ 2147483647 h 341"/>
                <a:gd name="T10" fmla="*/ 2147483647 w 635"/>
                <a:gd name="T11" fmla="*/ 2147483647 h 341"/>
                <a:gd name="T12" fmla="*/ 2147483647 w 635"/>
                <a:gd name="T13" fmla="*/ 2147483647 h 341"/>
                <a:gd name="T14" fmla="*/ 2147483647 w 635"/>
                <a:gd name="T15" fmla="*/ 2147483647 h 341"/>
                <a:gd name="T16" fmla="*/ 2147483647 w 635"/>
                <a:gd name="T17" fmla="*/ 2147483647 h 341"/>
                <a:gd name="T18" fmla="*/ 2147483647 w 635"/>
                <a:gd name="T19" fmla="*/ 2147483647 h 341"/>
                <a:gd name="T20" fmla="*/ 2147483647 w 635"/>
                <a:gd name="T21" fmla="*/ 2147483647 h 341"/>
                <a:gd name="T22" fmla="*/ 2147483647 w 635"/>
                <a:gd name="T23" fmla="*/ 2147483647 h 341"/>
                <a:gd name="T24" fmla="*/ 0 w 635"/>
                <a:gd name="T25" fmla="*/ 2147483647 h 341"/>
                <a:gd name="T26" fmla="*/ 2147483647 w 635"/>
                <a:gd name="T27" fmla="*/ 0 h 341"/>
                <a:gd name="T28" fmla="*/ 2147483647 w 635"/>
                <a:gd name="T29" fmla="*/ 0 h 3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5"/>
                <a:gd name="T46" fmla="*/ 0 h 341"/>
                <a:gd name="T47" fmla="*/ 635 w 635"/>
                <a:gd name="T48" fmla="*/ 341 h 34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5" h="341">
                  <a:moveTo>
                    <a:pt x="18" y="0"/>
                  </a:moveTo>
                  <a:lnTo>
                    <a:pt x="568" y="14"/>
                  </a:lnTo>
                  <a:lnTo>
                    <a:pt x="605" y="40"/>
                  </a:lnTo>
                  <a:lnTo>
                    <a:pt x="592" y="54"/>
                  </a:lnTo>
                  <a:lnTo>
                    <a:pt x="590" y="68"/>
                  </a:lnTo>
                  <a:lnTo>
                    <a:pt x="597" y="72"/>
                  </a:lnTo>
                  <a:lnTo>
                    <a:pt x="605" y="78"/>
                  </a:lnTo>
                  <a:lnTo>
                    <a:pt x="611" y="96"/>
                  </a:lnTo>
                  <a:lnTo>
                    <a:pt x="619" y="102"/>
                  </a:lnTo>
                  <a:lnTo>
                    <a:pt x="627" y="102"/>
                  </a:lnTo>
                  <a:lnTo>
                    <a:pt x="631" y="106"/>
                  </a:lnTo>
                  <a:lnTo>
                    <a:pt x="635" y="341"/>
                  </a:lnTo>
                  <a:lnTo>
                    <a:pt x="0" y="32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>
              <p:custDataLst>
                <p:tags r:id="rId206"/>
              </p:custDataLst>
            </p:nvPr>
          </p:nvSpPr>
          <p:spPr bwMode="gray">
            <a:xfrm>
              <a:off x="3919538" y="2273300"/>
              <a:ext cx="900112" cy="641350"/>
            </a:xfrm>
            <a:custGeom>
              <a:avLst/>
              <a:gdLst>
                <a:gd name="T0" fmla="*/ 0 w 598"/>
                <a:gd name="T1" fmla="*/ 2147483647 h 402"/>
                <a:gd name="T2" fmla="*/ 2147483647 w 598"/>
                <a:gd name="T3" fmla="*/ 2147483647 h 402"/>
                <a:gd name="T4" fmla="*/ 2147483647 w 598"/>
                <a:gd name="T5" fmla="*/ 0 h 402"/>
                <a:gd name="T6" fmla="*/ 2147483647 w 598"/>
                <a:gd name="T7" fmla="*/ 2147483647 h 402"/>
                <a:gd name="T8" fmla="*/ 2147483647 w 598"/>
                <a:gd name="T9" fmla="*/ 2147483647 h 402"/>
                <a:gd name="T10" fmla="*/ 2147483647 w 598"/>
                <a:gd name="T11" fmla="*/ 2147483647 h 402"/>
                <a:gd name="T12" fmla="*/ 2147483647 w 598"/>
                <a:gd name="T13" fmla="*/ 2147483647 h 402"/>
                <a:gd name="T14" fmla="*/ 2147483647 w 598"/>
                <a:gd name="T15" fmla="*/ 2147483647 h 402"/>
                <a:gd name="T16" fmla="*/ 2147483647 w 598"/>
                <a:gd name="T17" fmla="*/ 2147483647 h 402"/>
                <a:gd name="T18" fmla="*/ 2147483647 w 598"/>
                <a:gd name="T19" fmla="*/ 2147483647 h 402"/>
                <a:gd name="T20" fmla="*/ 2147483647 w 598"/>
                <a:gd name="T21" fmla="*/ 2147483647 h 402"/>
                <a:gd name="T22" fmla="*/ 2147483647 w 598"/>
                <a:gd name="T23" fmla="*/ 2147483647 h 402"/>
                <a:gd name="T24" fmla="*/ 2147483647 w 598"/>
                <a:gd name="T25" fmla="*/ 2147483647 h 402"/>
                <a:gd name="T26" fmla="*/ 2147483647 w 598"/>
                <a:gd name="T27" fmla="*/ 2147483647 h 402"/>
                <a:gd name="T28" fmla="*/ 2147483647 w 598"/>
                <a:gd name="T29" fmla="*/ 2147483647 h 402"/>
                <a:gd name="T30" fmla="*/ 2147483647 w 598"/>
                <a:gd name="T31" fmla="*/ 2147483647 h 402"/>
                <a:gd name="T32" fmla="*/ 2147483647 w 598"/>
                <a:gd name="T33" fmla="*/ 2147483647 h 402"/>
                <a:gd name="T34" fmla="*/ 2147483647 w 598"/>
                <a:gd name="T35" fmla="*/ 2147483647 h 402"/>
                <a:gd name="T36" fmla="*/ 2147483647 w 598"/>
                <a:gd name="T37" fmla="*/ 2147483647 h 402"/>
                <a:gd name="T38" fmla="*/ 2147483647 w 598"/>
                <a:gd name="T39" fmla="*/ 2147483647 h 402"/>
                <a:gd name="T40" fmla="*/ 2147483647 w 598"/>
                <a:gd name="T41" fmla="*/ 2147483647 h 402"/>
                <a:gd name="T42" fmla="*/ 2147483647 w 598"/>
                <a:gd name="T43" fmla="*/ 2147483647 h 402"/>
                <a:gd name="T44" fmla="*/ 2147483647 w 598"/>
                <a:gd name="T45" fmla="*/ 2147483647 h 402"/>
                <a:gd name="T46" fmla="*/ 2147483647 w 598"/>
                <a:gd name="T47" fmla="*/ 2147483647 h 402"/>
                <a:gd name="T48" fmla="*/ 2147483647 w 598"/>
                <a:gd name="T49" fmla="*/ 2147483647 h 402"/>
                <a:gd name="T50" fmla="*/ 2147483647 w 598"/>
                <a:gd name="T51" fmla="*/ 2147483647 h 402"/>
                <a:gd name="T52" fmla="*/ 2147483647 w 598"/>
                <a:gd name="T53" fmla="*/ 2147483647 h 402"/>
                <a:gd name="T54" fmla="*/ 2147483647 w 598"/>
                <a:gd name="T55" fmla="*/ 2147483647 h 402"/>
                <a:gd name="T56" fmla="*/ 2147483647 w 598"/>
                <a:gd name="T57" fmla="*/ 2147483647 h 402"/>
                <a:gd name="T58" fmla="*/ 2147483647 w 598"/>
                <a:gd name="T59" fmla="*/ 2147483647 h 402"/>
                <a:gd name="T60" fmla="*/ 2147483647 w 598"/>
                <a:gd name="T61" fmla="*/ 2147483647 h 402"/>
                <a:gd name="T62" fmla="*/ 2147483647 w 598"/>
                <a:gd name="T63" fmla="*/ 2147483647 h 402"/>
                <a:gd name="T64" fmla="*/ 2147483647 w 598"/>
                <a:gd name="T65" fmla="*/ 2147483647 h 402"/>
                <a:gd name="T66" fmla="*/ 2147483647 w 598"/>
                <a:gd name="T67" fmla="*/ 2147483647 h 402"/>
                <a:gd name="T68" fmla="*/ 2147483647 w 598"/>
                <a:gd name="T69" fmla="*/ 2147483647 h 402"/>
                <a:gd name="T70" fmla="*/ 0 w 598"/>
                <a:gd name="T71" fmla="*/ 2147483647 h 402"/>
                <a:gd name="T72" fmla="*/ 0 w 598"/>
                <a:gd name="T73" fmla="*/ 2147483647 h 4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8"/>
                <a:gd name="T112" fmla="*/ 0 h 402"/>
                <a:gd name="T113" fmla="*/ 598 w 598"/>
                <a:gd name="T114" fmla="*/ 402 h 40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8" h="402">
                  <a:moveTo>
                    <a:pt x="0" y="316"/>
                  </a:moveTo>
                  <a:lnTo>
                    <a:pt x="16" y="102"/>
                  </a:lnTo>
                  <a:lnTo>
                    <a:pt x="26" y="0"/>
                  </a:lnTo>
                  <a:lnTo>
                    <a:pt x="586" y="24"/>
                  </a:lnTo>
                  <a:lnTo>
                    <a:pt x="588" y="34"/>
                  </a:lnTo>
                  <a:lnTo>
                    <a:pt x="582" y="44"/>
                  </a:lnTo>
                  <a:lnTo>
                    <a:pt x="568" y="58"/>
                  </a:lnTo>
                  <a:lnTo>
                    <a:pt x="568" y="66"/>
                  </a:lnTo>
                  <a:lnTo>
                    <a:pt x="596" y="94"/>
                  </a:lnTo>
                  <a:lnTo>
                    <a:pt x="598" y="288"/>
                  </a:lnTo>
                  <a:lnTo>
                    <a:pt x="592" y="288"/>
                  </a:lnTo>
                  <a:lnTo>
                    <a:pt x="586" y="288"/>
                  </a:lnTo>
                  <a:lnTo>
                    <a:pt x="588" y="296"/>
                  </a:lnTo>
                  <a:lnTo>
                    <a:pt x="590" y="302"/>
                  </a:lnTo>
                  <a:lnTo>
                    <a:pt x="588" y="312"/>
                  </a:lnTo>
                  <a:lnTo>
                    <a:pt x="592" y="318"/>
                  </a:lnTo>
                  <a:lnTo>
                    <a:pt x="596" y="334"/>
                  </a:lnTo>
                  <a:lnTo>
                    <a:pt x="590" y="340"/>
                  </a:lnTo>
                  <a:lnTo>
                    <a:pt x="592" y="350"/>
                  </a:lnTo>
                  <a:lnTo>
                    <a:pt x="584" y="368"/>
                  </a:lnTo>
                  <a:lnTo>
                    <a:pt x="592" y="388"/>
                  </a:lnTo>
                  <a:lnTo>
                    <a:pt x="594" y="400"/>
                  </a:lnTo>
                  <a:lnTo>
                    <a:pt x="594" y="402"/>
                  </a:lnTo>
                  <a:lnTo>
                    <a:pt x="578" y="390"/>
                  </a:lnTo>
                  <a:lnTo>
                    <a:pt x="542" y="368"/>
                  </a:lnTo>
                  <a:lnTo>
                    <a:pt x="534" y="364"/>
                  </a:lnTo>
                  <a:lnTo>
                    <a:pt x="520" y="364"/>
                  </a:lnTo>
                  <a:lnTo>
                    <a:pt x="510" y="372"/>
                  </a:lnTo>
                  <a:lnTo>
                    <a:pt x="498" y="376"/>
                  </a:lnTo>
                  <a:lnTo>
                    <a:pt x="486" y="372"/>
                  </a:lnTo>
                  <a:lnTo>
                    <a:pt x="480" y="360"/>
                  </a:lnTo>
                  <a:lnTo>
                    <a:pt x="470" y="352"/>
                  </a:lnTo>
                  <a:lnTo>
                    <a:pt x="460" y="356"/>
                  </a:lnTo>
                  <a:lnTo>
                    <a:pt x="446" y="356"/>
                  </a:lnTo>
                  <a:lnTo>
                    <a:pt x="433" y="340"/>
                  </a:lnTo>
                  <a:lnTo>
                    <a:pt x="0" y="316"/>
                  </a:lnTo>
                  <a:close/>
                </a:path>
              </a:pathLst>
            </a:custGeom>
            <a:grpFill/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>
              <p:custDataLst>
                <p:tags r:id="rId207"/>
              </p:custDataLst>
            </p:nvPr>
          </p:nvSpPr>
          <p:spPr bwMode="gray">
            <a:xfrm>
              <a:off x="4733925" y="1727200"/>
              <a:ext cx="846138" cy="1004887"/>
            </a:xfrm>
            <a:custGeom>
              <a:avLst/>
              <a:gdLst>
                <a:gd name="T0" fmla="*/ 2147483647 w 562"/>
                <a:gd name="T1" fmla="*/ 2147483647 h 631"/>
                <a:gd name="T2" fmla="*/ 2147483647 w 562"/>
                <a:gd name="T3" fmla="*/ 2147483647 h 631"/>
                <a:gd name="T4" fmla="*/ 2147483647 w 562"/>
                <a:gd name="T5" fmla="*/ 2147483647 h 631"/>
                <a:gd name="T6" fmla="*/ 2147483647 w 562"/>
                <a:gd name="T7" fmla="*/ 2147483647 h 631"/>
                <a:gd name="T8" fmla="*/ 2147483647 w 562"/>
                <a:gd name="T9" fmla="*/ 2147483647 h 631"/>
                <a:gd name="T10" fmla="*/ 2147483647 w 562"/>
                <a:gd name="T11" fmla="*/ 2147483647 h 631"/>
                <a:gd name="T12" fmla="*/ 2147483647 w 562"/>
                <a:gd name="T13" fmla="*/ 2147483647 h 631"/>
                <a:gd name="T14" fmla="*/ 2147483647 w 562"/>
                <a:gd name="T15" fmla="*/ 2147483647 h 631"/>
                <a:gd name="T16" fmla="*/ 2147483647 w 562"/>
                <a:gd name="T17" fmla="*/ 2147483647 h 631"/>
                <a:gd name="T18" fmla="*/ 2147483647 w 562"/>
                <a:gd name="T19" fmla="*/ 2147483647 h 631"/>
                <a:gd name="T20" fmla="*/ 0 w 562"/>
                <a:gd name="T21" fmla="*/ 2147483647 h 631"/>
                <a:gd name="T22" fmla="*/ 2147483647 w 562"/>
                <a:gd name="T23" fmla="*/ 2147483647 h 631"/>
                <a:gd name="T24" fmla="*/ 2147483647 w 562"/>
                <a:gd name="T25" fmla="*/ 0 h 631"/>
                <a:gd name="T26" fmla="*/ 2147483647 w 562"/>
                <a:gd name="T27" fmla="*/ 2147483647 h 631"/>
                <a:gd name="T28" fmla="*/ 2147483647 w 562"/>
                <a:gd name="T29" fmla="*/ 2147483647 h 631"/>
                <a:gd name="T30" fmla="*/ 2147483647 w 562"/>
                <a:gd name="T31" fmla="*/ 2147483647 h 631"/>
                <a:gd name="T32" fmla="*/ 2147483647 w 562"/>
                <a:gd name="T33" fmla="*/ 2147483647 h 631"/>
                <a:gd name="T34" fmla="*/ 2147483647 w 562"/>
                <a:gd name="T35" fmla="*/ 2147483647 h 631"/>
                <a:gd name="T36" fmla="*/ 2147483647 w 562"/>
                <a:gd name="T37" fmla="*/ 2147483647 h 631"/>
                <a:gd name="T38" fmla="*/ 2147483647 w 562"/>
                <a:gd name="T39" fmla="*/ 2147483647 h 631"/>
                <a:gd name="T40" fmla="*/ 2147483647 w 562"/>
                <a:gd name="T41" fmla="*/ 2147483647 h 631"/>
                <a:gd name="T42" fmla="*/ 2147483647 w 562"/>
                <a:gd name="T43" fmla="*/ 2147483647 h 631"/>
                <a:gd name="T44" fmla="*/ 2147483647 w 562"/>
                <a:gd name="T45" fmla="*/ 2147483647 h 631"/>
                <a:gd name="T46" fmla="*/ 2147483647 w 562"/>
                <a:gd name="T47" fmla="*/ 2147483647 h 631"/>
                <a:gd name="T48" fmla="*/ 2147483647 w 562"/>
                <a:gd name="T49" fmla="*/ 2147483647 h 631"/>
                <a:gd name="T50" fmla="*/ 2147483647 w 562"/>
                <a:gd name="T51" fmla="*/ 2147483647 h 631"/>
                <a:gd name="T52" fmla="*/ 2147483647 w 562"/>
                <a:gd name="T53" fmla="*/ 2147483647 h 631"/>
                <a:gd name="T54" fmla="*/ 2147483647 w 562"/>
                <a:gd name="T55" fmla="*/ 2147483647 h 631"/>
                <a:gd name="T56" fmla="*/ 2147483647 w 562"/>
                <a:gd name="T57" fmla="*/ 2147483647 h 631"/>
                <a:gd name="T58" fmla="*/ 2147483647 w 562"/>
                <a:gd name="T59" fmla="*/ 2147483647 h 631"/>
                <a:gd name="T60" fmla="*/ 2147483647 w 562"/>
                <a:gd name="T61" fmla="*/ 2147483647 h 631"/>
                <a:gd name="T62" fmla="*/ 2147483647 w 562"/>
                <a:gd name="T63" fmla="*/ 2147483647 h 631"/>
                <a:gd name="T64" fmla="*/ 2147483647 w 562"/>
                <a:gd name="T65" fmla="*/ 2147483647 h 631"/>
                <a:gd name="T66" fmla="*/ 2147483647 w 562"/>
                <a:gd name="T67" fmla="*/ 2147483647 h 631"/>
                <a:gd name="T68" fmla="*/ 2147483647 w 562"/>
                <a:gd name="T69" fmla="*/ 2147483647 h 631"/>
                <a:gd name="T70" fmla="*/ 2147483647 w 562"/>
                <a:gd name="T71" fmla="*/ 2147483647 h 631"/>
                <a:gd name="T72" fmla="*/ 2147483647 w 562"/>
                <a:gd name="T73" fmla="*/ 2147483647 h 631"/>
                <a:gd name="T74" fmla="*/ 2147483647 w 562"/>
                <a:gd name="T75" fmla="*/ 2147483647 h 631"/>
                <a:gd name="T76" fmla="*/ 2147483647 w 562"/>
                <a:gd name="T77" fmla="*/ 2147483647 h 631"/>
                <a:gd name="T78" fmla="*/ 2147483647 w 562"/>
                <a:gd name="T79" fmla="*/ 2147483647 h 631"/>
                <a:gd name="T80" fmla="*/ 2147483647 w 562"/>
                <a:gd name="T81" fmla="*/ 2147483647 h 631"/>
                <a:gd name="T82" fmla="*/ 2147483647 w 562"/>
                <a:gd name="T83" fmla="*/ 2147483647 h 631"/>
                <a:gd name="T84" fmla="*/ 2147483647 w 562"/>
                <a:gd name="T85" fmla="*/ 2147483647 h 631"/>
                <a:gd name="T86" fmla="*/ 2147483647 w 562"/>
                <a:gd name="T87" fmla="*/ 2147483647 h 631"/>
                <a:gd name="T88" fmla="*/ 2147483647 w 562"/>
                <a:gd name="T89" fmla="*/ 2147483647 h 631"/>
                <a:gd name="T90" fmla="*/ 2147483647 w 562"/>
                <a:gd name="T91" fmla="*/ 2147483647 h 631"/>
                <a:gd name="T92" fmla="*/ 2147483647 w 562"/>
                <a:gd name="T93" fmla="*/ 2147483647 h 631"/>
                <a:gd name="T94" fmla="*/ 2147483647 w 562"/>
                <a:gd name="T95" fmla="*/ 2147483647 h 631"/>
                <a:gd name="T96" fmla="*/ 2147483647 w 562"/>
                <a:gd name="T97" fmla="*/ 2147483647 h 631"/>
                <a:gd name="T98" fmla="*/ 2147483647 w 562"/>
                <a:gd name="T99" fmla="*/ 2147483647 h 631"/>
                <a:gd name="T100" fmla="*/ 2147483647 w 562"/>
                <a:gd name="T101" fmla="*/ 2147483647 h 631"/>
                <a:gd name="T102" fmla="*/ 2147483647 w 562"/>
                <a:gd name="T103" fmla="*/ 2147483647 h 631"/>
                <a:gd name="T104" fmla="*/ 2147483647 w 562"/>
                <a:gd name="T105" fmla="*/ 2147483647 h 63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631"/>
                <a:gd name="T161" fmla="*/ 562 w 562"/>
                <a:gd name="T162" fmla="*/ 631 h 63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631">
                  <a:moveTo>
                    <a:pt x="56" y="631"/>
                  </a:moveTo>
                  <a:lnTo>
                    <a:pt x="54" y="437"/>
                  </a:lnTo>
                  <a:lnTo>
                    <a:pt x="26" y="409"/>
                  </a:lnTo>
                  <a:lnTo>
                    <a:pt x="26" y="401"/>
                  </a:lnTo>
                  <a:lnTo>
                    <a:pt x="40" y="387"/>
                  </a:lnTo>
                  <a:lnTo>
                    <a:pt x="46" y="377"/>
                  </a:lnTo>
                  <a:lnTo>
                    <a:pt x="44" y="367"/>
                  </a:lnTo>
                  <a:lnTo>
                    <a:pt x="44" y="351"/>
                  </a:lnTo>
                  <a:lnTo>
                    <a:pt x="46" y="335"/>
                  </a:lnTo>
                  <a:lnTo>
                    <a:pt x="32" y="299"/>
                  </a:lnTo>
                  <a:lnTo>
                    <a:pt x="32" y="289"/>
                  </a:lnTo>
                  <a:lnTo>
                    <a:pt x="32" y="271"/>
                  </a:lnTo>
                  <a:lnTo>
                    <a:pt x="28" y="259"/>
                  </a:lnTo>
                  <a:lnTo>
                    <a:pt x="26" y="204"/>
                  </a:lnTo>
                  <a:lnTo>
                    <a:pt x="20" y="174"/>
                  </a:lnTo>
                  <a:lnTo>
                    <a:pt x="12" y="164"/>
                  </a:lnTo>
                  <a:lnTo>
                    <a:pt x="4" y="128"/>
                  </a:lnTo>
                  <a:lnTo>
                    <a:pt x="4" y="100"/>
                  </a:lnTo>
                  <a:lnTo>
                    <a:pt x="6" y="82"/>
                  </a:lnTo>
                  <a:lnTo>
                    <a:pt x="8" y="74"/>
                  </a:lnTo>
                  <a:lnTo>
                    <a:pt x="2" y="48"/>
                  </a:lnTo>
                  <a:lnTo>
                    <a:pt x="0" y="40"/>
                  </a:lnTo>
                  <a:lnTo>
                    <a:pt x="146" y="38"/>
                  </a:lnTo>
                  <a:lnTo>
                    <a:pt x="146" y="16"/>
                  </a:lnTo>
                  <a:lnTo>
                    <a:pt x="148" y="0"/>
                  </a:lnTo>
                  <a:lnTo>
                    <a:pt x="158" y="0"/>
                  </a:lnTo>
                  <a:lnTo>
                    <a:pt x="175" y="6"/>
                  </a:lnTo>
                  <a:lnTo>
                    <a:pt x="177" y="30"/>
                  </a:lnTo>
                  <a:lnTo>
                    <a:pt x="181" y="46"/>
                  </a:lnTo>
                  <a:lnTo>
                    <a:pt x="179" y="60"/>
                  </a:lnTo>
                  <a:lnTo>
                    <a:pt x="197" y="72"/>
                  </a:lnTo>
                  <a:lnTo>
                    <a:pt x="201" y="70"/>
                  </a:lnTo>
                  <a:lnTo>
                    <a:pt x="213" y="72"/>
                  </a:lnTo>
                  <a:lnTo>
                    <a:pt x="219" y="78"/>
                  </a:lnTo>
                  <a:lnTo>
                    <a:pt x="231" y="76"/>
                  </a:lnTo>
                  <a:lnTo>
                    <a:pt x="243" y="80"/>
                  </a:lnTo>
                  <a:lnTo>
                    <a:pt x="247" y="84"/>
                  </a:lnTo>
                  <a:lnTo>
                    <a:pt x="247" y="88"/>
                  </a:lnTo>
                  <a:lnTo>
                    <a:pt x="269" y="88"/>
                  </a:lnTo>
                  <a:lnTo>
                    <a:pt x="277" y="80"/>
                  </a:lnTo>
                  <a:lnTo>
                    <a:pt x="307" y="78"/>
                  </a:lnTo>
                  <a:lnTo>
                    <a:pt x="327" y="82"/>
                  </a:lnTo>
                  <a:lnTo>
                    <a:pt x="331" y="82"/>
                  </a:lnTo>
                  <a:lnTo>
                    <a:pt x="329" y="90"/>
                  </a:lnTo>
                  <a:lnTo>
                    <a:pt x="335" y="94"/>
                  </a:lnTo>
                  <a:lnTo>
                    <a:pt x="339" y="92"/>
                  </a:lnTo>
                  <a:lnTo>
                    <a:pt x="341" y="96"/>
                  </a:lnTo>
                  <a:lnTo>
                    <a:pt x="345" y="112"/>
                  </a:lnTo>
                  <a:lnTo>
                    <a:pt x="353" y="114"/>
                  </a:lnTo>
                  <a:lnTo>
                    <a:pt x="361" y="104"/>
                  </a:lnTo>
                  <a:lnTo>
                    <a:pt x="365" y="104"/>
                  </a:lnTo>
                  <a:lnTo>
                    <a:pt x="375" y="104"/>
                  </a:lnTo>
                  <a:lnTo>
                    <a:pt x="379" y="114"/>
                  </a:lnTo>
                  <a:lnTo>
                    <a:pt x="397" y="120"/>
                  </a:lnTo>
                  <a:lnTo>
                    <a:pt x="401" y="126"/>
                  </a:lnTo>
                  <a:lnTo>
                    <a:pt x="407" y="132"/>
                  </a:lnTo>
                  <a:lnTo>
                    <a:pt x="419" y="132"/>
                  </a:lnTo>
                  <a:lnTo>
                    <a:pt x="429" y="128"/>
                  </a:lnTo>
                  <a:lnTo>
                    <a:pt x="458" y="110"/>
                  </a:lnTo>
                  <a:lnTo>
                    <a:pt x="462" y="114"/>
                  </a:lnTo>
                  <a:lnTo>
                    <a:pt x="470" y="122"/>
                  </a:lnTo>
                  <a:lnTo>
                    <a:pt x="512" y="122"/>
                  </a:lnTo>
                  <a:lnTo>
                    <a:pt x="518" y="124"/>
                  </a:lnTo>
                  <a:lnTo>
                    <a:pt x="524" y="126"/>
                  </a:lnTo>
                  <a:lnTo>
                    <a:pt x="536" y="134"/>
                  </a:lnTo>
                  <a:lnTo>
                    <a:pt x="544" y="128"/>
                  </a:lnTo>
                  <a:lnTo>
                    <a:pt x="562" y="128"/>
                  </a:lnTo>
                  <a:lnTo>
                    <a:pt x="552" y="138"/>
                  </a:lnTo>
                  <a:lnTo>
                    <a:pt x="528" y="152"/>
                  </a:lnTo>
                  <a:lnTo>
                    <a:pt x="514" y="156"/>
                  </a:lnTo>
                  <a:lnTo>
                    <a:pt x="504" y="160"/>
                  </a:lnTo>
                  <a:lnTo>
                    <a:pt x="494" y="170"/>
                  </a:lnTo>
                  <a:lnTo>
                    <a:pt x="472" y="180"/>
                  </a:lnTo>
                  <a:lnTo>
                    <a:pt x="462" y="188"/>
                  </a:lnTo>
                  <a:lnTo>
                    <a:pt x="427" y="226"/>
                  </a:lnTo>
                  <a:lnTo>
                    <a:pt x="375" y="275"/>
                  </a:lnTo>
                  <a:lnTo>
                    <a:pt x="369" y="281"/>
                  </a:lnTo>
                  <a:lnTo>
                    <a:pt x="363" y="287"/>
                  </a:lnTo>
                  <a:lnTo>
                    <a:pt x="365" y="345"/>
                  </a:lnTo>
                  <a:lnTo>
                    <a:pt x="361" y="351"/>
                  </a:lnTo>
                  <a:lnTo>
                    <a:pt x="353" y="355"/>
                  </a:lnTo>
                  <a:lnTo>
                    <a:pt x="331" y="373"/>
                  </a:lnTo>
                  <a:lnTo>
                    <a:pt x="331" y="381"/>
                  </a:lnTo>
                  <a:lnTo>
                    <a:pt x="329" y="385"/>
                  </a:lnTo>
                  <a:lnTo>
                    <a:pt x="321" y="399"/>
                  </a:lnTo>
                  <a:lnTo>
                    <a:pt x="333" y="407"/>
                  </a:lnTo>
                  <a:lnTo>
                    <a:pt x="341" y="421"/>
                  </a:lnTo>
                  <a:lnTo>
                    <a:pt x="335" y="431"/>
                  </a:lnTo>
                  <a:lnTo>
                    <a:pt x="335" y="443"/>
                  </a:lnTo>
                  <a:lnTo>
                    <a:pt x="333" y="461"/>
                  </a:lnTo>
                  <a:lnTo>
                    <a:pt x="333" y="489"/>
                  </a:lnTo>
                  <a:lnTo>
                    <a:pt x="339" y="495"/>
                  </a:lnTo>
                  <a:lnTo>
                    <a:pt x="347" y="501"/>
                  </a:lnTo>
                  <a:lnTo>
                    <a:pt x="349" y="507"/>
                  </a:lnTo>
                  <a:lnTo>
                    <a:pt x="369" y="509"/>
                  </a:lnTo>
                  <a:lnTo>
                    <a:pt x="373" y="511"/>
                  </a:lnTo>
                  <a:lnTo>
                    <a:pt x="373" y="517"/>
                  </a:lnTo>
                  <a:lnTo>
                    <a:pt x="377" y="519"/>
                  </a:lnTo>
                  <a:lnTo>
                    <a:pt x="401" y="529"/>
                  </a:lnTo>
                  <a:lnTo>
                    <a:pt x="409" y="547"/>
                  </a:lnTo>
                  <a:lnTo>
                    <a:pt x="429" y="563"/>
                  </a:lnTo>
                  <a:lnTo>
                    <a:pt x="454" y="581"/>
                  </a:lnTo>
                  <a:lnTo>
                    <a:pt x="458" y="585"/>
                  </a:lnTo>
                  <a:lnTo>
                    <a:pt x="458" y="599"/>
                  </a:lnTo>
                  <a:lnTo>
                    <a:pt x="460" y="617"/>
                  </a:lnTo>
                  <a:lnTo>
                    <a:pt x="56" y="6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3"/>
            <p:cNvSpPr>
              <a:spLocks/>
            </p:cNvSpPr>
            <p:nvPr>
              <p:custDataLst>
                <p:tags r:id="rId208"/>
              </p:custDataLst>
            </p:nvPr>
          </p:nvSpPr>
          <p:spPr bwMode="gray">
            <a:xfrm>
              <a:off x="5216525" y="2120900"/>
              <a:ext cx="681038" cy="763587"/>
            </a:xfrm>
            <a:custGeom>
              <a:avLst/>
              <a:gdLst>
                <a:gd name="T0" fmla="*/ 2147483647 w 452"/>
                <a:gd name="T1" fmla="*/ 2147483647 h 480"/>
                <a:gd name="T2" fmla="*/ 2147483647 w 452"/>
                <a:gd name="T3" fmla="*/ 2147483647 h 480"/>
                <a:gd name="T4" fmla="*/ 2147483647 w 452"/>
                <a:gd name="T5" fmla="*/ 2147483647 h 480"/>
                <a:gd name="T6" fmla="*/ 2147483647 w 452"/>
                <a:gd name="T7" fmla="*/ 2147483647 h 480"/>
                <a:gd name="T8" fmla="*/ 2147483647 w 452"/>
                <a:gd name="T9" fmla="*/ 2147483647 h 480"/>
                <a:gd name="T10" fmla="*/ 2147483647 w 452"/>
                <a:gd name="T11" fmla="*/ 2147483647 h 480"/>
                <a:gd name="T12" fmla="*/ 2147483647 w 452"/>
                <a:gd name="T13" fmla="*/ 2147483647 h 480"/>
                <a:gd name="T14" fmla="*/ 2147483647 w 452"/>
                <a:gd name="T15" fmla="*/ 2147483647 h 480"/>
                <a:gd name="T16" fmla="*/ 2147483647 w 452"/>
                <a:gd name="T17" fmla="*/ 2147483647 h 480"/>
                <a:gd name="T18" fmla="*/ 2147483647 w 452"/>
                <a:gd name="T19" fmla="*/ 2147483647 h 480"/>
                <a:gd name="T20" fmla="*/ 2147483647 w 452"/>
                <a:gd name="T21" fmla="*/ 2147483647 h 480"/>
                <a:gd name="T22" fmla="*/ 2147483647 w 452"/>
                <a:gd name="T23" fmla="*/ 2147483647 h 480"/>
                <a:gd name="T24" fmla="*/ 2147483647 w 452"/>
                <a:gd name="T25" fmla="*/ 2147483647 h 480"/>
                <a:gd name="T26" fmla="*/ 2147483647 w 452"/>
                <a:gd name="T27" fmla="*/ 2147483647 h 480"/>
                <a:gd name="T28" fmla="*/ 0 w 452"/>
                <a:gd name="T29" fmla="*/ 2147483647 h 480"/>
                <a:gd name="T30" fmla="*/ 2147483647 w 452"/>
                <a:gd name="T31" fmla="*/ 2147483647 h 480"/>
                <a:gd name="T32" fmla="*/ 2147483647 w 452"/>
                <a:gd name="T33" fmla="*/ 2147483647 h 480"/>
                <a:gd name="T34" fmla="*/ 2147483647 w 452"/>
                <a:gd name="T35" fmla="*/ 2147483647 h 480"/>
                <a:gd name="T36" fmla="*/ 2147483647 w 452"/>
                <a:gd name="T37" fmla="*/ 2147483647 h 480"/>
                <a:gd name="T38" fmla="*/ 2147483647 w 452"/>
                <a:gd name="T39" fmla="*/ 2147483647 h 480"/>
                <a:gd name="T40" fmla="*/ 2147483647 w 452"/>
                <a:gd name="T41" fmla="*/ 2147483647 h 480"/>
                <a:gd name="T42" fmla="*/ 2147483647 w 452"/>
                <a:gd name="T43" fmla="*/ 0 h 480"/>
                <a:gd name="T44" fmla="*/ 2147483647 w 452"/>
                <a:gd name="T45" fmla="*/ 2147483647 h 480"/>
                <a:gd name="T46" fmla="*/ 2147483647 w 452"/>
                <a:gd name="T47" fmla="*/ 2147483647 h 480"/>
                <a:gd name="T48" fmla="*/ 2147483647 w 452"/>
                <a:gd name="T49" fmla="*/ 2147483647 h 480"/>
                <a:gd name="T50" fmla="*/ 2147483647 w 452"/>
                <a:gd name="T51" fmla="*/ 2147483647 h 480"/>
                <a:gd name="T52" fmla="*/ 2147483647 w 452"/>
                <a:gd name="T53" fmla="*/ 2147483647 h 480"/>
                <a:gd name="T54" fmla="*/ 2147483647 w 452"/>
                <a:gd name="T55" fmla="*/ 2147483647 h 480"/>
                <a:gd name="T56" fmla="*/ 2147483647 w 452"/>
                <a:gd name="T57" fmla="*/ 2147483647 h 480"/>
                <a:gd name="T58" fmla="*/ 2147483647 w 452"/>
                <a:gd name="T59" fmla="*/ 2147483647 h 480"/>
                <a:gd name="T60" fmla="*/ 2147483647 w 452"/>
                <a:gd name="T61" fmla="*/ 2147483647 h 480"/>
                <a:gd name="T62" fmla="*/ 2147483647 w 452"/>
                <a:gd name="T63" fmla="*/ 2147483647 h 480"/>
                <a:gd name="T64" fmla="*/ 2147483647 w 452"/>
                <a:gd name="T65" fmla="*/ 2147483647 h 480"/>
                <a:gd name="T66" fmla="*/ 2147483647 w 452"/>
                <a:gd name="T67" fmla="*/ 2147483647 h 480"/>
                <a:gd name="T68" fmla="*/ 2147483647 w 452"/>
                <a:gd name="T69" fmla="*/ 2147483647 h 480"/>
                <a:gd name="T70" fmla="*/ 2147483647 w 452"/>
                <a:gd name="T71" fmla="*/ 2147483647 h 480"/>
                <a:gd name="T72" fmla="*/ 2147483647 w 452"/>
                <a:gd name="T73" fmla="*/ 2147483647 h 480"/>
                <a:gd name="T74" fmla="*/ 2147483647 w 452"/>
                <a:gd name="T75" fmla="*/ 2147483647 h 480"/>
                <a:gd name="T76" fmla="*/ 2147483647 w 452"/>
                <a:gd name="T77" fmla="*/ 2147483647 h 480"/>
                <a:gd name="T78" fmla="*/ 2147483647 w 452"/>
                <a:gd name="T79" fmla="*/ 2147483647 h 480"/>
                <a:gd name="T80" fmla="*/ 2147483647 w 452"/>
                <a:gd name="T81" fmla="*/ 2147483647 h 480"/>
                <a:gd name="T82" fmla="*/ 2147483647 w 452"/>
                <a:gd name="T83" fmla="*/ 2147483647 h 480"/>
                <a:gd name="T84" fmla="*/ 2147483647 w 452"/>
                <a:gd name="T85" fmla="*/ 2147483647 h 480"/>
                <a:gd name="T86" fmla="*/ 2147483647 w 452"/>
                <a:gd name="T87" fmla="*/ 2147483647 h 480"/>
                <a:gd name="T88" fmla="*/ 2147483647 w 452"/>
                <a:gd name="T89" fmla="*/ 2147483647 h 480"/>
                <a:gd name="T90" fmla="*/ 2147483647 w 452"/>
                <a:gd name="T91" fmla="*/ 2147483647 h 480"/>
                <a:gd name="T92" fmla="*/ 2147483647 w 452"/>
                <a:gd name="T93" fmla="*/ 2147483647 h 480"/>
                <a:gd name="T94" fmla="*/ 2147483647 w 452"/>
                <a:gd name="T95" fmla="*/ 2147483647 h 480"/>
                <a:gd name="T96" fmla="*/ 2147483647 w 452"/>
                <a:gd name="T97" fmla="*/ 2147483647 h 480"/>
                <a:gd name="T98" fmla="*/ 2147483647 w 452"/>
                <a:gd name="T99" fmla="*/ 2147483647 h 480"/>
                <a:gd name="T100" fmla="*/ 2147483647 w 452"/>
                <a:gd name="T101" fmla="*/ 2147483647 h 480"/>
                <a:gd name="T102" fmla="*/ 2147483647 w 452"/>
                <a:gd name="T103" fmla="*/ 2147483647 h 480"/>
                <a:gd name="T104" fmla="*/ 2147483647 w 452"/>
                <a:gd name="T105" fmla="*/ 2147483647 h 480"/>
                <a:gd name="T106" fmla="*/ 2147483647 w 452"/>
                <a:gd name="T107" fmla="*/ 2147483647 h 480"/>
                <a:gd name="T108" fmla="*/ 2147483647 w 452"/>
                <a:gd name="T109" fmla="*/ 2147483647 h 480"/>
                <a:gd name="T110" fmla="*/ 2147483647 w 452"/>
                <a:gd name="T111" fmla="*/ 2147483647 h 480"/>
                <a:gd name="T112" fmla="*/ 2147483647 w 452"/>
                <a:gd name="T113" fmla="*/ 2147483647 h 480"/>
                <a:gd name="T114" fmla="*/ 2147483647 w 452"/>
                <a:gd name="T115" fmla="*/ 2147483647 h 480"/>
                <a:gd name="T116" fmla="*/ 2147483647 w 452"/>
                <a:gd name="T117" fmla="*/ 2147483647 h 480"/>
                <a:gd name="T118" fmla="*/ 2147483647 w 452"/>
                <a:gd name="T119" fmla="*/ 2147483647 h 480"/>
                <a:gd name="T120" fmla="*/ 2147483647 w 452"/>
                <a:gd name="T121" fmla="*/ 2147483647 h 480"/>
                <a:gd name="T122" fmla="*/ 2147483647 w 452"/>
                <a:gd name="T123" fmla="*/ 2147483647 h 4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52"/>
                <a:gd name="T187" fmla="*/ 0 h 480"/>
                <a:gd name="T188" fmla="*/ 452 w 452"/>
                <a:gd name="T189" fmla="*/ 480 h 4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52" h="480">
                  <a:moveTo>
                    <a:pt x="193" y="480"/>
                  </a:moveTo>
                  <a:lnTo>
                    <a:pt x="189" y="468"/>
                  </a:lnTo>
                  <a:lnTo>
                    <a:pt x="183" y="462"/>
                  </a:lnTo>
                  <a:lnTo>
                    <a:pt x="157" y="454"/>
                  </a:lnTo>
                  <a:lnTo>
                    <a:pt x="151" y="424"/>
                  </a:lnTo>
                  <a:lnTo>
                    <a:pt x="145" y="410"/>
                  </a:lnTo>
                  <a:lnTo>
                    <a:pt x="153" y="400"/>
                  </a:lnTo>
                  <a:lnTo>
                    <a:pt x="153" y="392"/>
                  </a:lnTo>
                  <a:lnTo>
                    <a:pt x="143" y="384"/>
                  </a:lnTo>
                  <a:lnTo>
                    <a:pt x="139" y="370"/>
                  </a:lnTo>
                  <a:lnTo>
                    <a:pt x="137" y="352"/>
                  </a:lnTo>
                  <a:lnTo>
                    <a:pt x="137" y="338"/>
                  </a:lnTo>
                  <a:lnTo>
                    <a:pt x="133" y="334"/>
                  </a:lnTo>
                  <a:lnTo>
                    <a:pt x="108" y="316"/>
                  </a:lnTo>
                  <a:lnTo>
                    <a:pt x="88" y="300"/>
                  </a:lnTo>
                  <a:lnTo>
                    <a:pt x="80" y="282"/>
                  </a:lnTo>
                  <a:lnTo>
                    <a:pt x="56" y="272"/>
                  </a:lnTo>
                  <a:lnTo>
                    <a:pt x="52" y="270"/>
                  </a:lnTo>
                  <a:lnTo>
                    <a:pt x="52" y="264"/>
                  </a:lnTo>
                  <a:lnTo>
                    <a:pt x="48" y="262"/>
                  </a:lnTo>
                  <a:lnTo>
                    <a:pt x="28" y="260"/>
                  </a:lnTo>
                  <a:lnTo>
                    <a:pt x="26" y="254"/>
                  </a:lnTo>
                  <a:lnTo>
                    <a:pt x="18" y="248"/>
                  </a:lnTo>
                  <a:lnTo>
                    <a:pt x="12" y="242"/>
                  </a:lnTo>
                  <a:lnTo>
                    <a:pt x="12" y="214"/>
                  </a:lnTo>
                  <a:lnTo>
                    <a:pt x="14" y="196"/>
                  </a:lnTo>
                  <a:lnTo>
                    <a:pt x="14" y="184"/>
                  </a:lnTo>
                  <a:lnTo>
                    <a:pt x="20" y="174"/>
                  </a:lnTo>
                  <a:lnTo>
                    <a:pt x="12" y="160"/>
                  </a:lnTo>
                  <a:lnTo>
                    <a:pt x="0" y="152"/>
                  </a:lnTo>
                  <a:lnTo>
                    <a:pt x="8" y="138"/>
                  </a:lnTo>
                  <a:lnTo>
                    <a:pt x="10" y="134"/>
                  </a:lnTo>
                  <a:lnTo>
                    <a:pt x="10" y="126"/>
                  </a:lnTo>
                  <a:lnTo>
                    <a:pt x="32" y="108"/>
                  </a:lnTo>
                  <a:lnTo>
                    <a:pt x="40" y="104"/>
                  </a:lnTo>
                  <a:lnTo>
                    <a:pt x="44" y="98"/>
                  </a:lnTo>
                  <a:lnTo>
                    <a:pt x="42" y="40"/>
                  </a:lnTo>
                  <a:lnTo>
                    <a:pt x="48" y="34"/>
                  </a:lnTo>
                  <a:lnTo>
                    <a:pt x="54" y="28"/>
                  </a:lnTo>
                  <a:lnTo>
                    <a:pt x="62" y="32"/>
                  </a:lnTo>
                  <a:lnTo>
                    <a:pt x="72" y="32"/>
                  </a:lnTo>
                  <a:lnTo>
                    <a:pt x="86" y="32"/>
                  </a:lnTo>
                  <a:lnTo>
                    <a:pt x="106" y="22"/>
                  </a:lnTo>
                  <a:lnTo>
                    <a:pt x="143" y="0"/>
                  </a:lnTo>
                  <a:lnTo>
                    <a:pt x="151" y="0"/>
                  </a:lnTo>
                  <a:lnTo>
                    <a:pt x="153" y="4"/>
                  </a:lnTo>
                  <a:lnTo>
                    <a:pt x="153" y="12"/>
                  </a:lnTo>
                  <a:lnTo>
                    <a:pt x="149" y="18"/>
                  </a:lnTo>
                  <a:lnTo>
                    <a:pt x="149" y="22"/>
                  </a:lnTo>
                  <a:lnTo>
                    <a:pt x="145" y="38"/>
                  </a:lnTo>
                  <a:lnTo>
                    <a:pt x="159" y="32"/>
                  </a:lnTo>
                  <a:lnTo>
                    <a:pt x="167" y="32"/>
                  </a:lnTo>
                  <a:lnTo>
                    <a:pt x="175" y="40"/>
                  </a:lnTo>
                  <a:lnTo>
                    <a:pt x="185" y="38"/>
                  </a:lnTo>
                  <a:lnTo>
                    <a:pt x="189" y="42"/>
                  </a:lnTo>
                  <a:lnTo>
                    <a:pt x="199" y="44"/>
                  </a:lnTo>
                  <a:lnTo>
                    <a:pt x="205" y="50"/>
                  </a:lnTo>
                  <a:lnTo>
                    <a:pt x="207" y="62"/>
                  </a:lnTo>
                  <a:lnTo>
                    <a:pt x="213" y="64"/>
                  </a:lnTo>
                  <a:lnTo>
                    <a:pt x="283" y="78"/>
                  </a:lnTo>
                  <a:lnTo>
                    <a:pt x="293" y="78"/>
                  </a:lnTo>
                  <a:lnTo>
                    <a:pt x="307" y="92"/>
                  </a:lnTo>
                  <a:lnTo>
                    <a:pt x="317" y="92"/>
                  </a:lnTo>
                  <a:lnTo>
                    <a:pt x="321" y="96"/>
                  </a:lnTo>
                  <a:lnTo>
                    <a:pt x="325" y="92"/>
                  </a:lnTo>
                  <a:lnTo>
                    <a:pt x="329" y="92"/>
                  </a:lnTo>
                  <a:lnTo>
                    <a:pt x="347" y="96"/>
                  </a:lnTo>
                  <a:lnTo>
                    <a:pt x="359" y="98"/>
                  </a:lnTo>
                  <a:lnTo>
                    <a:pt x="361" y="102"/>
                  </a:lnTo>
                  <a:lnTo>
                    <a:pt x="359" y="106"/>
                  </a:lnTo>
                  <a:lnTo>
                    <a:pt x="359" y="108"/>
                  </a:lnTo>
                  <a:lnTo>
                    <a:pt x="371" y="112"/>
                  </a:lnTo>
                  <a:lnTo>
                    <a:pt x="385" y="120"/>
                  </a:lnTo>
                  <a:lnTo>
                    <a:pt x="387" y="130"/>
                  </a:lnTo>
                  <a:lnTo>
                    <a:pt x="381" y="156"/>
                  </a:lnTo>
                  <a:lnTo>
                    <a:pt x="385" y="156"/>
                  </a:lnTo>
                  <a:lnTo>
                    <a:pt x="399" y="154"/>
                  </a:lnTo>
                  <a:lnTo>
                    <a:pt x="401" y="156"/>
                  </a:lnTo>
                  <a:lnTo>
                    <a:pt x="399" y="162"/>
                  </a:lnTo>
                  <a:lnTo>
                    <a:pt x="393" y="166"/>
                  </a:lnTo>
                  <a:lnTo>
                    <a:pt x="397" y="178"/>
                  </a:lnTo>
                  <a:lnTo>
                    <a:pt x="410" y="184"/>
                  </a:lnTo>
                  <a:lnTo>
                    <a:pt x="408" y="186"/>
                  </a:lnTo>
                  <a:lnTo>
                    <a:pt x="393" y="202"/>
                  </a:lnTo>
                  <a:lnTo>
                    <a:pt x="381" y="222"/>
                  </a:lnTo>
                  <a:lnTo>
                    <a:pt x="379" y="238"/>
                  </a:lnTo>
                  <a:lnTo>
                    <a:pt x="377" y="244"/>
                  </a:lnTo>
                  <a:lnTo>
                    <a:pt x="381" y="246"/>
                  </a:lnTo>
                  <a:lnTo>
                    <a:pt x="393" y="240"/>
                  </a:lnTo>
                  <a:lnTo>
                    <a:pt x="404" y="218"/>
                  </a:lnTo>
                  <a:lnTo>
                    <a:pt x="418" y="206"/>
                  </a:lnTo>
                  <a:lnTo>
                    <a:pt x="426" y="202"/>
                  </a:lnTo>
                  <a:lnTo>
                    <a:pt x="426" y="196"/>
                  </a:lnTo>
                  <a:lnTo>
                    <a:pt x="434" y="192"/>
                  </a:lnTo>
                  <a:lnTo>
                    <a:pt x="436" y="184"/>
                  </a:lnTo>
                  <a:lnTo>
                    <a:pt x="436" y="178"/>
                  </a:lnTo>
                  <a:lnTo>
                    <a:pt x="436" y="172"/>
                  </a:lnTo>
                  <a:lnTo>
                    <a:pt x="440" y="170"/>
                  </a:lnTo>
                  <a:lnTo>
                    <a:pt x="444" y="162"/>
                  </a:lnTo>
                  <a:lnTo>
                    <a:pt x="448" y="160"/>
                  </a:lnTo>
                  <a:lnTo>
                    <a:pt x="450" y="158"/>
                  </a:lnTo>
                  <a:lnTo>
                    <a:pt x="452" y="162"/>
                  </a:lnTo>
                  <a:lnTo>
                    <a:pt x="450" y="176"/>
                  </a:lnTo>
                  <a:lnTo>
                    <a:pt x="440" y="202"/>
                  </a:lnTo>
                  <a:lnTo>
                    <a:pt x="436" y="208"/>
                  </a:lnTo>
                  <a:lnTo>
                    <a:pt x="434" y="218"/>
                  </a:lnTo>
                  <a:lnTo>
                    <a:pt x="434" y="226"/>
                  </a:lnTo>
                  <a:lnTo>
                    <a:pt x="424" y="248"/>
                  </a:lnTo>
                  <a:lnTo>
                    <a:pt x="424" y="266"/>
                  </a:lnTo>
                  <a:lnTo>
                    <a:pt x="422" y="280"/>
                  </a:lnTo>
                  <a:lnTo>
                    <a:pt x="412" y="290"/>
                  </a:lnTo>
                  <a:lnTo>
                    <a:pt x="410" y="296"/>
                  </a:lnTo>
                  <a:lnTo>
                    <a:pt x="414" y="312"/>
                  </a:lnTo>
                  <a:lnTo>
                    <a:pt x="414" y="338"/>
                  </a:lnTo>
                  <a:lnTo>
                    <a:pt x="410" y="344"/>
                  </a:lnTo>
                  <a:lnTo>
                    <a:pt x="401" y="370"/>
                  </a:lnTo>
                  <a:lnTo>
                    <a:pt x="406" y="410"/>
                  </a:lnTo>
                  <a:lnTo>
                    <a:pt x="416" y="436"/>
                  </a:lnTo>
                  <a:lnTo>
                    <a:pt x="414" y="442"/>
                  </a:lnTo>
                  <a:lnTo>
                    <a:pt x="416" y="446"/>
                  </a:lnTo>
                  <a:lnTo>
                    <a:pt x="414" y="452"/>
                  </a:lnTo>
                  <a:lnTo>
                    <a:pt x="416" y="464"/>
                  </a:lnTo>
                  <a:lnTo>
                    <a:pt x="193" y="4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4"/>
            <p:cNvSpPr>
              <a:spLocks/>
            </p:cNvSpPr>
            <p:nvPr>
              <p:custDataLst>
                <p:tags r:id="rId209"/>
              </p:custDataLst>
            </p:nvPr>
          </p:nvSpPr>
          <p:spPr bwMode="gray">
            <a:xfrm>
              <a:off x="5965825" y="2254250"/>
              <a:ext cx="496888" cy="722312"/>
            </a:xfrm>
            <a:custGeom>
              <a:avLst/>
              <a:gdLst>
                <a:gd name="T0" fmla="*/ 2147483647 w 331"/>
                <a:gd name="T1" fmla="*/ 2147483647 h 454"/>
                <a:gd name="T2" fmla="*/ 2147483647 w 331"/>
                <a:gd name="T3" fmla="*/ 2147483647 h 454"/>
                <a:gd name="T4" fmla="*/ 2147483647 w 331"/>
                <a:gd name="T5" fmla="*/ 2147483647 h 454"/>
                <a:gd name="T6" fmla="*/ 2147483647 w 331"/>
                <a:gd name="T7" fmla="*/ 2147483647 h 454"/>
                <a:gd name="T8" fmla="*/ 2147483647 w 331"/>
                <a:gd name="T9" fmla="*/ 2147483647 h 454"/>
                <a:gd name="T10" fmla="*/ 2147483647 w 331"/>
                <a:gd name="T11" fmla="*/ 2147483647 h 454"/>
                <a:gd name="T12" fmla="*/ 2147483647 w 331"/>
                <a:gd name="T13" fmla="*/ 2147483647 h 454"/>
                <a:gd name="T14" fmla="*/ 2147483647 w 331"/>
                <a:gd name="T15" fmla="*/ 2147483647 h 454"/>
                <a:gd name="T16" fmla="*/ 2147483647 w 331"/>
                <a:gd name="T17" fmla="*/ 2147483647 h 454"/>
                <a:gd name="T18" fmla="*/ 2147483647 w 331"/>
                <a:gd name="T19" fmla="*/ 2147483647 h 454"/>
                <a:gd name="T20" fmla="*/ 2147483647 w 331"/>
                <a:gd name="T21" fmla="*/ 2147483647 h 454"/>
                <a:gd name="T22" fmla="*/ 2147483647 w 331"/>
                <a:gd name="T23" fmla="*/ 2147483647 h 454"/>
                <a:gd name="T24" fmla="*/ 2147483647 w 331"/>
                <a:gd name="T25" fmla="*/ 2147483647 h 454"/>
                <a:gd name="T26" fmla="*/ 2147483647 w 331"/>
                <a:gd name="T27" fmla="*/ 2147483647 h 454"/>
                <a:gd name="T28" fmla="*/ 2147483647 w 331"/>
                <a:gd name="T29" fmla="*/ 2147483647 h 454"/>
                <a:gd name="T30" fmla="*/ 2147483647 w 331"/>
                <a:gd name="T31" fmla="*/ 2147483647 h 454"/>
                <a:gd name="T32" fmla="*/ 2147483647 w 331"/>
                <a:gd name="T33" fmla="*/ 2147483647 h 454"/>
                <a:gd name="T34" fmla="*/ 2147483647 w 331"/>
                <a:gd name="T35" fmla="*/ 2147483647 h 454"/>
                <a:gd name="T36" fmla="*/ 2147483647 w 331"/>
                <a:gd name="T37" fmla="*/ 2147483647 h 454"/>
                <a:gd name="T38" fmla="*/ 2147483647 w 331"/>
                <a:gd name="T39" fmla="*/ 2147483647 h 454"/>
                <a:gd name="T40" fmla="*/ 2147483647 w 331"/>
                <a:gd name="T41" fmla="*/ 2147483647 h 454"/>
                <a:gd name="T42" fmla="*/ 2147483647 w 331"/>
                <a:gd name="T43" fmla="*/ 2147483647 h 454"/>
                <a:gd name="T44" fmla="*/ 2147483647 w 331"/>
                <a:gd name="T45" fmla="*/ 2147483647 h 454"/>
                <a:gd name="T46" fmla="*/ 2147483647 w 331"/>
                <a:gd name="T47" fmla="*/ 2147483647 h 454"/>
                <a:gd name="T48" fmla="*/ 2147483647 w 331"/>
                <a:gd name="T49" fmla="*/ 2147483647 h 454"/>
                <a:gd name="T50" fmla="*/ 2147483647 w 331"/>
                <a:gd name="T51" fmla="*/ 2147483647 h 454"/>
                <a:gd name="T52" fmla="*/ 2147483647 w 331"/>
                <a:gd name="T53" fmla="*/ 2147483647 h 454"/>
                <a:gd name="T54" fmla="*/ 2147483647 w 331"/>
                <a:gd name="T55" fmla="*/ 2147483647 h 454"/>
                <a:gd name="T56" fmla="*/ 2147483647 w 331"/>
                <a:gd name="T57" fmla="*/ 2147483647 h 454"/>
                <a:gd name="T58" fmla="*/ 2147483647 w 331"/>
                <a:gd name="T59" fmla="*/ 2147483647 h 454"/>
                <a:gd name="T60" fmla="*/ 2147483647 w 331"/>
                <a:gd name="T61" fmla="*/ 2147483647 h 454"/>
                <a:gd name="T62" fmla="*/ 2147483647 w 331"/>
                <a:gd name="T63" fmla="*/ 2147483647 h 454"/>
                <a:gd name="T64" fmla="*/ 2147483647 w 331"/>
                <a:gd name="T65" fmla="*/ 2147483647 h 454"/>
                <a:gd name="T66" fmla="*/ 2147483647 w 331"/>
                <a:gd name="T67" fmla="*/ 2147483647 h 454"/>
                <a:gd name="T68" fmla="*/ 2147483647 w 331"/>
                <a:gd name="T69" fmla="*/ 2147483647 h 454"/>
                <a:gd name="T70" fmla="*/ 2147483647 w 331"/>
                <a:gd name="T71" fmla="*/ 2147483647 h 454"/>
                <a:gd name="T72" fmla="*/ 2147483647 w 331"/>
                <a:gd name="T73" fmla="*/ 2147483647 h 454"/>
                <a:gd name="T74" fmla="*/ 2147483647 w 331"/>
                <a:gd name="T75" fmla="*/ 2147483647 h 454"/>
                <a:gd name="T76" fmla="*/ 2147483647 w 331"/>
                <a:gd name="T77" fmla="*/ 2147483647 h 454"/>
                <a:gd name="T78" fmla="*/ 2147483647 w 331"/>
                <a:gd name="T79" fmla="*/ 2147483647 h 454"/>
                <a:gd name="T80" fmla="*/ 2147483647 w 331"/>
                <a:gd name="T81" fmla="*/ 2147483647 h 454"/>
                <a:gd name="T82" fmla="*/ 2147483647 w 331"/>
                <a:gd name="T83" fmla="*/ 2147483647 h 454"/>
                <a:gd name="T84" fmla="*/ 2147483647 w 331"/>
                <a:gd name="T85" fmla="*/ 2147483647 h 454"/>
                <a:gd name="T86" fmla="*/ 2147483647 w 331"/>
                <a:gd name="T87" fmla="*/ 2147483647 h 454"/>
                <a:gd name="T88" fmla="*/ 2147483647 w 331"/>
                <a:gd name="T89" fmla="*/ 2147483647 h 454"/>
                <a:gd name="T90" fmla="*/ 2147483647 w 331"/>
                <a:gd name="T91" fmla="*/ 2147483647 h 454"/>
                <a:gd name="T92" fmla="*/ 2147483647 w 331"/>
                <a:gd name="T93" fmla="*/ 2147483647 h 454"/>
                <a:gd name="T94" fmla="*/ 2147483647 w 331"/>
                <a:gd name="T95" fmla="*/ 2147483647 h 454"/>
                <a:gd name="T96" fmla="*/ 2147483647 w 331"/>
                <a:gd name="T97" fmla="*/ 2147483647 h 454"/>
                <a:gd name="T98" fmla="*/ 2147483647 w 331"/>
                <a:gd name="T99" fmla="*/ 2147483647 h 454"/>
                <a:gd name="T100" fmla="*/ 2147483647 w 331"/>
                <a:gd name="T101" fmla="*/ 2147483647 h 454"/>
                <a:gd name="T102" fmla="*/ 2147483647 w 331"/>
                <a:gd name="T103" fmla="*/ 2147483647 h 454"/>
                <a:gd name="T104" fmla="*/ 2147483647 w 331"/>
                <a:gd name="T105" fmla="*/ 2147483647 h 454"/>
                <a:gd name="T106" fmla="*/ 0 w 331"/>
                <a:gd name="T107" fmla="*/ 2147483647 h 45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1"/>
                <a:gd name="T163" fmla="*/ 0 h 454"/>
                <a:gd name="T164" fmla="*/ 331 w 331"/>
                <a:gd name="T165" fmla="*/ 454 h 45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1" h="454">
                  <a:moveTo>
                    <a:pt x="0" y="454"/>
                  </a:moveTo>
                  <a:lnTo>
                    <a:pt x="164" y="432"/>
                  </a:lnTo>
                  <a:lnTo>
                    <a:pt x="166" y="438"/>
                  </a:lnTo>
                  <a:lnTo>
                    <a:pt x="269" y="424"/>
                  </a:lnTo>
                  <a:lnTo>
                    <a:pt x="271" y="420"/>
                  </a:lnTo>
                  <a:lnTo>
                    <a:pt x="285" y="396"/>
                  </a:lnTo>
                  <a:lnTo>
                    <a:pt x="289" y="388"/>
                  </a:lnTo>
                  <a:lnTo>
                    <a:pt x="289" y="372"/>
                  </a:lnTo>
                  <a:lnTo>
                    <a:pt x="293" y="358"/>
                  </a:lnTo>
                  <a:lnTo>
                    <a:pt x="307" y="346"/>
                  </a:lnTo>
                  <a:lnTo>
                    <a:pt x="307" y="332"/>
                  </a:lnTo>
                  <a:lnTo>
                    <a:pt x="309" y="330"/>
                  </a:lnTo>
                  <a:lnTo>
                    <a:pt x="309" y="322"/>
                  </a:lnTo>
                  <a:lnTo>
                    <a:pt x="317" y="316"/>
                  </a:lnTo>
                  <a:lnTo>
                    <a:pt x="321" y="322"/>
                  </a:lnTo>
                  <a:lnTo>
                    <a:pt x="321" y="324"/>
                  </a:lnTo>
                  <a:lnTo>
                    <a:pt x="327" y="320"/>
                  </a:lnTo>
                  <a:lnTo>
                    <a:pt x="331" y="318"/>
                  </a:lnTo>
                  <a:lnTo>
                    <a:pt x="331" y="308"/>
                  </a:lnTo>
                  <a:lnTo>
                    <a:pt x="329" y="296"/>
                  </a:lnTo>
                  <a:lnTo>
                    <a:pt x="331" y="276"/>
                  </a:lnTo>
                  <a:lnTo>
                    <a:pt x="325" y="264"/>
                  </a:lnTo>
                  <a:lnTo>
                    <a:pt x="321" y="240"/>
                  </a:lnTo>
                  <a:lnTo>
                    <a:pt x="299" y="176"/>
                  </a:lnTo>
                  <a:lnTo>
                    <a:pt x="275" y="170"/>
                  </a:lnTo>
                  <a:lnTo>
                    <a:pt x="267" y="176"/>
                  </a:lnTo>
                  <a:lnTo>
                    <a:pt x="255" y="188"/>
                  </a:lnTo>
                  <a:lnTo>
                    <a:pt x="227" y="228"/>
                  </a:lnTo>
                  <a:lnTo>
                    <a:pt x="225" y="228"/>
                  </a:lnTo>
                  <a:lnTo>
                    <a:pt x="223" y="226"/>
                  </a:lnTo>
                  <a:lnTo>
                    <a:pt x="211" y="222"/>
                  </a:lnTo>
                  <a:lnTo>
                    <a:pt x="209" y="220"/>
                  </a:lnTo>
                  <a:lnTo>
                    <a:pt x="203" y="210"/>
                  </a:lnTo>
                  <a:lnTo>
                    <a:pt x="207" y="192"/>
                  </a:lnTo>
                  <a:lnTo>
                    <a:pt x="211" y="186"/>
                  </a:lnTo>
                  <a:lnTo>
                    <a:pt x="225" y="176"/>
                  </a:lnTo>
                  <a:lnTo>
                    <a:pt x="229" y="168"/>
                  </a:lnTo>
                  <a:lnTo>
                    <a:pt x="231" y="164"/>
                  </a:lnTo>
                  <a:lnTo>
                    <a:pt x="233" y="156"/>
                  </a:lnTo>
                  <a:lnTo>
                    <a:pt x="239" y="152"/>
                  </a:lnTo>
                  <a:lnTo>
                    <a:pt x="245" y="138"/>
                  </a:lnTo>
                  <a:lnTo>
                    <a:pt x="245" y="112"/>
                  </a:lnTo>
                  <a:lnTo>
                    <a:pt x="241" y="100"/>
                  </a:lnTo>
                  <a:lnTo>
                    <a:pt x="235" y="90"/>
                  </a:lnTo>
                  <a:lnTo>
                    <a:pt x="227" y="80"/>
                  </a:lnTo>
                  <a:lnTo>
                    <a:pt x="225" y="76"/>
                  </a:lnTo>
                  <a:lnTo>
                    <a:pt x="227" y="68"/>
                  </a:lnTo>
                  <a:lnTo>
                    <a:pt x="235" y="66"/>
                  </a:lnTo>
                  <a:lnTo>
                    <a:pt x="237" y="64"/>
                  </a:lnTo>
                  <a:lnTo>
                    <a:pt x="227" y="44"/>
                  </a:lnTo>
                  <a:lnTo>
                    <a:pt x="217" y="38"/>
                  </a:lnTo>
                  <a:lnTo>
                    <a:pt x="191" y="28"/>
                  </a:lnTo>
                  <a:lnTo>
                    <a:pt x="168" y="24"/>
                  </a:lnTo>
                  <a:lnTo>
                    <a:pt x="162" y="16"/>
                  </a:lnTo>
                  <a:lnTo>
                    <a:pt x="146" y="14"/>
                  </a:lnTo>
                  <a:lnTo>
                    <a:pt x="130" y="8"/>
                  </a:lnTo>
                  <a:lnTo>
                    <a:pt x="120" y="0"/>
                  </a:lnTo>
                  <a:lnTo>
                    <a:pt x="112" y="6"/>
                  </a:lnTo>
                  <a:lnTo>
                    <a:pt x="104" y="10"/>
                  </a:lnTo>
                  <a:lnTo>
                    <a:pt x="96" y="24"/>
                  </a:lnTo>
                  <a:lnTo>
                    <a:pt x="96" y="36"/>
                  </a:lnTo>
                  <a:lnTo>
                    <a:pt x="98" y="42"/>
                  </a:lnTo>
                  <a:lnTo>
                    <a:pt x="102" y="42"/>
                  </a:lnTo>
                  <a:lnTo>
                    <a:pt x="102" y="46"/>
                  </a:lnTo>
                  <a:lnTo>
                    <a:pt x="100" y="48"/>
                  </a:lnTo>
                  <a:lnTo>
                    <a:pt x="92" y="52"/>
                  </a:lnTo>
                  <a:lnTo>
                    <a:pt x="88" y="56"/>
                  </a:lnTo>
                  <a:lnTo>
                    <a:pt x="82" y="62"/>
                  </a:lnTo>
                  <a:lnTo>
                    <a:pt x="76" y="74"/>
                  </a:lnTo>
                  <a:lnTo>
                    <a:pt x="78" y="86"/>
                  </a:lnTo>
                  <a:lnTo>
                    <a:pt x="80" y="96"/>
                  </a:lnTo>
                  <a:lnTo>
                    <a:pt x="72" y="108"/>
                  </a:lnTo>
                  <a:lnTo>
                    <a:pt x="64" y="112"/>
                  </a:lnTo>
                  <a:lnTo>
                    <a:pt x="62" y="104"/>
                  </a:lnTo>
                  <a:lnTo>
                    <a:pt x="66" y="94"/>
                  </a:lnTo>
                  <a:lnTo>
                    <a:pt x="62" y="82"/>
                  </a:lnTo>
                  <a:lnTo>
                    <a:pt x="64" y="78"/>
                  </a:lnTo>
                  <a:lnTo>
                    <a:pt x="62" y="74"/>
                  </a:lnTo>
                  <a:lnTo>
                    <a:pt x="58" y="78"/>
                  </a:lnTo>
                  <a:lnTo>
                    <a:pt x="54" y="86"/>
                  </a:lnTo>
                  <a:lnTo>
                    <a:pt x="52" y="96"/>
                  </a:lnTo>
                  <a:lnTo>
                    <a:pt x="48" y="100"/>
                  </a:lnTo>
                  <a:lnTo>
                    <a:pt x="42" y="100"/>
                  </a:lnTo>
                  <a:lnTo>
                    <a:pt x="32" y="110"/>
                  </a:lnTo>
                  <a:lnTo>
                    <a:pt x="28" y="116"/>
                  </a:lnTo>
                  <a:lnTo>
                    <a:pt x="26" y="122"/>
                  </a:lnTo>
                  <a:lnTo>
                    <a:pt x="18" y="134"/>
                  </a:lnTo>
                  <a:lnTo>
                    <a:pt x="18" y="150"/>
                  </a:lnTo>
                  <a:lnTo>
                    <a:pt x="16" y="168"/>
                  </a:lnTo>
                  <a:lnTo>
                    <a:pt x="14" y="180"/>
                  </a:lnTo>
                  <a:lnTo>
                    <a:pt x="8" y="194"/>
                  </a:lnTo>
                  <a:lnTo>
                    <a:pt x="4" y="202"/>
                  </a:lnTo>
                  <a:lnTo>
                    <a:pt x="4" y="212"/>
                  </a:lnTo>
                  <a:lnTo>
                    <a:pt x="12" y="236"/>
                  </a:lnTo>
                  <a:lnTo>
                    <a:pt x="8" y="250"/>
                  </a:lnTo>
                  <a:lnTo>
                    <a:pt x="14" y="264"/>
                  </a:lnTo>
                  <a:lnTo>
                    <a:pt x="28" y="294"/>
                  </a:lnTo>
                  <a:lnTo>
                    <a:pt x="40" y="320"/>
                  </a:lnTo>
                  <a:lnTo>
                    <a:pt x="40" y="342"/>
                  </a:lnTo>
                  <a:lnTo>
                    <a:pt x="46" y="348"/>
                  </a:lnTo>
                  <a:lnTo>
                    <a:pt x="46" y="352"/>
                  </a:lnTo>
                  <a:lnTo>
                    <a:pt x="42" y="354"/>
                  </a:lnTo>
                  <a:lnTo>
                    <a:pt x="38" y="376"/>
                  </a:lnTo>
                  <a:lnTo>
                    <a:pt x="36" y="394"/>
                  </a:lnTo>
                  <a:lnTo>
                    <a:pt x="28" y="408"/>
                  </a:lnTo>
                  <a:lnTo>
                    <a:pt x="14" y="438"/>
                  </a:lnTo>
                  <a:lnTo>
                    <a:pt x="4" y="450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5"/>
            <p:cNvSpPr>
              <a:spLocks/>
            </p:cNvSpPr>
            <p:nvPr>
              <p:custDataLst>
                <p:tags r:id="rId210"/>
              </p:custDataLst>
            </p:nvPr>
          </p:nvSpPr>
          <p:spPr bwMode="gray">
            <a:xfrm>
              <a:off x="5494338" y="2008187"/>
              <a:ext cx="781050" cy="406400"/>
            </a:xfrm>
            <a:custGeom>
              <a:avLst/>
              <a:gdLst>
                <a:gd name="T0" fmla="*/ 2147483647 w 520"/>
                <a:gd name="T1" fmla="*/ 2147483647 h 255"/>
                <a:gd name="T2" fmla="*/ 2147483647 w 520"/>
                <a:gd name="T3" fmla="*/ 2147483647 h 255"/>
                <a:gd name="T4" fmla="*/ 2147483647 w 520"/>
                <a:gd name="T5" fmla="*/ 2147483647 h 255"/>
                <a:gd name="T6" fmla="*/ 2147483647 w 520"/>
                <a:gd name="T7" fmla="*/ 2147483647 h 255"/>
                <a:gd name="T8" fmla="*/ 2147483647 w 520"/>
                <a:gd name="T9" fmla="*/ 2147483647 h 255"/>
                <a:gd name="T10" fmla="*/ 2147483647 w 520"/>
                <a:gd name="T11" fmla="*/ 2147483647 h 255"/>
                <a:gd name="T12" fmla="*/ 2147483647 w 520"/>
                <a:gd name="T13" fmla="*/ 2147483647 h 255"/>
                <a:gd name="T14" fmla="*/ 2147483647 w 520"/>
                <a:gd name="T15" fmla="*/ 2147483647 h 255"/>
                <a:gd name="T16" fmla="*/ 2147483647 w 520"/>
                <a:gd name="T17" fmla="*/ 2147483647 h 255"/>
                <a:gd name="T18" fmla="*/ 2147483647 w 520"/>
                <a:gd name="T19" fmla="*/ 2147483647 h 255"/>
                <a:gd name="T20" fmla="*/ 2147483647 w 520"/>
                <a:gd name="T21" fmla="*/ 2147483647 h 255"/>
                <a:gd name="T22" fmla="*/ 2147483647 w 520"/>
                <a:gd name="T23" fmla="*/ 2147483647 h 255"/>
                <a:gd name="T24" fmla="*/ 2147483647 w 520"/>
                <a:gd name="T25" fmla="*/ 2147483647 h 255"/>
                <a:gd name="T26" fmla="*/ 2147483647 w 520"/>
                <a:gd name="T27" fmla="*/ 2147483647 h 255"/>
                <a:gd name="T28" fmla="*/ 2147483647 w 520"/>
                <a:gd name="T29" fmla="*/ 2147483647 h 255"/>
                <a:gd name="T30" fmla="*/ 2147483647 w 520"/>
                <a:gd name="T31" fmla="*/ 2147483647 h 255"/>
                <a:gd name="T32" fmla="*/ 2147483647 w 520"/>
                <a:gd name="T33" fmla="*/ 2147483647 h 255"/>
                <a:gd name="T34" fmla="*/ 2147483647 w 520"/>
                <a:gd name="T35" fmla="*/ 2147483647 h 255"/>
                <a:gd name="T36" fmla="*/ 2147483647 w 520"/>
                <a:gd name="T37" fmla="*/ 2147483647 h 255"/>
                <a:gd name="T38" fmla="*/ 2147483647 w 520"/>
                <a:gd name="T39" fmla="*/ 2147483647 h 255"/>
                <a:gd name="T40" fmla="*/ 2147483647 w 520"/>
                <a:gd name="T41" fmla="*/ 2147483647 h 255"/>
                <a:gd name="T42" fmla="*/ 2147483647 w 520"/>
                <a:gd name="T43" fmla="*/ 2147483647 h 255"/>
                <a:gd name="T44" fmla="*/ 2147483647 w 520"/>
                <a:gd name="T45" fmla="*/ 2147483647 h 255"/>
                <a:gd name="T46" fmla="*/ 2147483647 w 520"/>
                <a:gd name="T47" fmla="*/ 2147483647 h 255"/>
                <a:gd name="T48" fmla="*/ 2147483647 w 520"/>
                <a:gd name="T49" fmla="*/ 2147483647 h 255"/>
                <a:gd name="T50" fmla="*/ 2147483647 w 520"/>
                <a:gd name="T51" fmla="*/ 2147483647 h 255"/>
                <a:gd name="T52" fmla="*/ 2147483647 w 520"/>
                <a:gd name="T53" fmla="*/ 2147483647 h 255"/>
                <a:gd name="T54" fmla="*/ 2147483647 w 520"/>
                <a:gd name="T55" fmla="*/ 2147483647 h 255"/>
                <a:gd name="T56" fmla="*/ 2147483647 w 520"/>
                <a:gd name="T57" fmla="*/ 2147483647 h 255"/>
                <a:gd name="T58" fmla="*/ 2147483647 w 520"/>
                <a:gd name="T59" fmla="*/ 2147483647 h 255"/>
                <a:gd name="T60" fmla="*/ 2147483647 w 520"/>
                <a:gd name="T61" fmla="*/ 2147483647 h 255"/>
                <a:gd name="T62" fmla="*/ 2147483647 w 520"/>
                <a:gd name="T63" fmla="*/ 2147483647 h 255"/>
                <a:gd name="T64" fmla="*/ 2147483647 w 520"/>
                <a:gd name="T65" fmla="*/ 2147483647 h 255"/>
                <a:gd name="T66" fmla="*/ 2147483647 w 520"/>
                <a:gd name="T67" fmla="*/ 2147483647 h 255"/>
                <a:gd name="T68" fmla="*/ 2147483647 w 520"/>
                <a:gd name="T69" fmla="*/ 2147483647 h 255"/>
                <a:gd name="T70" fmla="*/ 2147483647 w 520"/>
                <a:gd name="T71" fmla="*/ 2147483647 h 255"/>
                <a:gd name="T72" fmla="*/ 2147483647 w 520"/>
                <a:gd name="T73" fmla="*/ 2147483647 h 255"/>
                <a:gd name="T74" fmla="*/ 2147483647 w 520"/>
                <a:gd name="T75" fmla="*/ 2147483647 h 255"/>
                <a:gd name="T76" fmla="*/ 2147483647 w 520"/>
                <a:gd name="T77" fmla="*/ 2147483647 h 255"/>
                <a:gd name="T78" fmla="*/ 2147483647 w 520"/>
                <a:gd name="T79" fmla="*/ 2147483647 h 255"/>
                <a:gd name="T80" fmla="*/ 2147483647 w 520"/>
                <a:gd name="T81" fmla="*/ 2147483647 h 255"/>
                <a:gd name="T82" fmla="*/ 2147483647 w 520"/>
                <a:gd name="T83" fmla="*/ 2147483647 h 255"/>
                <a:gd name="T84" fmla="*/ 2147483647 w 520"/>
                <a:gd name="T85" fmla="*/ 2147483647 h 255"/>
                <a:gd name="T86" fmla="*/ 0 w 520"/>
                <a:gd name="T87" fmla="*/ 2147483647 h 2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20"/>
                <a:gd name="T133" fmla="*/ 0 h 255"/>
                <a:gd name="T134" fmla="*/ 520 w 520"/>
                <a:gd name="T135" fmla="*/ 255 h 2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20" h="255">
                  <a:moveTo>
                    <a:pt x="0" y="109"/>
                  </a:moveTo>
                  <a:lnTo>
                    <a:pt x="14" y="103"/>
                  </a:lnTo>
                  <a:lnTo>
                    <a:pt x="22" y="99"/>
                  </a:lnTo>
                  <a:lnTo>
                    <a:pt x="38" y="91"/>
                  </a:lnTo>
                  <a:lnTo>
                    <a:pt x="42" y="81"/>
                  </a:lnTo>
                  <a:lnTo>
                    <a:pt x="48" y="81"/>
                  </a:lnTo>
                  <a:lnTo>
                    <a:pt x="76" y="71"/>
                  </a:lnTo>
                  <a:lnTo>
                    <a:pt x="98" y="58"/>
                  </a:lnTo>
                  <a:lnTo>
                    <a:pt x="120" y="34"/>
                  </a:lnTo>
                  <a:lnTo>
                    <a:pt x="130" y="32"/>
                  </a:lnTo>
                  <a:lnTo>
                    <a:pt x="148" y="10"/>
                  </a:lnTo>
                  <a:lnTo>
                    <a:pt x="162" y="4"/>
                  </a:lnTo>
                  <a:lnTo>
                    <a:pt x="184" y="0"/>
                  </a:lnTo>
                  <a:lnTo>
                    <a:pt x="190" y="2"/>
                  </a:lnTo>
                  <a:lnTo>
                    <a:pt x="190" y="4"/>
                  </a:lnTo>
                  <a:lnTo>
                    <a:pt x="178" y="12"/>
                  </a:lnTo>
                  <a:lnTo>
                    <a:pt x="174" y="14"/>
                  </a:lnTo>
                  <a:lnTo>
                    <a:pt x="170" y="24"/>
                  </a:lnTo>
                  <a:lnTo>
                    <a:pt x="154" y="40"/>
                  </a:lnTo>
                  <a:lnTo>
                    <a:pt x="146" y="48"/>
                  </a:lnTo>
                  <a:lnTo>
                    <a:pt x="142" y="54"/>
                  </a:lnTo>
                  <a:lnTo>
                    <a:pt x="140" y="71"/>
                  </a:lnTo>
                  <a:lnTo>
                    <a:pt x="142" y="81"/>
                  </a:lnTo>
                  <a:lnTo>
                    <a:pt x="144" y="73"/>
                  </a:lnTo>
                  <a:lnTo>
                    <a:pt x="158" y="62"/>
                  </a:lnTo>
                  <a:lnTo>
                    <a:pt x="168" y="62"/>
                  </a:lnTo>
                  <a:lnTo>
                    <a:pt x="174" y="60"/>
                  </a:lnTo>
                  <a:lnTo>
                    <a:pt x="204" y="75"/>
                  </a:lnTo>
                  <a:lnTo>
                    <a:pt x="229" y="101"/>
                  </a:lnTo>
                  <a:lnTo>
                    <a:pt x="247" y="97"/>
                  </a:lnTo>
                  <a:lnTo>
                    <a:pt x="255" y="99"/>
                  </a:lnTo>
                  <a:lnTo>
                    <a:pt x="263" y="103"/>
                  </a:lnTo>
                  <a:lnTo>
                    <a:pt x="267" y="103"/>
                  </a:lnTo>
                  <a:lnTo>
                    <a:pt x="271" y="103"/>
                  </a:lnTo>
                  <a:lnTo>
                    <a:pt x="277" y="103"/>
                  </a:lnTo>
                  <a:lnTo>
                    <a:pt x="277" y="107"/>
                  </a:lnTo>
                  <a:lnTo>
                    <a:pt x="281" y="103"/>
                  </a:lnTo>
                  <a:lnTo>
                    <a:pt x="285" y="97"/>
                  </a:lnTo>
                  <a:lnTo>
                    <a:pt x="307" y="81"/>
                  </a:lnTo>
                  <a:lnTo>
                    <a:pt x="373" y="64"/>
                  </a:lnTo>
                  <a:lnTo>
                    <a:pt x="391" y="54"/>
                  </a:lnTo>
                  <a:lnTo>
                    <a:pt x="399" y="52"/>
                  </a:lnTo>
                  <a:lnTo>
                    <a:pt x="403" y="56"/>
                  </a:lnTo>
                  <a:lnTo>
                    <a:pt x="397" y="66"/>
                  </a:lnTo>
                  <a:lnTo>
                    <a:pt x="397" y="71"/>
                  </a:lnTo>
                  <a:lnTo>
                    <a:pt x="405" y="89"/>
                  </a:lnTo>
                  <a:lnTo>
                    <a:pt x="411" y="91"/>
                  </a:lnTo>
                  <a:lnTo>
                    <a:pt x="415" y="87"/>
                  </a:lnTo>
                  <a:lnTo>
                    <a:pt x="425" y="89"/>
                  </a:lnTo>
                  <a:lnTo>
                    <a:pt x="429" y="85"/>
                  </a:lnTo>
                  <a:lnTo>
                    <a:pt x="451" y="83"/>
                  </a:lnTo>
                  <a:lnTo>
                    <a:pt x="459" y="89"/>
                  </a:lnTo>
                  <a:lnTo>
                    <a:pt x="469" y="105"/>
                  </a:lnTo>
                  <a:lnTo>
                    <a:pt x="477" y="113"/>
                  </a:lnTo>
                  <a:lnTo>
                    <a:pt x="491" y="119"/>
                  </a:lnTo>
                  <a:lnTo>
                    <a:pt x="512" y="115"/>
                  </a:lnTo>
                  <a:lnTo>
                    <a:pt x="514" y="115"/>
                  </a:lnTo>
                  <a:lnTo>
                    <a:pt x="520" y="119"/>
                  </a:lnTo>
                  <a:lnTo>
                    <a:pt x="520" y="125"/>
                  </a:lnTo>
                  <a:lnTo>
                    <a:pt x="514" y="133"/>
                  </a:lnTo>
                  <a:lnTo>
                    <a:pt x="504" y="133"/>
                  </a:lnTo>
                  <a:lnTo>
                    <a:pt x="496" y="133"/>
                  </a:lnTo>
                  <a:lnTo>
                    <a:pt x="493" y="129"/>
                  </a:lnTo>
                  <a:lnTo>
                    <a:pt x="491" y="129"/>
                  </a:lnTo>
                  <a:lnTo>
                    <a:pt x="481" y="135"/>
                  </a:lnTo>
                  <a:lnTo>
                    <a:pt x="471" y="133"/>
                  </a:lnTo>
                  <a:lnTo>
                    <a:pt x="465" y="131"/>
                  </a:lnTo>
                  <a:lnTo>
                    <a:pt x="447" y="135"/>
                  </a:lnTo>
                  <a:lnTo>
                    <a:pt x="437" y="133"/>
                  </a:lnTo>
                  <a:lnTo>
                    <a:pt x="431" y="135"/>
                  </a:lnTo>
                  <a:lnTo>
                    <a:pt x="435" y="147"/>
                  </a:lnTo>
                  <a:lnTo>
                    <a:pt x="431" y="149"/>
                  </a:lnTo>
                  <a:lnTo>
                    <a:pt x="425" y="147"/>
                  </a:lnTo>
                  <a:lnTo>
                    <a:pt x="415" y="137"/>
                  </a:lnTo>
                  <a:lnTo>
                    <a:pt x="389" y="135"/>
                  </a:lnTo>
                  <a:lnTo>
                    <a:pt x="383" y="135"/>
                  </a:lnTo>
                  <a:lnTo>
                    <a:pt x="375" y="133"/>
                  </a:lnTo>
                  <a:lnTo>
                    <a:pt x="357" y="147"/>
                  </a:lnTo>
                  <a:lnTo>
                    <a:pt x="351" y="147"/>
                  </a:lnTo>
                  <a:lnTo>
                    <a:pt x="345" y="151"/>
                  </a:lnTo>
                  <a:lnTo>
                    <a:pt x="341" y="155"/>
                  </a:lnTo>
                  <a:lnTo>
                    <a:pt x="339" y="157"/>
                  </a:lnTo>
                  <a:lnTo>
                    <a:pt x="327" y="153"/>
                  </a:lnTo>
                  <a:lnTo>
                    <a:pt x="315" y="157"/>
                  </a:lnTo>
                  <a:lnTo>
                    <a:pt x="315" y="165"/>
                  </a:lnTo>
                  <a:lnTo>
                    <a:pt x="311" y="169"/>
                  </a:lnTo>
                  <a:lnTo>
                    <a:pt x="287" y="191"/>
                  </a:lnTo>
                  <a:lnTo>
                    <a:pt x="285" y="191"/>
                  </a:lnTo>
                  <a:lnTo>
                    <a:pt x="281" y="187"/>
                  </a:lnTo>
                  <a:lnTo>
                    <a:pt x="291" y="173"/>
                  </a:lnTo>
                  <a:lnTo>
                    <a:pt x="291" y="167"/>
                  </a:lnTo>
                  <a:lnTo>
                    <a:pt x="277" y="167"/>
                  </a:lnTo>
                  <a:lnTo>
                    <a:pt x="273" y="179"/>
                  </a:lnTo>
                  <a:lnTo>
                    <a:pt x="267" y="185"/>
                  </a:lnTo>
                  <a:lnTo>
                    <a:pt x="263" y="179"/>
                  </a:lnTo>
                  <a:lnTo>
                    <a:pt x="263" y="167"/>
                  </a:lnTo>
                  <a:lnTo>
                    <a:pt x="259" y="169"/>
                  </a:lnTo>
                  <a:lnTo>
                    <a:pt x="257" y="183"/>
                  </a:lnTo>
                  <a:lnTo>
                    <a:pt x="249" y="199"/>
                  </a:lnTo>
                  <a:lnTo>
                    <a:pt x="243" y="213"/>
                  </a:lnTo>
                  <a:lnTo>
                    <a:pt x="239" y="223"/>
                  </a:lnTo>
                  <a:lnTo>
                    <a:pt x="227" y="241"/>
                  </a:lnTo>
                  <a:lnTo>
                    <a:pt x="227" y="253"/>
                  </a:lnTo>
                  <a:lnTo>
                    <a:pt x="225" y="255"/>
                  </a:lnTo>
                  <a:lnTo>
                    <a:pt x="212" y="249"/>
                  </a:lnTo>
                  <a:lnTo>
                    <a:pt x="208" y="237"/>
                  </a:lnTo>
                  <a:lnTo>
                    <a:pt x="214" y="233"/>
                  </a:lnTo>
                  <a:lnTo>
                    <a:pt x="216" y="227"/>
                  </a:lnTo>
                  <a:lnTo>
                    <a:pt x="214" y="225"/>
                  </a:lnTo>
                  <a:lnTo>
                    <a:pt x="200" y="227"/>
                  </a:lnTo>
                  <a:lnTo>
                    <a:pt x="196" y="227"/>
                  </a:lnTo>
                  <a:lnTo>
                    <a:pt x="202" y="201"/>
                  </a:lnTo>
                  <a:lnTo>
                    <a:pt x="200" y="191"/>
                  </a:lnTo>
                  <a:lnTo>
                    <a:pt x="186" y="183"/>
                  </a:lnTo>
                  <a:lnTo>
                    <a:pt x="174" y="179"/>
                  </a:lnTo>
                  <a:lnTo>
                    <a:pt x="174" y="177"/>
                  </a:lnTo>
                  <a:lnTo>
                    <a:pt x="176" y="173"/>
                  </a:lnTo>
                  <a:lnTo>
                    <a:pt x="174" y="169"/>
                  </a:lnTo>
                  <a:lnTo>
                    <a:pt x="162" y="167"/>
                  </a:lnTo>
                  <a:lnTo>
                    <a:pt x="144" y="163"/>
                  </a:lnTo>
                  <a:lnTo>
                    <a:pt x="140" y="163"/>
                  </a:lnTo>
                  <a:lnTo>
                    <a:pt x="136" y="167"/>
                  </a:lnTo>
                  <a:lnTo>
                    <a:pt x="132" y="163"/>
                  </a:lnTo>
                  <a:lnTo>
                    <a:pt x="122" y="163"/>
                  </a:lnTo>
                  <a:lnTo>
                    <a:pt x="108" y="149"/>
                  </a:lnTo>
                  <a:lnTo>
                    <a:pt x="98" y="149"/>
                  </a:lnTo>
                  <a:lnTo>
                    <a:pt x="28" y="135"/>
                  </a:lnTo>
                  <a:lnTo>
                    <a:pt x="22" y="133"/>
                  </a:lnTo>
                  <a:lnTo>
                    <a:pt x="20" y="121"/>
                  </a:lnTo>
                  <a:lnTo>
                    <a:pt x="14" y="115"/>
                  </a:lnTo>
                  <a:lnTo>
                    <a:pt x="4" y="113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6"/>
            <p:cNvSpPr>
              <a:spLocks/>
            </p:cNvSpPr>
            <p:nvPr>
              <p:custDataLst>
                <p:tags r:id="rId211"/>
              </p:custDataLst>
            </p:nvPr>
          </p:nvSpPr>
          <p:spPr bwMode="gray">
            <a:xfrm>
              <a:off x="5412139" y="2859087"/>
              <a:ext cx="514350" cy="962025"/>
            </a:xfrm>
            <a:custGeom>
              <a:avLst/>
              <a:gdLst>
                <a:gd name="T0" fmla="*/ 2147483647 w 341"/>
                <a:gd name="T1" fmla="*/ 2147483647 h 605"/>
                <a:gd name="T2" fmla="*/ 2147483647 w 341"/>
                <a:gd name="T3" fmla="*/ 2147483647 h 605"/>
                <a:gd name="T4" fmla="*/ 2147483647 w 341"/>
                <a:gd name="T5" fmla="*/ 2147483647 h 605"/>
                <a:gd name="T6" fmla="*/ 2147483647 w 341"/>
                <a:gd name="T7" fmla="*/ 2147483647 h 605"/>
                <a:gd name="T8" fmla="*/ 2147483647 w 341"/>
                <a:gd name="T9" fmla="*/ 2147483647 h 605"/>
                <a:gd name="T10" fmla="*/ 2147483647 w 341"/>
                <a:gd name="T11" fmla="*/ 2147483647 h 605"/>
                <a:gd name="T12" fmla="*/ 2147483647 w 341"/>
                <a:gd name="T13" fmla="*/ 2147483647 h 605"/>
                <a:gd name="T14" fmla="*/ 2147483647 w 341"/>
                <a:gd name="T15" fmla="*/ 2147483647 h 605"/>
                <a:gd name="T16" fmla="*/ 2147483647 w 341"/>
                <a:gd name="T17" fmla="*/ 2147483647 h 605"/>
                <a:gd name="T18" fmla="*/ 2147483647 w 341"/>
                <a:gd name="T19" fmla="*/ 2147483647 h 605"/>
                <a:gd name="T20" fmla="*/ 2147483647 w 341"/>
                <a:gd name="T21" fmla="*/ 2147483647 h 605"/>
                <a:gd name="T22" fmla="*/ 2147483647 w 341"/>
                <a:gd name="T23" fmla="*/ 2147483647 h 605"/>
                <a:gd name="T24" fmla="*/ 2147483647 w 341"/>
                <a:gd name="T25" fmla="*/ 2147483647 h 605"/>
                <a:gd name="T26" fmla="*/ 0 w 341"/>
                <a:gd name="T27" fmla="*/ 2147483647 h 605"/>
                <a:gd name="T28" fmla="*/ 2147483647 w 341"/>
                <a:gd name="T29" fmla="*/ 2147483647 h 605"/>
                <a:gd name="T30" fmla="*/ 2147483647 w 341"/>
                <a:gd name="T31" fmla="*/ 2147483647 h 605"/>
                <a:gd name="T32" fmla="*/ 2147483647 w 341"/>
                <a:gd name="T33" fmla="*/ 2147483647 h 605"/>
                <a:gd name="T34" fmla="*/ 2147483647 w 341"/>
                <a:gd name="T35" fmla="*/ 2147483647 h 605"/>
                <a:gd name="T36" fmla="*/ 2147483647 w 341"/>
                <a:gd name="T37" fmla="*/ 2147483647 h 605"/>
                <a:gd name="T38" fmla="*/ 2147483647 w 341"/>
                <a:gd name="T39" fmla="*/ 2147483647 h 605"/>
                <a:gd name="T40" fmla="*/ 2147483647 w 341"/>
                <a:gd name="T41" fmla="*/ 2147483647 h 605"/>
                <a:gd name="T42" fmla="*/ 2147483647 w 341"/>
                <a:gd name="T43" fmla="*/ 2147483647 h 605"/>
                <a:gd name="T44" fmla="*/ 2147483647 w 341"/>
                <a:gd name="T45" fmla="*/ 2147483647 h 605"/>
                <a:gd name="T46" fmla="*/ 2147483647 w 341"/>
                <a:gd name="T47" fmla="*/ 2147483647 h 605"/>
                <a:gd name="T48" fmla="*/ 2147483647 w 341"/>
                <a:gd name="T49" fmla="*/ 2147483647 h 605"/>
                <a:gd name="T50" fmla="*/ 2147483647 w 341"/>
                <a:gd name="T51" fmla="*/ 2147483647 h 605"/>
                <a:gd name="T52" fmla="*/ 2147483647 w 341"/>
                <a:gd name="T53" fmla="*/ 2147483647 h 605"/>
                <a:gd name="T54" fmla="*/ 2147483647 w 341"/>
                <a:gd name="T55" fmla="*/ 2147483647 h 605"/>
                <a:gd name="T56" fmla="*/ 2147483647 w 341"/>
                <a:gd name="T57" fmla="*/ 2147483647 h 605"/>
                <a:gd name="T58" fmla="*/ 2147483647 w 341"/>
                <a:gd name="T59" fmla="*/ 2147483647 h 605"/>
                <a:gd name="T60" fmla="*/ 2147483647 w 341"/>
                <a:gd name="T61" fmla="*/ 2147483647 h 605"/>
                <a:gd name="T62" fmla="*/ 2147483647 w 341"/>
                <a:gd name="T63" fmla="*/ 2147483647 h 605"/>
                <a:gd name="T64" fmla="*/ 2147483647 w 341"/>
                <a:gd name="T65" fmla="*/ 2147483647 h 605"/>
                <a:gd name="T66" fmla="*/ 2147483647 w 341"/>
                <a:gd name="T67" fmla="*/ 2147483647 h 605"/>
                <a:gd name="T68" fmla="*/ 2147483647 w 341"/>
                <a:gd name="T69" fmla="*/ 2147483647 h 605"/>
                <a:gd name="T70" fmla="*/ 2147483647 w 341"/>
                <a:gd name="T71" fmla="*/ 2147483647 h 605"/>
                <a:gd name="T72" fmla="*/ 2147483647 w 341"/>
                <a:gd name="T73" fmla="*/ 2147483647 h 605"/>
                <a:gd name="T74" fmla="*/ 2147483647 w 341"/>
                <a:gd name="T75" fmla="*/ 2147483647 h 605"/>
                <a:gd name="T76" fmla="*/ 2147483647 w 341"/>
                <a:gd name="T77" fmla="*/ 2147483647 h 605"/>
                <a:gd name="T78" fmla="*/ 2147483647 w 341"/>
                <a:gd name="T79" fmla="*/ 2147483647 h 605"/>
                <a:gd name="T80" fmla="*/ 2147483647 w 341"/>
                <a:gd name="T81" fmla="*/ 2147483647 h 605"/>
                <a:gd name="T82" fmla="*/ 2147483647 w 341"/>
                <a:gd name="T83" fmla="*/ 2147483647 h 605"/>
                <a:gd name="T84" fmla="*/ 2147483647 w 341"/>
                <a:gd name="T85" fmla="*/ 2147483647 h 605"/>
                <a:gd name="T86" fmla="*/ 2147483647 w 341"/>
                <a:gd name="T87" fmla="*/ 2147483647 h 605"/>
                <a:gd name="T88" fmla="*/ 2147483647 w 341"/>
                <a:gd name="T89" fmla="*/ 2147483647 h 605"/>
                <a:gd name="T90" fmla="*/ 2147483647 w 341"/>
                <a:gd name="T91" fmla="*/ 2147483647 h 605"/>
                <a:gd name="T92" fmla="*/ 2147483647 w 341"/>
                <a:gd name="T93" fmla="*/ 2147483647 h 605"/>
                <a:gd name="T94" fmla="*/ 2147483647 w 341"/>
                <a:gd name="T95" fmla="*/ 2147483647 h 605"/>
                <a:gd name="T96" fmla="*/ 2147483647 w 341"/>
                <a:gd name="T97" fmla="*/ 0 h 6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1"/>
                <a:gd name="T148" fmla="*/ 0 h 605"/>
                <a:gd name="T149" fmla="*/ 341 w 341"/>
                <a:gd name="T150" fmla="*/ 605 h 6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1" h="605">
                  <a:moveTo>
                    <a:pt x="281" y="0"/>
                  </a:moveTo>
                  <a:lnTo>
                    <a:pt x="58" y="16"/>
                  </a:lnTo>
                  <a:lnTo>
                    <a:pt x="62" y="20"/>
                  </a:lnTo>
                  <a:lnTo>
                    <a:pt x="78" y="32"/>
                  </a:lnTo>
                  <a:lnTo>
                    <a:pt x="80" y="42"/>
                  </a:lnTo>
                  <a:lnTo>
                    <a:pt x="94" y="50"/>
                  </a:lnTo>
                  <a:lnTo>
                    <a:pt x="100" y="70"/>
                  </a:lnTo>
                  <a:lnTo>
                    <a:pt x="100" y="78"/>
                  </a:lnTo>
                  <a:lnTo>
                    <a:pt x="94" y="90"/>
                  </a:lnTo>
                  <a:lnTo>
                    <a:pt x="88" y="94"/>
                  </a:lnTo>
                  <a:lnTo>
                    <a:pt x="88" y="104"/>
                  </a:lnTo>
                  <a:lnTo>
                    <a:pt x="74" y="120"/>
                  </a:lnTo>
                  <a:lnTo>
                    <a:pt x="62" y="124"/>
                  </a:lnTo>
                  <a:lnTo>
                    <a:pt x="58" y="128"/>
                  </a:lnTo>
                  <a:lnTo>
                    <a:pt x="40" y="128"/>
                  </a:lnTo>
                  <a:lnTo>
                    <a:pt x="32" y="134"/>
                  </a:lnTo>
                  <a:lnTo>
                    <a:pt x="28" y="146"/>
                  </a:lnTo>
                  <a:lnTo>
                    <a:pt x="28" y="154"/>
                  </a:lnTo>
                  <a:lnTo>
                    <a:pt x="40" y="164"/>
                  </a:lnTo>
                  <a:lnTo>
                    <a:pt x="40" y="170"/>
                  </a:lnTo>
                  <a:lnTo>
                    <a:pt x="40" y="188"/>
                  </a:lnTo>
                  <a:lnTo>
                    <a:pt x="28" y="212"/>
                  </a:lnTo>
                  <a:lnTo>
                    <a:pt x="14" y="222"/>
                  </a:lnTo>
                  <a:lnTo>
                    <a:pt x="10" y="230"/>
                  </a:lnTo>
                  <a:lnTo>
                    <a:pt x="10" y="238"/>
                  </a:lnTo>
                  <a:lnTo>
                    <a:pt x="6" y="246"/>
                  </a:lnTo>
                  <a:lnTo>
                    <a:pt x="6" y="252"/>
                  </a:lnTo>
                  <a:lnTo>
                    <a:pt x="0" y="264"/>
                  </a:lnTo>
                  <a:lnTo>
                    <a:pt x="2" y="284"/>
                  </a:lnTo>
                  <a:lnTo>
                    <a:pt x="8" y="300"/>
                  </a:lnTo>
                  <a:lnTo>
                    <a:pt x="10" y="310"/>
                  </a:lnTo>
                  <a:lnTo>
                    <a:pt x="34" y="338"/>
                  </a:lnTo>
                  <a:lnTo>
                    <a:pt x="60" y="356"/>
                  </a:lnTo>
                  <a:lnTo>
                    <a:pt x="66" y="364"/>
                  </a:lnTo>
                  <a:lnTo>
                    <a:pt x="80" y="402"/>
                  </a:lnTo>
                  <a:lnTo>
                    <a:pt x="84" y="406"/>
                  </a:lnTo>
                  <a:lnTo>
                    <a:pt x="92" y="396"/>
                  </a:lnTo>
                  <a:lnTo>
                    <a:pt x="98" y="394"/>
                  </a:lnTo>
                  <a:lnTo>
                    <a:pt x="118" y="404"/>
                  </a:lnTo>
                  <a:lnTo>
                    <a:pt x="122" y="410"/>
                  </a:lnTo>
                  <a:lnTo>
                    <a:pt x="118" y="424"/>
                  </a:lnTo>
                  <a:lnTo>
                    <a:pt x="120" y="440"/>
                  </a:lnTo>
                  <a:lnTo>
                    <a:pt x="104" y="459"/>
                  </a:lnTo>
                  <a:lnTo>
                    <a:pt x="102" y="465"/>
                  </a:lnTo>
                  <a:lnTo>
                    <a:pt x="106" y="477"/>
                  </a:lnTo>
                  <a:lnTo>
                    <a:pt x="122" y="491"/>
                  </a:lnTo>
                  <a:lnTo>
                    <a:pt x="146" y="507"/>
                  </a:lnTo>
                  <a:lnTo>
                    <a:pt x="156" y="511"/>
                  </a:lnTo>
                  <a:lnTo>
                    <a:pt x="180" y="531"/>
                  </a:lnTo>
                  <a:lnTo>
                    <a:pt x="184" y="551"/>
                  </a:lnTo>
                  <a:lnTo>
                    <a:pt x="192" y="559"/>
                  </a:lnTo>
                  <a:lnTo>
                    <a:pt x="192" y="563"/>
                  </a:lnTo>
                  <a:lnTo>
                    <a:pt x="186" y="571"/>
                  </a:lnTo>
                  <a:lnTo>
                    <a:pt x="186" y="573"/>
                  </a:lnTo>
                  <a:lnTo>
                    <a:pt x="202" y="605"/>
                  </a:lnTo>
                  <a:lnTo>
                    <a:pt x="206" y="603"/>
                  </a:lnTo>
                  <a:lnTo>
                    <a:pt x="206" y="597"/>
                  </a:lnTo>
                  <a:lnTo>
                    <a:pt x="214" y="597"/>
                  </a:lnTo>
                  <a:lnTo>
                    <a:pt x="214" y="601"/>
                  </a:lnTo>
                  <a:lnTo>
                    <a:pt x="220" y="581"/>
                  </a:lnTo>
                  <a:lnTo>
                    <a:pt x="230" y="575"/>
                  </a:lnTo>
                  <a:lnTo>
                    <a:pt x="244" y="579"/>
                  </a:lnTo>
                  <a:lnTo>
                    <a:pt x="256" y="583"/>
                  </a:lnTo>
                  <a:lnTo>
                    <a:pt x="266" y="591"/>
                  </a:lnTo>
                  <a:lnTo>
                    <a:pt x="279" y="585"/>
                  </a:lnTo>
                  <a:lnTo>
                    <a:pt x="273" y="563"/>
                  </a:lnTo>
                  <a:lnTo>
                    <a:pt x="271" y="553"/>
                  </a:lnTo>
                  <a:lnTo>
                    <a:pt x="279" y="549"/>
                  </a:lnTo>
                  <a:lnTo>
                    <a:pt x="305" y="541"/>
                  </a:lnTo>
                  <a:lnTo>
                    <a:pt x="307" y="539"/>
                  </a:lnTo>
                  <a:lnTo>
                    <a:pt x="299" y="529"/>
                  </a:lnTo>
                  <a:lnTo>
                    <a:pt x="299" y="525"/>
                  </a:lnTo>
                  <a:lnTo>
                    <a:pt x="301" y="523"/>
                  </a:lnTo>
                  <a:lnTo>
                    <a:pt x="303" y="515"/>
                  </a:lnTo>
                  <a:lnTo>
                    <a:pt x="307" y="509"/>
                  </a:lnTo>
                  <a:lnTo>
                    <a:pt x="305" y="507"/>
                  </a:lnTo>
                  <a:lnTo>
                    <a:pt x="303" y="505"/>
                  </a:lnTo>
                  <a:lnTo>
                    <a:pt x="303" y="499"/>
                  </a:lnTo>
                  <a:lnTo>
                    <a:pt x="309" y="479"/>
                  </a:lnTo>
                  <a:lnTo>
                    <a:pt x="309" y="463"/>
                  </a:lnTo>
                  <a:lnTo>
                    <a:pt x="321" y="451"/>
                  </a:lnTo>
                  <a:lnTo>
                    <a:pt x="329" y="432"/>
                  </a:lnTo>
                  <a:lnTo>
                    <a:pt x="329" y="426"/>
                  </a:lnTo>
                  <a:lnTo>
                    <a:pt x="341" y="406"/>
                  </a:lnTo>
                  <a:lnTo>
                    <a:pt x="337" y="382"/>
                  </a:lnTo>
                  <a:lnTo>
                    <a:pt x="327" y="362"/>
                  </a:lnTo>
                  <a:lnTo>
                    <a:pt x="331" y="350"/>
                  </a:lnTo>
                  <a:lnTo>
                    <a:pt x="329" y="340"/>
                  </a:lnTo>
                  <a:lnTo>
                    <a:pt x="333" y="336"/>
                  </a:lnTo>
                  <a:lnTo>
                    <a:pt x="313" y="80"/>
                  </a:lnTo>
                  <a:lnTo>
                    <a:pt x="309" y="78"/>
                  </a:lnTo>
                  <a:lnTo>
                    <a:pt x="305" y="70"/>
                  </a:lnTo>
                  <a:lnTo>
                    <a:pt x="301" y="48"/>
                  </a:lnTo>
                  <a:lnTo>
                    <a:pt x="297" y="42"/>
                  </a:lnTo>
                  <a:lnTo>
                    <a:pt x="289" y="36"/>
                  </a:lnTo>
                  <a:lnTo>
                    <a:pt x="281" y="18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7"/>
            <p:cNvSpPr>
              <a:spLocks/>
            </p:cNvSpPr>
            <p:nvPr>
              <p:custDataLst>
                <p:tags r:id="rId212"/>
              </p:custDataLst>
            </p:nvPr>
          </p:nvSpPr>
          <p:spPr bwMode="gray">
            <a:xfrm>
              <a:off x="5708650" y="3394075"/>
              <a:ext cx="942975" cy="512762"/>
            </a:xfrm>
            <a:custGeom>
              <a:avLst/>
              <a:gdLst>
                <a:gd name="T0" fmla="*/ 2147483647 w 628"/>
                <a:gd name="T1" fmla="*/ 2147483647 h 323"/>
                <a:gd name="T2" fmla="*/ 2147483647 w 628"/>
                <a:gd name="T3" fmla="*/ 2147483647 h 323"/>
                <a:gd name="T4" fmla="*/ 2147483647 w 628"/>
                <a:gd name="T5" fmla="*/ 2147483647 h 323"/>
                <a:gd name="T6" fmla="*/ 2147483647 w 628"/>
                <a:gd name="T7" fmla="*/ 2147483647 h 323"/>
                <a:gd name="T8" fmla="*/ 2147483647 w 628"/>
                <a:gd name="T9" fmla="*/ 2147483647 h 323"/>
                <a:gd name="T10" fmla="*/ 2147483647 w 628"/>
                <a:gd name="T11" fmla="*/ 2147483647 h 323"/>
                <a:gd name="T12" fmla="*/ 2147483647 w 628"/>
                <a:gd name="T13" fmla="*/ 2147483647 h 323"/>
                <a:gd name="T14" fmla="*/ 2147483647 w 628"/>
                <a:gd name="T15" fmla="*/ 2147483647 h 323"/>
                <a:gd name="T16" fmla="*/ 2147483647 w 628"/>
                <a:gd name="T17" fmla="*/ 2147483647 h 323"/>
                <a:gd name="T18" fmla="*/ 2147483647 w 628"/>
                <a:gd name="T19" fmla="*/ 2147483647 h 323"/>
                <a:gd name="T20" fmla="*/ 2147483647 w 628"/>
                <a:gd name="T21" fmla="*/ 2147483647 h 323"/>
                <a:gd name="T22" fmla="*/ 2147483647 w 628"/>
                <a:gd name="T23" fmla="*/ 2147483647 h 323"/>
                <a:gd name="T24" fmla="*/ 2147483647 w 628"/>
                <a:gd name="T25" fmla="*/ 2147483647 h 323"/>
                <a:gd name="T26" fmla="*/ 2147483647 w 628"/>
                <a:gd name="T27" fmla="*/ 2147483647 h 323"/>
                <a:gd name="T28" fmla="*/ 2147483647 w 628"/>
                <a:gd name="T29" fmla="*/ 2147483647 h 323"/>
                <a:gd name="T30" fmla="*/ 2147483647 w 628"/>
                <a:gd name="T31" fmla="*/ 2147483647 h 323"/>
                <a:gd name="T32" fmla="*/ 2147483647 w 628"/>
                <a:gd name="T33" fmla="*/ 2147483647 h 323"/>
                <a:gd name="T34" fmla="*/ 2147483647 w 628"/>
                <a:gd name="T35" fmla="*/ 2147483647 h 323"/>
                <a:gd name="T36" fmla="*/ 2147483647 w 628"/>
                <a:gd name="T37" fmla="*/ 2147483647 h 323"/>
                <a:gd name="T38" fmla="*/ 2147483647 w 628"/>
                <a:gd name="T39" fmla="*/ 2147483647 h 323"/>
                <a:gd name="T40" fmla="*/ 2147483647 w 628"/>
                <a:gd name="T41" fmla="*/ 2147483647 h 323"/>
                <a:gd name="T42" fmla="*/ 2147483647 w 628"/>
                <a:gd name="T43" fmla="*/ 2147483647 h 323"/>
                <a:gd name="T44" fmla="*/ 2147483647 w 628"/>
                <a:gd name="T45" fmla="*/ 2147483647 h 323"/>
                <a:gd name="T46" fmla="*/ 2147483647 w 628"/>
                <a:gd name="T47" fmla="*/ 2147483647 h 323"/>
                <a:gd name="T48" fmla="*/ 2147483647 w 628"/>
                <a:gd name="T49" fmla="*/ 0 h 323"/>
                <a:gd name="T50" fmla="*/ 2147483647 w 628"/>
                <a:gd name="T51" fmla="*/ 2147483647 h 323"/>
                <a:gd name="T52" fmla="*/ 2147483647 w 628"/>
                <a:gd name="T53" fmla="*/ 2147483647 h 323"/>
                <a:gd name="T54" fmla="*/ 2147483647 w 628"/>
                <a:gd name="T55" fmla="*/ 2147483647 h 323"/>
                <a:gd name="T56" fmla="*/ 2147483647 w 628"/>
                <a:gd name="T57" fmla="*/ 2147483647 h 323"/>
                <a:gd name="T58" fmla="*/ 2147483647 w 628"/>
                <a:gd name="T59" fmla="*/ 2147483647 h 323"/>
                <a:gd name="T60" fmla="*/ 2147483647 w 628"/>
                <a:gd name="T61" fmla="*/ 2147483647 h 323"/>
                <a:gd name="T62" fmla="*/ 2147483647 w 628"/>
                <a:gd name="T63" fmla="*/ 2147483647 h 323"/>
                <a:gd name="T64" fmla="*/ 2147483647 w 628"/>
                <a:gd name="T65" fmla="*/ 2147483647 h 323"/>
                <a:gd name="T66" fmla="*/ 2147483647 w 628"/>
                <a:gd name="T67" fmla="*/ 2147483647 h 323"/>
                <a:gd name="T68" fmla="*/ 2147483647 w 628"/>
                <a:gd name="T69" fmla="*/ 2147483647 h 323"/>
                <a:gd name="T70" fmla="*/ 2147483647 w 628"/>
                <a:gd name="T71" fmla="*/ 2147483647 h 323"/>
                <a:gd name="T72" fmla="*/ 2147483647 w 628"/>
                <a:gd name="T73" fmla="*/ 2147483647 h 323"/>
                <a:gd name="T74" fmla="*/ 2147483647 w 628"/>
                <a:gd name="T75" fmla="*/ 2147483647 h 323"/>
                <a:gd name="T76" fmla="*/ 2147483647 w 628"/>
                <a:gd name="T77" fmla="*/ 2147483647 h 323"/>
                <a:gd name="T78" fmla="*/ 2147483647 w 628"/>
                <a:gd name="T79" fmla="*/ 2147483647 h 323"/>
                <a:gd name="T80" fmla="*/ 2147483647 w 628"/>
                <a:gd name="T81" fmla="*/ 2147483647 h 323"/>
                <a:gd name="T82" fmla="*/ 2147483647 w 628"/>
                <a:gd name="T83" fmla="*/ 2147483647 h 323"/>
                <a:gd name="T84" fmla="*/ 2147483647 w 628"/>
                <a:gd name="T85" fmla="*/ 2147483647 h 323"/>
                <a:gd name="T86" fmla="*/ 2147483647 w 628"/>
                <a:gd name="T87" fmla="*/ 2147483647 h 323"/>
                <a:gd name="T88" fmla="*/ 2147483647 w 628"/>
                <a:gd name="T89" fmla="*/ 2147483647 h 323"/>
                <a:gd name="T90" fmla="*/ 2147483647 w 628"/>
                <a:gd name="T91" fmla="*/ 2147483647 h 323"/>
                <a:gd name="T92" fmla="*/ 2147483647 w 628"/>
                <a:gd name="T93" fmla="*/ 2147483647 h 323"/>
                <a:gd name="T94" fmla="*/ 2147483647 w 628"/>
                <a:gd name="T95" fmla="*/ 2147483647 h 323"/>
                <a:gd name="T96" fmla="*/ 2147483647 w 628"/>
                <a:gd name="T97" fmla="*/ 2147483647 h 323"/>
                <a:gd name="T98" fmla="*/ 2147483647 w 628"/>
                <a:gd name="T99" fmla="*/ 2147483647 h 323"/>
                <a:gd name="T100" fmla="*/ 2147483647 w 628"/>
                <a:gd name="T101" fmla="*/ 2147483647 h 323"/>
                <a:gd name="T102" fmla="*/ 2147483647 w 628"/>
                <a:gd name="T103" fmla="*/ 2147483647 h 323"/>
                <a:gd name="T104" fmla="*/ 2147483647 w 628"/>
                <a:gd name="T105" fmla="*/ 2147483647 h 323"/>
                <a:gd name="T106" fmla="*/ 2147483647 w 628"/>
                <a:gd name="T107" fmla="*/ 2147483647 h 323"/>
                <a:gd name="T108" fmla="*/ 2147483647 w 628"/>
                <a:gd name="T109" fmla="*/ 2147483647 h 323"/>
                <a:gd name="T110" fmla="*/ 0 w 628"/>
                <a:gd name="T111" fmla="*/ 2147483647 h 32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28"/>
                <a:gd name="T169" fmla="*/ 0 h 323"/>
                <a:gd name="T170" fmla="*/ 628 w 628"/>
                <a:gd name="T171" fmla="*/ 323 h 32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28" h="323">
                  <a:moveTo>
                    <a:pt x="0" y="323"/>
                  </a:moveTo>
                  <a:lnTo>
                    <a:pt x="125" y="313"/>
                  </a:lnTo>
                  <a:lnTo>
                    <a:pt x="125" y="301"/>
                  </a:lnTo>
                  <a:lnTo>
                    <a:pt x="121" y="295"/>
                  </a:lnTo>
                  <a:lnTo>
                    <a:pt x="137" y="293"/>
                  </a:lnTo>
                  <a:lnTo>
                    <a:pt x="143" y="299"/>
                  </a:lnTo>
                  <a:lnTo>
                    <a:pt x="496" y="265"/>
                  </a:lnTo>
                  <a:lnTo>
                    <a:pt x="504" y="259"/>
                  </a:lnTo>
                  <a:lnTo>
                    <a:pt x="510" y="255"/>
                  </a:lnTo>
                  <a:lnTo>
                    <a:pt x="540" y="239"/>
                  </a:lnTo>
                  <a:lnTo>
                    <a:pt x="544" y="233"/>
                  </a:lnTo>
                  <a:lnTo>
                    <a:pt x="560" y="221"/>
                  </a:lnTo>
                  <a:lnTo>
                    <a:pt x="562" y="213"/>
                  </a:lnTo>
                  <a:lnTo>
                    <a:pt x="564" y="209"/>
                  </a:lnTo>
                  <a:lnTo>
                    <a:pt x="572" y="203"/>
                  </a:lnTo>
                  <a:lnTo>
                    <a:pt x="574" y="193"/>
                  </a:lnTo>
                  <a:lnTo>
                    <a:pt x="582" y="187"/>
                  </a:lnTo>
                  <a:lnTo>
                    <a:pt x="624" y="149"/>
                  </a:lnTo>
                  <a:lnTo>
                    <a:pt x="628" y="141"/>
                  </a:lnTo>
                  <a:lnTo>
                    <a:pt x="622" y="141"/>
                  </a:lnTo>
                  <a:lnTo>
                    <a:pt x="616" y="137"/>
                  </a:lnTo>
                  <a:lnTo>
                    <a:pt x="612" y="137"/>
                  </a:lnTo>
                  <a:lnTo>
                    <a:pt x="612" y="133"/>
                  </a:lnTo>
                  <a:lnTo>
                    <a:pt x="602" y="129"/>
                  </a:lnTo>
                  <a:lnTo>
                    <a:pt x="598" y="129"/>
                  </a:lnTo>
                  <a:lnTo>
                    <a:pt x="596" y="127"/>
                  </a:lnTo>
                  <a:lnTo>
                    <a:pt x="586" y="110"/>
                  </a:lnTo>
                  <a:lnTo>
                    <a:pt x="568" y="88"/>
                  </a:lnTo>
                  <a:lnTo>
                    <a:pt x="566" y="82"/>
                  </a:lnTo>
                  <a:lnTo>
                    <a:pt x="568" y="74"/>
                  </a:lnTo>
                  <a:lnTo>
                    <a:pt x="568" y="64"/>
                  </a:lnTo>
                  <a:lnTo>
                    <a:pt x="564" y="50"/>
                  </a:lnTo>
                  <a:lnTo>
                    <a:pt x="560" y="48"/>
                  </a:lnTo>
                  <a:lnTo>
                    <a:pt x="552" y="40"/>
                  </a:lnTo>
                  <a:lnTo>
                    <a:pt x="542" y="40"/>
                  </a:lnTo>
                  <a:lnTo>
                    <a:pt x="534" y="28"/>
                  </a:lnTo>
                  <a:lnTo>
                    <a:pt x="530" y="20"/>
                  </a:lnTo>
                  <a:lnTo>
                    <a:pt x="520" y="28"/>
                  </a:lnTo>
                  <a:lnTo>
                    <a:pt x="516" y="32"/>
                  </a:lnTo>
                  <a:lnTo>
                    <a:pt x="512" y="36"/>
                  </a:lnTo>
                  <a:lnTo>
                    <a:pt x="510" y="38"/>
                  </a:lnTo>
                  <a:lnTo>
                    <a:pt x="496" y="40"/>
                  </a:lnTo>
                  <a:lnTo>
                    <a:pt x="480" y="34"/>
                  </a:lnTo>
                  <a:lnTo>
                    <a:pt x="476" y="34"/>
                  </a:lnTo>
                  <a:lnTo>
                    <a:pt x="470" y="44"/>
                  </a:lnTo>
                  <a:lnTo>
                    <a:pt x="450" y="30"/>
                  </a:lnTo>
                  <a:lnTo>
                    <a:pt x="434" y="32"/>
                  </a:lnTo>
                  <a:lnTo>
                    <a:pt x="422" y="28"/>
                  </a:lnTo>
                  <a:lnTo>
                    <a:pt x="416" y="14"/>
                  </a:lnTo>
                  <a:lnTo>
                    <a:pt x="398" y="0"/>
                  </a:lnTo>
                  <a:lnTo>
                    <a:pt x="390" y="6"/>
                  </a:lnTo>
                  <a:lnTo>
                    <a:pt x="384" y="6"/>
                  </a:lnTo>
                  <a:lnTo>
                    <a:pt x="376" y="2"/>
                  </a:lnTo>
                  <a:lnTo>
                    <a:pt x="370" y="2"/>
                  </a:lnTo>
                  <a:lnTo>
                    <a:pt x="366" y="8"/>
                  </a:lnTo>
                  <a:lnTo>
                    <a:pt x="366" y="16"/>
                  </a:lnTo>
                  <a:lnTo>
                    <a:pt x="372" y="32"/>
                  </a:lnTo>
                  <a:lnTo>
                    <a:pt x="368" y="40"/>
                  </a:lnTo>
                  <a:lnTo>
                    <a:pt x="358" y="42"/>
                  </a:lnTo>
                  <a:lnTo>
                    <a:pt x="345" y="50"/>
                  </a:lnTo>
                  <a:lnTo>
                    <a:pt x="331" y="48"/>
                  </a:lnTo>
                  <a:lnTo>
                    <a:pt x="325" y="52"/>
                  </a:lnTo>
                  <a:lnTo>
                    <a:pt x="325" y="70"/>
                  </a:lnTo>
                  <a:lnTo>
                    <a:pt x="291" y="115"/>
                  </a:lnTo>
                  <a:lnTo>
                    <a:pt x="283" y="133"/>
                  </a:lnTo>
                  <a:lnTo>
                    <a:pt x="263" y="135"/>
                  </a:lnTo>
                  <a:lnTo>
                    <a:pt x="255" y="123"/>
                  </a:lnTo>
                  <a:lnTo>
                    <a:pt x="249" y="123"/>
                  </a:lnTo>
                  <a:lnTo>
                    <a:pt x="243" y="129"/>
                  </a:lnTo>
                  <a:lnTo>
                    <a:pt x="237" y="151"/>
                  </a:lnTo>
                  <a:lnTo>
                    <a:pt x="229" y="157"/>
                  </a:lnTo>
                  <a:lnTo>
                    <a:pt x="221" y="151"/>
                  </a:lnTo>
                  <a:lnTo>
                    <a:pt x="217" y="143"/>
                  </a:lnTo>
                  <a:lnTo>
                    <a:pt x="201" y="149"/>
                  </a:lnTo>
                  <a:lnTo>
                    <a:pt x="197" y="165"/>
                  </a:lnTo>
                  <a:lnTo>
                    <a:pt x="191" y="167"/>
                  </a:lnTo>
                  <a:lnTo>
                    <a:pt x="189" y="165"/>
                  </a:lnTo>
                  <a:lnTo>
                    <a:pt x="165" y="153"/>
                  </a:lnTo>
                  <a:lnTo>
                    <a:pt x="143" y="161"/>
                  </a:lnTo>
                  <a:lnTo>
                    <a:pt x="127" y="161"/>
                  </a:lnTo>
                  <a:lnTo>
                    <a:pt x="125" y="167"/>
                  </a:lnTo>
                  <a:lnTo>
                    <a:pt x="125" y="171"/>
                  </a:lnTo>
                  <a:lnTo>
                    <a:pt x="121" y="173"/>
                  </a:lnTo>
                  <a:lnTo>
                    <a:pt x="113" y="171"/>
                  </a:lnTo>
                  <a:lnTo>
                    <a:pt x="115" y="173"/>
                  </a:lnTo>
                  <a:lnTo>
                    <a:pt x="111" y="179"/>
                  </a:lnTo>
                  <a:lnTo>
                    <a:pt x="109" y="187"/>
                  </a:lnTo>
                  <a:lnTo>
                    <a:pt x="107" y="189"/>
                  </a:lnTo>
                  <a:lnTo>
                    <a:pt x="107" y="193"/>
                  </a:lnTo>
                  <a:lnTo>
                    <a:pt x="115" y="203"/>
                  </a:lnTo>
                  <a:lnTo>
                    <a:pt x="113" y="205"/>
                  </a:lnTo>
                  <a:lnTo>
                    <a:pt x="87" y="213"/>
                  </a:lnTo>
                  <a:lnTo>
                    <a:pt x="79" y="217"/>
                  </a:lnTo>
                  <a:lnTo>
                    <a:pt x="81" y="227"/>
                  </a:lnTo>
                  <a:lnTo>
                    <a:pt x="87" y="249"/>
                  </a:lnTo>
                  <a:lnTo>
                    <a:pt x="74" y="255"/>
                  </a:lnTo>
                  <a:lnTo>
                    <a:pt x="64" y="247"/>
                  </a:lnTo>
                  <a:lnTo>
                    <a:pt x="52" y="243"/>
                  </a:lnTo>
                  <a:lnTo>
                    <a:pt x="38" y="239"/>
                  </a:lnTo>
                  <a:lnTo>
                    <a:pt x="28" y="245"/>
                  </a:lnTo>
                  <a:lnTo>
                    <a:pt x="22" y="265"/>
                  </a:lnTo>
                  <a:lnTo>
                    <a:pt x="24" y="267"/>
                  </a:lnTo>
                  <a:lnTo>
                    <a:pt x="26" y="269"/>
                  </a:lnTo>
                  <a:lnTo>
                    <a:pt x="32" y="271"/>
                  </a:lnTo>
                  <a:lnTo>
                    <a:pt x="34" y="281"/>
                  </a:lnTo>
                  <a:lnTo>
                    <a:pt x="26" y="309"/>
                  </a:lnTo>
                  <a:lnTo>
                    <a:pt x="22" y="313"/>
                  </a:lnTo>
                  <a:lnTo>
                    <a:pt x="16" y="309"/>
                  </a:lnTo>
                  <a:lnTo>
                    <a:pt x="6" y="313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8"/>
            <p:cNvSpPr>
              <a:spLocks/>
            </p:cNvSpPr>
            <p:nvPr>
              <p:custDataLst>
                <p:tags r:id="rId213"/>
              </p:custDataLst>
            </p:nvPr>
          </p:nvSpPr>
          <p:spPr bwMode="gray">
            <a:xfrm>
              <a:off x="6215063" y="2840037"/>
              <a:ext cx="538162" cy="633413"/>
            </a:xfrm>
            <a:custGeom>
              <a:avLst/>
              <a:gdLst>
                <a:gd name="T0" fmla="*/ 2147483647 w 358"/>
                <a:gd name="T1" fmla="*/ 2147483647 h 398"/>
                <a:gd name="T2" fmla="*/ 2147483647 w 358"/>
                <a:gd name="T3" fmla="*/ 2147483647 h 398"/>
                <a:gd name="T4" fmla="*/ 2147483647 w 358"/>
                <a:gd name="T5" fmla="*/ 2147483647 h 398"/>
                <a:gd name="T6" fmla="*/ 2147483647 w 358"/>
                <a:gd name="T7" fmla="*/ 2147483647 h 398"/>
                <a:gd name="T8" fmla="*/ 2147483647 w 358"/>
                <a:gd name="T9" fmla="*/ 2147483647 h 398"/>
                <a:gd name="T10" fmla="*/ 2147483647 w 358"/>
                <a:gd name="T11" fmla="*/ 2147483647 h 398"/>
                <a:gd name="T12" fmla="*/ 2147483647 w 358"/>
                <a:gd name="T13" fmla="*/ 2147483647 h 398"/>
                <a:gd name="T14" fmla="*/ 2147483647 w 358"/>
                <a:gd name="T15" fmla="*/ 2147483647 h 398"/>
                <a:gd name="T16" fmla="*/ 2147483647 w 358"/>
                <a:gd name="T17" fmla="*/ 2147483647 h 398"/>
                <a:gd name="T18" fmla="*/ 2147483647 w 358"/>
                <a:gd name="T19" fmla="*/ 2147483647 h 398"/>
                <a:gd name="T20" fmla="*/ 2147483647 w 358"/>
                <a:gd name="T21" fmla="*/ 2147483647 h 398"/>
                <a:gd name="T22" fmla="*/ 2147483647 w 358"/>
                <a:gd name="T23" fmla="*/ 2147483647 h 398"/>
                <a:gd name="T24" fmla="*/ 2147483647 w 358"/>
                <a:gd name="T25" fmla="*/ 2147483647 h 398"/>
                <a:gd name="T26" fmla="*/ 2147483647 w 358"/>
                <a:gd name="T27" fmla="*/ 2147483647 h 398"/>
                <a:gd name="T28" fmla="*/ 2147483647 w 358"/>
                <a:gd name="T29" fmla="*/ 2147483647 h 398"/>
                <a:gd name="T30" fmla="*/ 2147483647 w 358"/>
                <a:gd name="T31" fmla="*/ 2147483647 h 398"/>
                <a:gd name="T32" fmla="*/ 2147483647 w 358"/>
                <a:gd name="T33" fmla="*/ 2147483647 h 398"/>
                <a:gd name="T34" fmla="*/ 2147483647 w 358"/>
                <a:gd name="T35" fmla="*/ 2147483647 h 398"/>
                <a:gd name="T36" fmla="*/ 2147483647 w 358"/>
                <a:gd name="T37" fmla="*/ 2147483647 h 398"/>
                <a:gd name="T38" fmla="*/ 2147483647 w 358"/>
                <a:gd name="T39" fmla="*/ 2147483647 h 398"/>
                <a:gd name="T40" fmla="*/ 2147483647 w 358"/>
                <a:gd name="T41" fmla="*/ 2147483647 h 398"/>
                <a:gd name="T42" fmla="*/ 2147483647 w 358"/>
                <a:gd name="T43" fmla="*/ 2147483647 h 398"/>
                <a:gd name="T44" fmla="*/ 2147483647 w 358"/>
                <a:gd name="T45" fmla="*/ 2147483647 h 398"/>
                <a:gd name="T46" fmla="*/ 2147483647 w 358"/>
                <a:gd name="T47" fmla="*/ 2147483647 h 398"/>
                <a:gd name="T48" fmla="*/ 2147483647 w 358"/>
                <a:gd name="T49" fmla="*/ 2147483647 h 398"/>
                <a:gd name="T50" fmla="*/ 2147483647 w 358"/>
                <a:gd name="T51" fmla="*/ 2147483647 h 398"/>
                <a:gd name="T52" fmla="*/ 2147483647 w 358"/>
                <a:gd name="T53" fmla="*/ 2147483647 h 398"/>
                <a:gd name="T54" fmla="*/ 2147483647 w 358"/>
                <a:gd name="T55" fmla="*/ 2147483647 h 398"/>
                <a:gd name="T56" fmla="*/ 2147483647 w 358"/>
                <a:gd name="T57" fmla="*/ 2147483647 h 398"/>
                <a:gd name="T58" fmla="*/ 2147483647 w 358"/>
                <a:gd name="T59" fmla="*/ 2147483647 h 398"/>
                <a:gd name="T60" fmla="*/ 2147483647 w 358"/>
                <a:gd name="T61" fmla="*/ 2147483647 h 398"/>
                <a:gd name="T62" fmla="*/ 2147483647 w 358"/>
                <a:gd name="T63" fmla="*/ 2147483647 h 398"/>
                <a:gd name="T64" fmla="*/ 2147483647 w 358"/>
                <a:gd name="T65" fmla="*/ 2147483647 h 398"/>
                <a:gd name="T66" fmla="*/ 2147483647 w 358"/>
                <a:gd name="T67" fmla="*/ 2147483647 h 398"/>
                <a:gd name="T68" fmla="*/ 2147483647 w 358"/>
                <a:gd name="T69" fmla="*/ 2147483647 h 398"/>
                <a:gd name="T70" fmla="*/ 2147483647 w 358"/>
                <a:gd name="T71" fmla="*/ 2147483647 h 398"/>
                <a:gd name="T72" fmla="*/ 2147483647 w 358"/>
                <a:gd name="T73" fmla="*/ 2147483647 h 398"/>
                <a:gd name="T74" fmla="*/ 0 w 358"/>
                <a:gd name="T75" fmla="*/ 2147483647 h 3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58"/>
                <a:gd name="T115" fmla="*/ 0 h 398"/>
                <a:gd name="T116" fmla="*/ 358 w 358"/>
                <a:gd name="T117" fmla="*/ 398 h 3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58" h="398">
                  <a:moveTo>
                    <a:pt x="0" y="70"/>
                  </a:moveTo>
                  <a:lnTo>
                    <a:pt x="33" y="350"/>
                  </a:lnTo>
                  <a:lnTo>
                    <a:pt x="39" y="350"/>
                  </a:lnTo>
                  <a:lnTo>
                    <a:pt x="47" y="354"/>
                  </a:lnTo>
                  <a:lnTo>
                    <a:pt x="53" y="354"/>
                  </a:lnTo>
                  <a:lnTo>
                    <a:pt x="61" y="348"/>
                  </a:lnTo>
                  <a:lnTo>
                    <a:pt x="79" y="362"/>
                  </a:lnTo>
                  <a:lnTo>
                    <a:pt x="85" y="376"/>
                  </a:lnTo>
                  <a:lnTo>
                    <a:pt x="97" y="380"/>
                  </a:lnTo>
                  <a:lnTo>
                    <a:pt x="113" y="378"/>
                  </a:lnTo>
                  <a:lnTo>
                    <a:pt x="133" y="392"/>
                  </a:lnTo>
                  <a:lnTo>
                    <a:pt x="139" y="382"/>
                  </a:lnTo>
                  <a:lnTo>
                    <a:pt x="143" y="382"/>
                  </a:lnTo>
                  <a:lnTo>
                    <a:pt x="159" y="388"/>
                  </a:lnTo>
                  <a:lnTo>
                    <a:pt x="173" y="386"/>
                  </a:lnTo>
                  <a:lnTo>
                    <a:pt x="175" y="384"/>
                  </a:lnTo>
                  <a:lnTo>
                    <a:pt x="179" y="380"/>
                  </a:lnTo>
                  <a:lnTo>
                    <a:pt x="183" y="376"/>
                  </a:lnTo>
                  <a:lnTo>
                    <a:pt x="193" y="368"/>
                  </a:lnTo>
                  <a:lnTo>
                    <a:pt x="197" y="376"/>
                  </a:lnTo>
                  <a:lnTo>
                    <a:pt x="205" y="388"/>
                  </a:lnTo>
                  <a:lnTo>
                    <a:pt x="215" y="388"/>
                  </a:lnTo>
                  <a:lnTo>
                    <a:pt x="223" y="396"/>
                  </a:lnTo>
                  <a:lnTo>
                    <a:pt x="227" y="398"/>
                  </a:lnTo>
                  <a:lnTo>
                    <a:pt x="239" y="398"/>
                  </a:lnTo>
                  <a:lnTo>
                    <a:pt x="247" y="384"/>
                  </a:lnTo>
                  <a:lnTo>
                    <a:pt x="253" y="378"/>
                  </a:lnTo>
                  <a:lnTo>
                    <a:pt x="253" y="368"/>
                  </a:lnTo>
                  <a:lnTo>
                    <a:pt x="253" y="356"/>
                  </a:lnTo>
                  <a:lnTo>
                    <a:pt x="261" y="332"/>
                  </a:lnTo>
                  <a:lnTo>
                    <a:pt x="267" y="332"/>
                  </a:lnTo>
                  <a:lnTo>
                    <a:pt x="275" y="344"/>
                  </a:lnTo>
                  <a:lnTo>
                    <a:pt x="285" y="332"/>
                  </a:lnTo>
                  <a:lnTo>
                    <a:pt x="281" y="320"/>
                  </a:lnTo>
                  <a:lnTo>
                    <a:pt x="289" y="300"/>
                  </a:lnTo>
                  <a:lnTo>
                    <a:pt x="298" y="294"/>
                  </a:lnTo>
                  <a:lnTo>
                    <a:pt x="298" y="288"/>
                  </a:lnTo>
                  <a:lnTo>
                    <a:pt x="306" y="282"/>
                  </a:lnTo>
                  <a:lnTo>
                    <a:pt x="312" y="284"/>
                  </a:lnTo>
                  <a:lnTo>
                    <a:pt x="322" y="280"/>
                  </a:lnTo>
                  <a:lnTo>
                    <a:pt x="322" y="278"/>
                  </a:lnTo>
                  <a:lnTo>
                    <a:pt x="338" y="258"/>
                  </a:lnTo>
                  <a:lnTo>
                    <a:pt x="342" y="256"/>
                  </a:lnTo>
                  <a:lnTo>
                    <a:pt x="352" y="248"/>
                  </a:lnTo>
                  <a:lnTo>
                    <a:pt x="352" y="234"/>
                  </a:lnTo>
                  <a:lnTo>
                    <a:pt x="350" y="230"/>
                  </a:lnTo>
                  <a:lnTo>
                    <a:pt x="350" y="222"/>
                  </a:lnTo>
                  <a:lnTo>
                    <a:pt x="352" y="212"/>
                  </a:lnTo>
                  <a:lnTo>
                    <a:pt x="358" y="174"/>
                  </a:lnTo>
                  <a:lnTo>
                    <a:pt x="342" y="166"/>
                  </a:lnTo>
                  <a:lnTo>
                    <a:pt x="354" y="156"/>
                  </a:lnTo>
                  <a:lnTo>
                    <a:pt x="350" y="146"/>
                  </a:lnTo>
                  <a:lnTo>
                    <a:pt x="356" y="140"/>
                  </a:lnTo>
                  <a:lnTo>
                    <a:pt x="358" y="140"/>
                  </a:lnTo>
                  <a:lnTo>
                    <a:pt x="332" y="0"/>
                  </a:lnTo>
                  <a:lnTo>
                    <a:pt x="291" y="20"/>
                  </a:lnTo>
                  <a:lnTo>
                    <a:pt x="275" y="30"/>
                  </a:lnTo>
                  <a:lnTo>
                    <a:pt x="267" y="38"/>
                  </a:lnTo>
                  <a:lnTo>
                    <a:pt x="243" y="60"/>
                  </a:lnTo>
                  <a:lnTo>
                    <a:pt x="237" y="66"/>
                  </a:lnTo>
                  <a:lnTo>
                    <a:pt x="231" y="64"/>
                  </a:lnTo>
                  <a:lnTo>
                    <a:pt x="217" y="64"/>
                  </a:lnTo>
                  <a:lnTo>
                    <a:pt x="209" y="66"/>
                  </a:lnTo>
                  <a:lnTo>
                    <a:pt x="189" y="82"/>
                  </a:lnTo>
                  <a:lnTo>
                    <a:pt x="183" y="82"/>
                  </a:lnTo>
                  <a:lnTo>
                    <a:pt x="167" y="76"/>
                  </a:lnTo>
                  <a:lnTo>
                    <a:pt x="163" y="80"/>
                  </a:lnTo>
                  <a:lnTo>
                    <a:pt x="157" y="78"/>
                  </a:lnTo>
                  <a:lnTo>
                    <a:pt x="161" y="70"/>
                  </a:lnTo>
                  <a:lnTo>
                    <a:pt x="157" y="70"/>
                  </a:lnTo>
                  <a:lnTo>
                    <a:pt x="145" y="68"/>
                  </a:lnTo>
                  <a:lnTo>
                    <a:pt x="121" y="60"/>
                  </a:lnTo>
                  <a:lnTo>
                    <a:pt x="115" y="58"/>
                  </a:lnTo>
                  <a:lnTo>
                    <a:pt x="103" y="60"/>
                  </a:lnTo>
                  <a:lnTo>
                    <a:pt x="103" y="56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9"/>
            <p:cNvSpPr>
              <a:spLocks/>
            </p:cNvSpPr>
            <p:nvPr>
              <p:custDataLst>
                <p:tags r:id="rId214"/>
              </p:custDataLst>
            </p:nvPr>
          </p:nvSpPr>
          <p:spPr bwMode="gray">
            <a:xfrm>
              <a:off x="6904038" y="3100387"/>
              <a:ext cx="588962" cy="298450"/>
            </a:xfrm>
            <a:custGeom>
              <a:avLst/>
              <a:gdLst>
                <a:gd name="T0" fmla="*/ 2147483647 w 392"/>
                <a:gd name="T1" fmla="*/ 2147483647 h 188"/>
                <a:gd name="T2" fmla="*/ 2147483647 w 392"/>
                <a:gd name="T3" fmla="*/ 2147483647 h 188"/>
                <a:gd name="T4" fmla="*/ 2147483647 w 392"/>
                <a:gd name="T5" fmla="*/ 2147483647 h 188"/>
                <a:gd name="T6" fmla="*/ 2147483647 w 392"/>
                <a:gd name="T7" fmla="*/ 2147483647 h 188"/>
                <a:gd name="T8" fmla="*/ 2147483647 w 392"/>
                <a:gd name="T9" fmla="*/ 2147483647 h 188"/>
                <a:gd name="T10" fmla="*/ 2147483647 w 392"/>
                <a:gd name="T11" fmla="*/ 2147483647 h 188"/>
                <a:gd name="T12" fmla="*/ 2147483647 w 392"/>
                <a:gd name="T13" fmla="*/ 2147483647 h 188"/>
                <a:gd name="T14" fmla="*/ 2147483647 w 392"/>
                <a:gd name="T15" fmla="*/ 2147483647 h 188"/>
                <a:gd name="T16" fmla="*/ 2147483647 w 392"/>
                <a:gd name="T17" fmla="*/ 2147483647 h 188"/>
                <a:gd name="T18" fmla="*/ 2147483647 w 392"/>
                <a:gd name="T19" fmla="*/ 2147483647 h 188"/>
                <a:gd name="T20" fmla="*/ 2147483647 w 392"/>
                <a:gd name="T21" fmla="*/ 2147483647 h 188"/>
                <a:gd name="T22" fmla="*/ 2147483647 w 392"/>
                <a:gd name="T23" fmla="*/ 2147483647 h 188"/>
                <a:gd name="T24" fmla="*/ 2147483647 w 392"/>
                <a:gd name="T25" fmla="*/ 2147483647 h 188"/>
                <a:gd name="T26" fmla="*/ 2147483647 w 392"/>
                <a:gd name="T27" fmla="*/ 2147483647 h 188"/>
                <a:gd name="T28" fmla="*/ 2147483647 w 392"/>
                <a:gd name="T29" fmla="*/ 2147483647 h 188"/>
                <a:gd name="T30" fmla="*/ 2147483647 w 392"/>
                <a:gd name="T31" fmla="*/ 2147483647 h 188"/>
                <a:gd name="T32" fmla="*/ 2147483647 w 392"/>
                <a:gd name="T33" fmla="*/ 2147483647 h 188"/>
                <a:gd name="T34" fmla="*/ 2147483647 w 392"/>
                <a:gd name="T35" fmla="*/ 2147483647 h 188"/>
                <a:gd name="T36" fmla="*/ 2147483647 w 392"/>
                <a:gd name="T37" fmla="*/ 2147483647 h 188"/>
                <a:gd name="T38" fmla="*/ 2147483647 w 392"/>
                <a:gd name="T39" fmla="*/ 2147483647 h 188"/>
                <a:gd name="T40" fmla="*/ 2147483647 w 392"/>
                <a:gd name="T41" fmla="*/ 2147483647 h 188"/>
                <a:gd name="T42" fmla="*/ 2147483647 w 392"/>
                <a:gd name="T43" fmla="*/ 2147483647 h 188"/>
                <a:gd name="T44" fmla="*/ 2147483647 w 392"/>
                <a:gd name="T45" fmla="*/ 2147483647 h 188"/>
                <a:gd name="T46" fmla="*/ 2147483647 w 392"/>
                <a:gd name="T47" fmla="*/ 2147483647 h 188"/>
                <a:gd name="T48" fmla="*/ 2147483647 w 392"/>
                <a:gd name="T49" fmla="*/ 2147483647 h 188"/>
                <a:gd name="T50" fmla="*/ 2147483647 w 392"/>
                <a:gd name="T51" fmla="*/ 2147483647 h 188"/>
                <a:gd name="T52" fmla="*/ 2147483647 w 392"/>
                <a:gd name="T53" fmla="*/ 2147483647 h 188"/>
                <a:gd name="T54" fmla="*/ 2147483647 w 392"/>
                <a:gd name="T55" fmla="*/ 2147483647 h 188"/>
                <a:gd name="T56" fmla="*/ 2147483647 w 392"/>
                <a:gd name="T57" fmla="*/ 2147483647 h 188"/>
                <a:gd name="T58" fmla="*/ 2147483647 w 392"/>
                <a:gd name="T59" fmla="*/ 2147483647 h 188"/>
                <a:gd name="T60" fmla="*/ 2147483647 w 392"/>
                <a:gd name="T61" fmla="*/ 2147483647 h 188"/>
                <a:gd name="T62" fmla="*/ 2147483647 w 392"/>
                <a:gd name="T63" fmla="*/ 2147483647 h 188"/>
                <a:gd name="T64" fmla="*/ 2147483647 w 392"/>
                <a:gd name="T65" fmla="*/ 2147483647 h 188"/>
                <a:gd name="T66" fmla="*/ 2147483647 w 392"/>
                <a:gd name="T67" fmla="*/ 2147483647 h 188"/>
                <a:gd name="T68" fmla="*/ 2147483647 w 392"/>
                <a:gd name="T69" fmla="*/ 2147483647 h 188"/>
                <a:gd name="T70" fmla="*/ 2147483647 w 392"/>
                <a:gd name="T71" fmla="*/ 2147483647 h 188"/>
                <a:gd name="T72" fmla="*/ 2147483647 w 392"/>
                <a:gd name="T73" fmla="*/ 2147483647 h 188"/>
                <a:gd name="T74" fmla="*/ 2147483647 w 392"/>
                <a:gd name="T75" fmla="*/ 2147483647 h 188"/>
                <a:gd name="T76" fmla="*/ 2147483647 w 392"/>
                <a:gd name="T77" fmla="*/ 2147483647 h 188"/>
                <a:gd name="T78" fmla="*/ 2147483647 w 392"/>
                <a:gd name="T79" fmla="*/ 2147483647 h 188"/>
                <a:gd name="T80" fmla="*/ 2147483647 w 392"/>
                <a:gd name="T81" fmla="*/ 2147483647 h 188"/>
                <a:gd name="T82" fmla="*/ 2147483647 w 392"/>
                <a:gd name="T83" fmla="*/ 2147483647 h 188"/>
                <a:gd name="T84" fmla="*/ 2147483647 w 392"/>
                <a:gd name="T85" fmla="*/ 2147483647 h 188"/>
                <a:gd name="T86" fmla="*/ 2147483647 w 392"/>
                <a:gd name="T87" fmla="*/ 2147483647 h 188"/>
                <a:gd name="T88" fmla="*/ 2147483647 w 392"/>
                <a:gd name="T89" fmla="*/ 2147483647 h 188"/>
                <a:gd name="T90" fmla="*/ 2147483647 w 392"/>
                <a:gd name="T91" fmla="*/ 2147483647 h 188"/>
                <a:gd name="T92" fmla="*/ 2147483647 w 392"/>
                <a:gd name="T93" fmla="*/ 2147483647 h 188"/>
                <a:gd name="T94" fmla="*/ 2147483647 w 392"/>
                <a:gd name="T95" fmla="*/ 2147483647 h 188"/>
                <a:gd name="T96" fmla="*/ 2147483647 w 392"/>
                <a:gd name="T97" fmla="*/ 2147483647 h 188"/>
                <a:gd name="T98" fmla="*/ 2147483647 w 392"/>
                <a:gd name="T99" fmla="*/ 2147483647 h 188"/>
                <a:gd name="T100" fmla="*/ 2147483647 w 392"/>
                <a:gd name="T101" fmla="*/ 2147483647 h 188"/>
                <a:gd name="T102" fmla="*/ 2147483647 w 392"/>
                <a:gd name="T103" fmla="*/ 2147483647 h 188"/>
                <a:gd name="T104" fmla="*/ 2147483647 w 392"/>
                <a:gd name="T105" fmla="*/ 0 h 1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2"/>
                <a:gd name="T160" fmla="*/ 0 h 188"/>
                <a:gd name="T161" fmla="*/ 392 w 392"/>
                <a:gd name="T162" fmla="*/ 188 h 18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2" h="188">
                  <a:moveTo>
                    <a:pt x="297" y="0"/>
                  </a:moveTo>
                  <a:lnTo>
                    <a:pt x="225" y="12"/>
                  </a:lnTo>
                  <a:lnTo>
                    <a:pt x="0" y="56"/>
                  </a:lnTo>
                  <a:lnTo>
                    <a:pt x="12" y="112"/>
                  </a:lnTo>
                  <a:lnTo>
                    <a:pt x="16" y="104"/>
                  </a:lnTo>
                  <a:lnTo>
                    <a:pt x="22" y="102"/>
                  </a:lnTo>
                  <a:lnTo>
                    <a:pt x="38" y="82"/>
                  </a:lnTo>
                  <a:lnTo>
                    <a:pt x="46" y="80"/>
                  </a:lnTo>
                  <a:lnTo>
                    <a:pt x="52" y="70"/>
                  </a:lnTo>
                  <a:lnTo>
                    <a:pt x="58" y="68"/>
                  </a:lnTo>
                  <a:lnTo>
                    <a:pt x="62" y="56"/>
                  </a:lnTo>
                  <a:lnTo>
                    <a:pt x="68" y="60"/>
                  </a:lnTo>
                  <a:lnTo>
                    <a:pt x="78" y="64"/>
                  </a:lnTo>
                  <a:lnTo>
                    <a:pt x="88" y="60"/>
                  </a:lnTo>
                  <a:lnTo>
                    <a:pt x="90" y="52"/>
                  </a:lnTo>
                  <a:lnTo>
                    <a:pt x="117" y="44"/>
                  </a:lnTo>
                  <a:lnTo>
                    <a:pt x="123" y="48"/>
                  </a:lnTo>
                  <a:lnTo>
                    <a:pt x="131" y="48"/>
                  </a:lnTo>
                  <a:lnTo>
                    <a:pt x="137" y="46"/>
                  </a:lnTo>
                  <a:lnTo>
                    <a:pt x="141" y="54"/>
                  </a:lnTo>
                  <a:lnTo>
                    <a:pt x="145" y="54"/>
                  </a:lnTo>
                  <a:lnTo>
                    <a:pt x="155" y="74"/>
                  </a:lnTo>
                  <a:lnTo>
                    <a:pt x="161" y="74"/>
                  </a:lnTo>
                  <a:lnTo>
                    <a:pt x="167" y="76"/>
                  </a:lnTo>
                  <a:lnTo>
                    <a:pt x="177" y="80"/>
                  </a:lnTo>
                  <a:lnTo>
                    <a:pt x="171" y="88"/>
                  </a:lnTo>
                  <a:lnTo>
                    <a:pt x="179" y="98"/>
                  </a:lnTo>
                  <a:lnTo>
                    <a:pt x="197" y="98"/>
                  </a:lnTo>
                  <a:lnTo>
                    <a:pt x="203" y="104"/>
                  </a:lnTo>
                  <a:lnTo>
                    <a:pt x="213" y="110"/>
                  </a:lnTo>
                  <a:lnTo>
                    <a:pt x="221" y="118"/>
                  </a:lnTo>
                  <a:lnTo>
                    <a:pt x="221" y="124"/>
                  </a:lnTo>
                  <a:lnTo>
                    <a:pt x="211" y="142"/>
                  </a:lnTo>
                  <a:lnTo>
                    <a:pt x="203" y="158"/>
                  </a:lnTo>
                  <a:lnTo>
                    <a:pt x="205" y="170"/>
                  </a:lnTo>
                  <a:lnTo>
                    <a:pt x="217" y="172"/>
                  </a:lnTo>
                  <a:lnTo>
                    <a:pt x="229" y="166"/>
                  </a:lnTo>
                  <a:lnTo>
                    <a:pt x="237" y="176"/>
                  </a:lnTo>
                  <a:lnTo>
                    <a:pt x="243" y="178"/>
                  </a:lnTo>
                  <a:lnTo>
                    <a:pt x="243" y="174"/>
                  </a:lnTo>
                  <a:lnTo>
                    <a:pt x="253" y="172"/>
                  </a:lnTo>
                  <a:lnTo>
                    <a:pt x="265" y="172"/>
                  </a:lnTo>
                  <a:lnTo>
                    <a:pt x="283" y="180"/>
                  </a:lnTo>
                  <a:lnTo>
                    <a:pt x="291" y="182"/>
                  </a:lnTo>
                  <a:lnTo>
                    <a:pt x="295" y="182"/>
                  </a:lnTo>
                  <a:lnTo>
                    <a:pt x="295" y="180"/>
                  </a:lnTo>
                  <a:lnTo>
                    <a:pt x="291" y="174"/>
                  </a:lnTo>
                  <a:lnTo>
                    <a:pt x="283" y="162"/>
                  </a:lnTo>
                  <a:lnTo>
                    <a:pt x="275" y="160"/>
                  </a:lnTo>
                  <a:lnTo>
                    <a:pt x="275" y="158"/>
                  </a:lnTo>
                  <a:lnTo>
                    <a:pt x="275" y="156"/>
                  </a:lnTo>
                  <a:lnTo>
                    <a:pt x="277" y="156"/>
                  </a:lnTo>
                  <a:lnTo>
                    <a:pt x="281" y="150"/>
                  </a:lnTo>
                  <a:lnTo>
                    <a:pt x="273" y="146"/>
                  </a:lnTo>
                  <a:lnTo>
                    <a:pt x="265" y="136"/>
                  </a:lnTo>
                  <a:lnTo>
                    <a:pt x="261" y="118"/>
                  </a:lnTo>
                  <a:lnTo>
                    <a:pt x="259" y="110"/>
                  </a:lnTo>
                  <a:lnTo>
                    <a:pt x="257" y="100"/>
                  </a:lnTo>
                  <a:lnTo>
                    <a:pt x="261" y="82"/>
                  </a:lnTo>
                  <a:lnTo>
                    <a:pt x="259" y="74"/>
                  </a:lnTo>
                  <a:lnTo>
                    <a:pt x="255" y="70"/>
                  </a:lnTo>
                  <a:lnTo>
                    <a:pt x="255" y="66"/>
                  </a:lnTo>
                  <a:lnTo>
                    <a:pt x="257" y="62"/>
                  </a:lnTo>
                  <a:lnTo>
                    <a:pt x="259" y="58"/>
                  </a:lnTo>
                  <a:lnTo>
                    <a:pt x="263" y="50"/>
                  </a:lnTo>
                  <a:lnTo>
                    <a:pt x="275" y="40"/>
                  </a:lnTo>
                  <a:lnTo>
                    <a:pt x="277" y="38"/>
                  </a:lnTo>
                  <a:lnTo>
                    <a:pt x="283" y="24"/>
                  </a:lnTo>
                  <a:lnTo>
                    <a:pt x="291" y="24"/>
                  </a:lnTo>
                  <a:lnTo>
                    <a:pt x="295" y="28"/>
                  </a:lnTo>
                  <a:lnTo>
                    <a:pt x="287" y="40"/>
                  </a:lnTo>
                  <a:lnTo>
                    <a:pt x="283" y="48"/>
                  </a:lnTo>
                  <a:lnTo>
                    <a:pt x="277" y="56"/>
                  </a:lnTo>
                  <a:lnTo>
                    <a:pt x="275" y="64"/>
                  </a:lnTo>
                  <a:lnTo>
                    <a:pt x="277" y="74"/>
                  </a:lnTo>
                  <a:lnTo>
                    <a:pt x="285" y="76"/>
                  </a:lnTo>
                  <a:lnTo>
                    <a:pt x="289" y="96"/>
                  </a:lnTo>
                  <a:lnTo>
                    <a:pt x="287" y="100"/>
                  </a:lnTo>
                  <a:lnTo>
                    <a:pt x="277" y="106"/>
                  </a:lnTo>
                  <a:lnTo>
                    <a:pt x="279" y="112"/>
                  </a:lnTo>
                  <a:lnTo>
                    <a:pt x="287" y="114"/>
                  </a:lnTo>
                  <a:lnTo>
                    <a:pt x="291" y="118"/>
                  </a:lnTo>
                  <a:lnTo>
                    <a:pt x="287" y="128"/>
                  </a:lnTo>
                  <a:lnTo>
                    <a:pt x="291" y="134"/>
                  </a:lnTo>
                  <a:lnTo>
                    <a:pt x="289" y="138"/>
                  </a:lnTo>
                  <a:lnTo>
                    <a:pt x="295" y="150"/>
                  </a:lnTo>
                  <a:lnTo>
                    <a:pt x="307" y="158"/>
                  </a:lnTo>
                  <a:lnTo>
                    <a:pt x="313" y="158"/>
                  </a:lnTo>
                  <a:lnTo>
                    <a:pt x="317" y="156"/>
                  </a:lnTo>
                  <a:lnTo>
                    <a:pt x="323" y="156"/>
                  </a:lnTo>
                  <a:lnTo>
                    <a:pt x="327" y="158"/>
                  </a:lnTo>
                  <a:lnTo>
                    <a:pt x="325" y="164"/>
                  </a:lnTo>
                  <a:lnTo>
                    <a:pt x="331" y="176"/>
                  </a:lnTo>
                  <a:lnTo>
                    <a:pt x="331" y="180"/>
                  </a:lnTo>
                  <a:lnTo>
                    <a:pt x="337" y="186"/>
                  </a:lnTo>
                  <a:lnTo>
                    <a:pt x="347" y="186"/>
                  </a:lnTo>
                  <a:lnTo>
                    <a:pt x="349" y="188"/>
                  </a:lnTo>
                  <a:lnTo>
                    <a:pt x="353" y="180"/>
                  </a:lnTo>
                  <a:lnTo>
                    <a:pt x="383" y="168"/>
                  </a:lnTo>
                  <a:lnTo>
                    <a:pt x="383" y="166"/>
                  </a:lnTo>
                  <a:lnTo>
                    <a:pt x="385" y="158"/>
                  </a:lnTo>
                  <a:lnTo>
                    <a:pt x="392" y="124"/>
                  </a:lnTo>
                  <a:lnTo>
                    <a:pt x="392" y="120"/>
                  </a:lnTo>
                  <a:lnTo>
                    <a:pt x="337" y="132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20"/>
            <p:cNvSpPr>
              <a:spLocks/>
            </p:cNvSpPr>
            <p:nvPr>
              <p:custDataLst>
                <p:tags r:id="rId215"/>
              </p:custDataLst>
            </p:nvPr>
          </p:nvSpPr>
          <p:spPr bwMode="gray">
            <a:xfrm>
              <a:off x="7351713" y="3071812"/>
              <a:ext cx="141287" cy="238125"/>
            </a:xfrm>
            <a:custGeom>
              <a:avLst/>
              <a:gdLst>
                <a:gd name="T0" fmla="*/ 2147483647 w 95"/>
                <a:gd name="T1" fmla="*/ 2147483647 h 150"/>
                <a:gd name="T2" fmla="*/ 2147483647 w 95"/>
                <a:gd name="T3" fmla="*/ 2147483647 h 150"/>
                <a:gd name="T4" fmla="*/ 2147483647 w 95"/>
                <a:gd name="T5" fmla="*/ 2147483647 h 150"/>
                <a:gd name="T6" fmla="*/ 2147483647 w 95"/>
                <a:gd name="T7" fmla="*/ 2147483647 h 150"/>
                <a:gd name="T8" fmla="*/ 2147483647 w 95"/>
                <a:gd name="T9" fmla="*/ 2147483647 h 150"/>
                <a:gd name="T10" fmla="*/ 2147483647 w 95"/>
                <a:gd name="T11" fmla="*/ 2147483647 h 150"/>
                <a:gd name="T12" fmla="*/ 2147483647 w 95"/>
                <a:gd name="T13" fmla="*/ 2147483647 h 150"/>
                <a:gd name="T14" fmla="*/ 2147483647 w 95"/>
                <a:gd name="T15" fmla="*/ 2147483647 h 150"/>
                <a:gd name="T16" fmla="*/ 2147483647 w 95"/>
                <a:gd name="T17" fmla="*/ 2147483647 h 150"/>
                <a:gd name="T18" fmla="*/ 2147483647 w 95"/>
                <a:gd name="T19" fmla="*/ 2147483647 h 150"/>
                <a:gd name="T20" fmla="*/ 2147483647 w 95"/>
                <a:gd name="T21" fmla="*/ 2147483647 h 150"/>
                <a:gd name="T22" fmla="*/ 2147483647 w 95"/>
                <a:gd name="T23" fmla="*/ 2147483647 h 150"/>
                <a:gd name="T24" fmla="*/ 2147483647 w 95"/>
                <a:gd name="T25" fmla="*/ 2147483647 h 150"/>
                <a:gd name="T26" fmla="*/ 2147483647 w 95"/>
                <a:gd name="T27" fmla="*/ 2147483647 h 150"/>
                <a:gd name="T28" fmla="*/ 2147483647 w 95"/>
                <a:gd name="T29" fmla="*/ 2147483647 h 150"/>
                <a:gd name="T30" fmla="*/ 2147483647 w 95"/>
                <a:gd name="T31" fmla="*/ 0 h 150"/>
                <a:gd name="T32" fmla="*/ 2147483647 w 95"/>
                <a:gd name="T33" fmla="*/ 2147483647 h 150"/>
                <a:gd name="T34" fmla="*/ 2147483647 w 95"/>
                <a:gd name="T35" fmla="*/ 2147483647 h 150"/>
                <a:gd name="T36" fmla="*/ 2147483647 w 95"/>
                <a:gd name="T37" fmla="*/ 2147483647 h 150"/>
                <a:gd name="T38" fmla="*/ 0 w 95"/>
                <a:gd name="T39" fmla="*/ 2147483647 h 150"/>
                <a:gd name="T40" fmla="*/ 0 w 95"/>
                <a:gd name="T41" fmla="*/ 2147483647 h 150"/>
                <a:gd name="T42" fmla="*/ 2147483647 w 95"/>
                <a:gd name="T43" fmla="*/ 2147483647 h 150"/>
                <a:gd name="T44" fmla="*/ 2147483647 w 95"/>
                <a:gd name="T45" fmla="*/ 2147483647 h 150"/>
                <a:gd name="T46" fmla="*/ 2147483647 w 95"/>
                <a:gd name="T47" fmla="*/ 2147483647 h 1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5"/>
                <a:gd name="T73" fmla="*/ 0 h 150"/>
                <a:gd name="T74" fmla="*/ 95 w 95"/>
                <a:gd name="T75" fmla="*/ 150 h 1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5" h="150">
                  <a:moveTo>
                    <a:pt x="95" y="138"/>
                  </a:moveTo>
                  <a:lnTo>
                    <a:pt x="93" y="128"/>
                  </a:lnTo>
                  <a:lnTo>
                    <a:pt x="86" y="112"/>
                  </a:lnTo>
                  <a:lnTo>
                    <a:pt x="76" y="102"/>
                  </a:lnTo>
                  <a:lnTo>
                    <a:pt x="60" y="92"/>
                  </a:lnTo>
                  <a:lnTo>
                    <a:pt x="54" y="86"/>
                  </a:lnTo>
                  <a:lnTo>
                    <a:pt x="52" y="78"/>
                  </a:lnTo>
                  <a:lnTo>
                    <a:pt x="40" y="58"/>
                  </a:lnTo>
                  <a:lnTo>
                    <a:pt x="34" y="50"/>
                  </a:lnTo>
                  <a:lnTo>
                    <a:pt x="26" y="40"/>
                  </a:lnTo>
                  <a:lnTo>
                    <a:pt x="22" y="32"/>
                  </a:lnTo>
                  <a:lnTo>
                    <a:pt x="22" y="24"/>
                  </a:lnTo>
                  <a:lnTo>
                    <a:pt x="22" y="22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4" y="8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40" y="150"/>
                  </a:lnTo>
                  <a:lnTo>
                    <a:pt x="95" y="13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21"/>
            <p:cNvSpPr>
              <a:spLocks/>
            </p:cNvSpPr>
            <p:nvPr>
              <p:custDataLst>
                <p:tags r:id="rId216"/>
              </p:custDataLst>
            </p:nvPr>
          </p:nvSpPr>
          <p:spPr bwMode="gray">
            <a:xfrm>
              <a:off x="7385050" y="2794000"/>
              <a:ext cx="177800" cy="417512"/>
            </a:xfrm>
            <a:custGeom>
              <a:avLst/>
              <a:gdLst>
                <a:gd name="T0" fmla="*/ 0 w 119"/>
                <a:gd name="T1" fmla="*/ 2147483647 h 262"/>
                <a:gd name="T2" fmla="*/ 2147483647 w 119"/>
                <a:gd name="T3" fmla="*/ 2147483647 h 262"/>
                <a:gd name="T4" fmla="*/ 2147483647 w 119"/>
                <a:gd name="T5" fmla="*/ 2147483647 h 262"/>
                <a:gd name="T6" fmla="*/ 2147483647 w 119"/>
                <a:gd name="T7" fmla="*/ 2147483647 h 262"/>
                <a:gd name="T8" fmla="*/ 2147483647 w 119"/>
                <a:gd name="T9" fmla="*/ 2147483647 h 262"/>
                <a:gd name="T10" fmla="*/ 2147483647 w 119"/>
                <a:gd name="T11" fmla="*/ 2147483647 h 262"/>
                <a:gd name="T12" fmla="*/ 2147483647 w 119"/>
                <a:gd name="T13" fmla="*/ 2147483647 h 262"/>
                <a:gd name="T14" fmla="*/ 2147483647 w 119"/>
                <a:gd name="T15" fmla="*/ 2147483647 h 262"/>
                <a:gd name="T16" fmla="*/ 2147483647 w 119"/>
                <a:gd name="T17" fmla="*/ 2147483647 h 262"/>
                <a:gd name="T18" fmla="*/ 2147483647 w 119"/>
                <a:gd name="T19" fmla="*/ 2147483647 h 262"/>
                <a:gd name="T20" fmla="*/ 2147483647 w 119"/>
                <a:gd name="T21" fmla="*/ 2147483647 h 262"/>
                <a:gd name="T22" fmla="*/ 2147483647 w 119"/>
                <a:gd name="T23" fmla="*/ 2147483647 h 262"/>
                <a:gd name="T24" fmla="*/ 2147483647 w 119"/>
                <a:gd name="T25" fmla="*/ 2147483647 h 262"/>
                <a:gd name="T26" fmla="*/ 2147483647 w 119"/>
                <a:gd name="T27" fmla="*/ 2147483647 h 262"/>
                <a:gd name="T28" fmla="*/ 2147483647 w 119"/>
                <a:gd name="T29" fmla="*/ 2147483647 h 262"/>
                <a:gd name="T30" fmla="*/ 2147483647 w 119"/>
                <a:gd name="T31" fmla="*/ 2147483647 h 262"/>
                <a:gd name="T32" fmla="*/ 2147483647 w 119"/>
                <a:gd name="T33" fmla="*/ 2147483647 h 262"/>
                <a:gd name="T34" fmla="*/ 2147483647 w 119"/>
                <a:gd name="T35" fmla="*/ 2147483647 h 262"/>
                <a:gd name="T36" fmla="*/ 2147483647 w 119"/>
                <a:gd name="T37" fmla="*/ 2147483647 h 262"/>
                <a:gd name="T38" fmla="*/ 2147483647 w 119"/>
                <a:gd name="T39" fmla="*/ 2147483647 h 262"/>
                <a:gd name="T40" fmla="*/ 2147483647 w 119"/>
                <a:gd name="T41" fmla="*/ 0 h 262"/>
                <a:gd name="T42" fmla="*/ 2147483647 w 119"/>
                <a:gd name="T43" fmla="*/ 2147483647 h 262"/>
                <a:gd name="T44" fmla="*/ 2147483647 w 119"/>
                <a:gd name="T45" fmla="*/ 2147483647 h 262"/>
                <a:gd name="T46" fmla="*/ 2147483647 w 119"/>
                <a:gd name="T47" fmla="*/ 2147483647 h 262"/>
                <a:gd name="T48" fmla="*/ 2147483647 w 119"/>
                <a:gd name="T49" fmla="*/ 2147483647 h 262"/>
                <a:gd name="T50" fmla="*/ 2147483647 w 119"/>
                <a:gd name="T51" fmla="*/ 2147483647 h 262"/>
                <a:gd name="T52" fmla="*/ 2147483647 w 119"/>
                <a:gd name="T53" fmla="*/ 2147483647 h 262"/>
                <a:gd name="T54" fmla="*/ 2147483647 w 119"/>
                <a:gd name="T55" fmla="*/ 2147483647 h 262"/>
                <a:gd name="T56" fmla="*/ 2147483647 w 119"/>
                <a:gd name="T57" fmla="*/ 2147483647 h 262"/>
                <a:gd name="T58" fmla="*/ 2147483647 w 119"/>
                <a:gd name="T59" fmla="*/ 2147483647 h 262"/>
                <a:gd name="T60" fmla="*/ 2147483647 w 119"/>
                <a:gd name="T61" fmla="*/ 2147483647 h 262"/>
                <a:gd name="T62" fmla="*/ 2147483647 w 119"/>
                <a:gd name="T63" fmla="*/ 2147483647 h 262"/>
                <a:gd name="T64" fmla="*/ 2147483647 w 119"/>
                <a:gd name="T65" fmla="*/ 2147483647 h 2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9"/>
                <a:gd name="T100" fmla="*/ 0 h 262"/>
                <a:gd name="T101" fmla="*/ 119 w 119"/>
                <a:gd name="T102" fmla="*/ 262 h 2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9" h="262">
                  <a:moveTo>
                    <a:pt x="6" y="176"/>
                  </a:moveTo>
                  <a:lnTo>
                    <a:pt x="0" y="196"/>
                  </a:lnTo>
                  <a:lnTo>
                    <a:pt x="0" y="198"/>
                  </a:lnTo>
                  <a:lnTo>
                    <a:pt x="4" y="196"/>
                  </a:lnTo>
                  <a:lnTo>
                    <a:pt x="10" y="206"/>
                  </a:lnTo>
                  <a:lnTo>
                    <a:pt x="16" y="214"/>
                  </a:lnTo>
                  <a:lnTo>
                    <a:pt x="22" y="220"/>
                  </a:lnTo>
                  <a:lnTo>
                    <a:pt x="42" y="230"/>
                  </a:lnTo>
                  <a:lnTo>
                    <a:pt x="46" y="232"/>
                  </a:lnTo>
                  <a:lnTo>
                    <a:pt x="60" y="236"/>
                  </a:lnTo>
                  <a:lnTo>
                    <a:pt x="66" y="236"/>
                  </a:lnTo>
                  <a:lnTo>
                    <a:pt x="66" y="248"/>
                  </a:lnTo>
                  <a:lnTo>
                    <a:pt x="66" y="256"/>
                  </a:lnTo>
                  <a:lnTo>
                    <a:pt x="71" y="262"/>
                  </a:lnTo>
                  <a:lnTo>
                    <a:pt x="77" y="254"/>
                  </a:lnTo>
                  <a:lnTo>
                    <a:pt x="83" y="242"/>
                  </a:lnTo>
                  <a:lnTo>
                    <a:pt x="83" y="230"/>
                  </a:lnTo>
                  <a:lnTo>
                    <a:pt x="91" y="216"/>
                  </a:lnTo>
                  <a:lnTo>
                    <a:pt x="97" y="204"/>
                  </a:lnTo>
                  <a:lnTo>
                    <a:pt x="109" y="186"/>
                  </a:lnTo>
                  <a:lnTo>
                    <a:pt x="113" y="174"/>
                  </a:lnTo>
                  <a:lnTo>
                    <a:pt x="119" y="162"/>
                  </a:lnTo>
                  <a:lnTo>
                    <a:pt x="119" y="154"/>
                  </a:lnTo>
                  <a:lnTo>
                    <a:pt x="115" y="118"/>
                  </a:lnTo>
                  <a:lnTo>
                    <a:pt x="111" y="88"/>
                  </a:lnTo>
                  <a:lnTo>
                    <a:pt x="107" y="82"/>
                  </a:lnTo>
                  <a:lnTo>
                    <a:pt x="95" y="84"/>
                  </a:lnTo>
                  <a:lnTo>
                    <a:pt x="91" y="88"/>
                  </a:lnTo>
                  <a:lnTo>
                    <a:pt x="87" y="86"/>
                  </a:lnTo>
                  <a:lnTo>
                    <a:pt x="85" y="84"/>
                  </a:lnTo>
                  <a:lnTo>
                    <a:pt x="81" y="86"/>
                  </a:lnTo>
                  <a:lnTo>
                    <a:pt x="79" y="86"/>
                  </a:lnTo>
                  <a:lnTo>
                    <a:pt x="79" y="80"/>
                  </a:lnTo>
                  <a:lnTo>
                    <a:pt x="87" y="66"/>
                  </a:lnTo>
                  <a:lnTo>
                    <a:pt x="89" y="66"/>
                  </a:lnTo>
                  <a:lnTo>
                    <a:pt x="95" y="64"/>
                  </a:lnTo>
                  <a:lnTo>
                    <a:pt x="93" y="52"/>
                  </a:lnTo>
                  <a:lnTo>
                    <a:pt x="95" y="44"/>
                  </a:lnTo>
                  <a:lnTo>
                    <a:pt x="99" y="42"/>
                  </a:lnTo>
                  <a:lnTo>
                    <a:pt x="103" y="36"/>
                  </a:lnTo>
                  <a:lnTo>
                    <a:pt x="99" y="24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4" y="32"/>
                  </a:lnTo>
                  <a:lnTo>
                    <a:pt x="4" y="42"/>
                  </a:lnTo>
                  <a:lnTo>
                    <a:pt x="2" y="44"/>
                  </a:lnTo>
                  <a:lnTo>
                    <a:pt x="2" y="48"/>
                  </a:lnTo>
                  <a:lnTo>
                    <a:pt x="10" y="56"/>
                  </a:lnTo>
                  <a:lnTo>
                    <a:pt x="12" y="66"/>
                  </a:lnTo>
                  <a:lnTo>
                    <a:pt x="6" y="68"/>
                  </a:lnTo>
                  <a:lnTo>
                    <a:pt x="6" y="88"/>
                  </a:lnTo>
                  <a:lnTo>
                    <a:pt x="8" y="88"/>
                  </a:lnTo>
                  <a:lnTo>
                    <a:pt x="18" y="90"/>
                  </a:lnTo>
                  <a:lnTo>
                    <a:pt x="22" y="104"/>
                  </a:lnTo>
                  <a:lnTo>
                    <a:pt x="32" y="106"/>
                  </a:lnTo>
                  <a:lnTo>
                    <a:pt x="32" y="110"/>
                  </a:lnTo>
                  <a:lnTo>
                    <a:pt x="40" y="112"/>
                  </a:lnTo>
                  <a:lnTo>
                    <a:pt x="44" y="118"/>
                  </a:lnTo>
                  <a:lnTo>
                    <a:pt x="56" y="126"/>
                  </a:lnTo>
                  <a:lnTo>
                    <a:pt x="54" y="128"/>
                  </a:lnTo>
                  <a:lnTo>
                    <a:pt x="44" y="136"/>
                  </a:lnTo>
                  <a:lnTo>
                    <a:pt x="30" y="150"/>
                  </a:lnTo>
                  <a:lnTo>
                    <a:pt x="26" y="162"/>
                  </a:lnTo>
                  <a:lnTo>
                    <a:pt x="6" y="17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22"/>
            <p:cNvSpPr>
              <a:spLocks/>
            </p:cNvSpPr>
            <p:nvPr>
              <p:custDataLst>
                <p:tags r:id="rId217"/>
              </p:custDataLst>
            </p:nvPr>
          </p:nvSpPr>
          <p:spPr bwMode="gray">
            <a:xfrm>
              <a:off x="7546975" y="2595562"/>
              <a:ext cx="220663" cy="228600"/>
            </a:xfrm>
            <a:custGeom>
              <a:avLst/>
              <a:gdLst>
                <a:gd name="T0" fmla="*/ 0 w 146"/>
                <a:gd name="T1" fmla="*/ 2147483647 h 144"/>
                <a:gd name="T2" fmla="*/ 2147483647 w 146"/>
                <a:gd name="T3" fmla="*/ 2147483647 h 144"/>
                <a:gd name="T4" fmla="*/ 2147483647 w 146"/>
                <a:gd name="T5" fmla="*/ 2147483647 h 144"/>
                <a:gd name="T6" fmla="*/ 2147483647 w 146"/>
                <a:gd name="T7" fmla="*/ 2147483647 h 144"/>
                <a:gd name="T8" fmla="*/ 2147483647 w 146"/>
                <a:gd name="T9" fmla="*/ 2147483647 h 144"/>
                <a:gd name="T10" fmla="*/ 2147483647 w 146"/>
                <a:gd name="T11" fmla="*/ 0 h 144"/>
                <a:gd name="T12" fmla="*/ 2147483647 w 146"/>
                <a:gd name="T13" fmla="*/ 2147483647 h 144"/>
                <a:gd name="T14" fmla="*/ 2147483647 w 146"/>
                <a:gd name="T15" fmla="*/ 2147483647 h 144"/>
                <a:gd name="T16" fmla="*/ 2147483647 w 146"/>
                <a:gd name="T17" fmla="*/ 2147483647 h 144"/>
                <a:gd name="T18" fmla="*/ 2147483647 w 146"/>
                <a:gd name="T19" fmla="*/ 2147483647 h 144"/>
                <a:gd name="T20" fmla="*/ 2147483647 w 146"/>
                <a:gd name="T21" fmla="*/ 2147483647 h 144"/>
                <a:gd name="T22" fmla="*/ 2147483647 w 146"/>
                <a:gd name="T23" fmla="*/ 2147483647 h 144"/>
                <a:gd name="T24" fmla="*/ 2147483647 w 146"/>
                <a:gd name="T25" fmla="*/ 2147483647 h 144"/>
                <a:gd name="T26" fmla="*/ 2147483647 w 146"/>
                <a:gd name="T27" fmla="*/ 2147483647 h 144"/>
                <a:gd name="T28" fmla="*/ 2147483647 w 146"/>
                <a:gd name="T29" fmla="*/ 2147483647 h 144"/>
                <a:gd name="T30" fmla="*/ 2147483647 w 146"/>
                <a:gd name="T31" fmla="*/ 2147483647 h 144"/>
                <a:gd name="T32" fmla="*/ 2147483647 w 146"/>
                <a:gd name="T33" fmla="*/ 2147483647 h 144"/>
                <a:gd name="T34" fmla="*/ 2147483647 w 146"/>
                <a:gd name="T35" fmla="*/ 2147483647 h 144"/>
                <a:gd name="T36" fmla="*/ 2147483647 w 146"/>
                <a:gd name="T37" fmla="*/ 2147483647 h 144"/>
                <a:gd name="T38" fmla="*/ 2147483647 w 146"/>
                <a:gd name="T39" fmla="*/ 2147483647 h 144"/>
                <a:gd name="T40" fmla="*/ 2147483647 w 146"/>
                <a:gd name="T41" fmla="*/ 2147483647 h 144"/>
                <a:gd name="T42" fmla="*/ 2147483647 w 146"/>
                <a:gd name="T43" fmla="*/ 2147483647 h 144"/>
                <a:gd name="T44" fmla="*/ 2147483647 w 146"/>
                <a:gd name="T45" fmla="*/ 2147483647 h 144"/>
                <a:gd name="T46" fmla="*/ 2147483647 w 146"/>
                <a:gd name="T47" fmla="*/ 2147483647 h 144"/>
                <a:gd name="T48" fmla="*/ 2147483647 w 146"/>
                <a:gd name="T49" fmla="*/ 2147483647 h 144"/>
                <a:gd name="T50" fmla="*/ 2147483647 w 146"/>
                <a:gd name="T51" fmla="*/ 2147483647 h 144"/>
                <a:gd name="T52" fmla="*/ 2147483647 w 146"/>
                <a:gd name="T53" fmla="*/ 2147483647 h 144"/>
                <a:gd name="T54" fmla="*/ 0 w 146"/>
                <a:gd name="T55" fmla="*/ 2147483647 h 144"/>
                <a:gd name="T56" fmla="*/ 0 w 146"/>
                <a:gd name="T57" fmla="*/ 2147483647 h 1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144"/>
                <a:gd name="T89" fmla="*/ 146 w 146"/>
                <a:gd name="T90" fmla="*/ 144 h 14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144">
                  <a:moveTo>
                    <a:pt x="0" y="30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6" y="18"/>
                  </a:lnTo>
                  <a:lnTo>
                    <a:pt x="128" y="0"/>
                  </a:lnTo>
                  <a:lnTo>
                    <a:pt x="146" y="60"/>
                  </a:lnTo>
                  <a:lnTo>
                    <a:pt x="142" y="66"/>
                  </a:lnTo>
                  <a:lnTo>
                    <a:pt x="142" y="70"/>
                  </a:lnTo>
                  <a:lnTo>
                    <a:pt x="142" y="72"/>
                  </a:lnTo>
                  <a:lnTo>
                    <a:pt x="142" y="74"/>
                  </a:lnTo>
                  <a:lnTo>
                    <a:pt x="134" y="76"/>
                  </a:lnTo>
                  <a:lnTo>
                    <a:pt x="110" y="86"/>
                  </a:lnTo>
                  <a:lnTo>
                    <a:pt x="102" y="84"/>
                  </a:lnTo>
                  <a:lnTo>
                    <a:pt x="100" y="88"/>
                  </a:lnTo>
                  <a:lnTo>
                    <a:pt x="100" y="92"/>
                  </a:lnTo>
                  <a:lnTo>
                    <a:pt x="98" y="94"/>
                  </a:lnTo>
                  <a:lnTo>
                    <a:pt x="84" y="94"/>
                  </a:lnTo>
                  <a:lnTo>
                    <a:pt x="64" y="104"/>
                  </a:lnTo>
                  <a:lnTo>
                    <a:pt x="60" y="102"/>
                  </a:lnTo>
                  <a:lnTo>
                    <a:pt x="48" y="116"/>
                  </a:lnTo>
                  <a:lnTo>
                    <a:pt x="22" y="138"/>
                  </a:lnTo>
                  <a:lnTo>
                    <a:pt x="10" y="144"/>
                  </a:lnTo>
                  <a:lnTo>
                    <a:pt x="2" y="136"/>
                  </a:lnTo>
                  <a:lnTo>
                    <a:pt x="14" y="122"/>
                  </a:lnTo>
                  <a:lnTo>
                    <a:pt x="14" y="116"/>
                  </a:lnTo>
                  <a:lnTo>
                    <a:pt x="10" y="11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23"/>
            <p:cNvSpPr>
              <a:spLocks/>
            </p:cNvSpPr>
            <p:nvPr>
              <p:custDataLst>
                <p:tags r:id="rId218"/>
              </p:custDataLst>
            </p:nvPr>
          </p:nvSpPr>
          <p:spPr bwMode="gray">
            <a:xfrm>
              <a:off x="7739063" y="2584450"/>
              <a:ext cx="112712" cy="128587"/>
            </a:xfrm>
            <a:custGeom>
              <a:avLst/>
              <a:gdLst>
                <a:gd name="T0" fmla="*/ 0 w 74"/>
                <a:gd name="T1" fmla="*/ 2147483647 h 80"/>
                <a:gd name="T2" fmla="*/ 2147483647 w 74"/>
                <a:gd name="T3" fmla="*/ 2147483647 h 80"/>
                <a:gd name="T4" fmla="*/ 2147483647 w 74"/>
                <a:gd name="T5" fmla="*/ 2147483647 h 80"/>
                <a:gd name="T6" fmla="*/ 2147483647 w 74"/>
                <a:gd name="T7" fmla="*/ 2147483647 h 80"/>
                <a:gd name="T8" fmla="*/ 2147483647 w 74"/>
                <a:gd name="T9" fmla="*/ 2147483647 h 80"/>
                <a:gd name="T10" fmla="*/ 2147483647 w 74"/>
                <a:gd name="T11" fmla="*/ 2147483647 h 80"/>
                <a:gd name="T12" fmla="*/ 2147483647 w 74"/>
                <a:gd name="T13" fmla="*/ 2147483647 h 80"/>
                <a:gd name="T14" fmla="*/ 2147483647 w 74"/>
                <a:gd name="T15" fmla="*/ 2147483647 h 80"/>
                <a:gd name="T16" fmla="*/ 2147483647 w 74"/>
                <a:gd name="T17" fmla="*/ 2147483647 h 80"/>
                <a:gd name="T18" fmla="*/ 2147483647 w 74"/>
                <a:gd name="T19" fmla="*/ 2147483647 h 80"/>
                <a:gd name="T20" fmla="*/ 2147483647 w 74"/>
                <a:gd name="T21" fmla="*/ 2147483647 h 80"/>
                <a:gd name="T22" fmla="*/ 2147483647 w 74"/>
                <a:gd name="T23" fmla="*/ 2147483647 h 80"/>
                <a:gd name="T24" fmla="*/ 2147483647 w 74"/>
                <a:gd name="T25" fmla="*/ 2147483647 h 80"/>
                <a:gd name="T26" fmla="*/ 2147483647 w 74"/>
                <a:gd name="T27" fmla="*/ 2147483647 h 80"/>
                <a:gd name="T28" fmla="*/ 2147483647 w 74"/>
                <a:gd name="T29" fmla="*/ 2147483647 h 80"/>
                <a:gd name="T30" fmla="*/ 2147483647 w 74"/>
                <a:gd name="T31" fmla="*/ 2147483647 h 80"/>
                <a:gd name="T32" fmla="*/ 2147483647 w 74"/>
                <a:gd name="T33" fmla="*/ 2147483647 h 80"/>
                <a:gd name="T34" fmla="*/ 2147483647 w 74"/>
                <a:gd name="T35" fmla="*/ 2147483647 h 80"/>
                <a:gd name="T36" fmla="*/ 2147483647 w 74"/>
                <a:gd name="T37" fmla="*/ 2147483647 h 80"/>
                <a:gd name="T38" fmla="*/ 2147483647 w 74"/>
                <a:gd name="T39" fmla="*/ 2147483647 h 80"/>
                <a:gd name="T40" fmla="*/ 2147483647 w 74"/>
                <a:gd name="T41" fmla="*/ 2147483647 h 80"/>
                <a:gd name="T42" fmla="*/ 2147483647 w 74"/>
                <a:gd name="T43" fmla="*/ 2147483647 h 80"/>
                <a:gd name="T44" fmla="*/ 2147483647 w 74"/>
                <a:gd name="T45" fmla="*/ 2147483647 h 80"/>
                <a:gd name="T46" fmla="*/ 2147483647 w 74"/>
                <a:gd name="T47" fmla="*/ 2147483647 h 80"/>
                <a:gd name="T48" fmla="*/ 2147483647 w 74"/>
                <a:gd name="T49" fmla="*/ 2147483647 h 80"/>
                <a:gd name="T50" fmla="*/ 2147483647 w 74"/>
                <a:gd name="T51" fmla="*/ 2147483647 h 80"/>
                <a:gd name="T52" fmla="*/ 2147483647 w 74"/>
                <a:gd name="T53" fmla="*/ 2147483647 h 80"/>
                <a:gd name="T54" fmla="*/ 2147483647 w 74"/>
                <a:gd name="T55" fmla="*/ 2147483647 h 80"/>
                <a:gd name="T56" fmla="*/ 2147483647 w 74"/>
                <a:gd name="T57" fmla="*/ 2147483647 h 80"/>
                <a:gd name="T58" fmla="*/ 2147483647 w 74"/>
                <a:gd name="T59" fmla="*/ 2147483647 h 80"/>
                <a:gd name="T60" fmla="*/ 2147483647 w 74"/>
                <a:gd name="T61" fmla="*/ 2147483647 h 80"/>
                <a:gd name="T62" fmla="*/ 2147483647 w 74"/>
                <a:gd name="T63" fmla="*/ 2147483647 h 80"/>
                <a:gd name="T64" fmla="*/ 2147483647 w 74"/>
                <a:gd name="T65" fmla="*/ 0 h 80"/>
                <a:gd name="T66" fmla="*/ 0 w 74"/>
                <a:gd name="T67" fmla="*/ 2147483647 h 80"/>
                <a:gd name="T68" fmla="*/ 0 w 74"/>
                <a:gd name="T69" fmla="*/ 2147483647 h 8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4"/>
                <a:gd name="T106" fmla="*/ 0 h 80"/>
                <a:gd name="T107" fmla="*/ 74 w 74"/>
                <a:gd name="T108" fmla="*/ 80 h 8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4" h="80">
                  <a:moveTo>
                    <a:pt x="0" y="6"/>
                  </a:moveTo>
                  <a:lnTo>
                    <a:pt x="18" y="66"/>
                  </a:lnTo>
                  <a:lnTo>
                    <a:pt x="14" y="72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20" y="80"/>
                  </a:lnTo>
                  <a:lnTo>
                    <a:pt x="34" y="70"/>
                  </a:lnTo>
                  <a:lnTo>
                    <a:pt x="44" y="62"/>
                  </a:lnTo>
                  <a:lnTo>
                    <a:pt x="44" y="56"/>
                  </a:lnTo>
                  <a:lnTo>
                    <a:pt x="40" y="52"/>
                  </a:lnTo>
                  <a:lnTo>
                    <a:pt x="40" y="42"/>
                  </a:lnTo>
                  <a:lnTo>
                    <a:pt x="48" y="34"/>
                  </a:lnTo>
                  <a:lnTo>
                    <a:pt x="50" y="38"/>
                  </a:lnTo>
                  <a:lnTo>
                    <a:pt x="50" y="44"/>
                  </a:lnTo>
                  <a:lnTo>
                    <a:pt x="50" y="56"/>
                  </a:lnTo>
                  <a:lnTo>
                    <a:pt x="52" y="60"/>
                  </a:lnTo>
                  <a:lnTo>
                    <a:pt x="58" y="58"/>
                  </a:lnTo>
                  <a:lnTo>
                    <a:pt x="58" y="52"/>
                  </a:lnTo>
                  <a:lnTo>
                    <a:pt x="60" y="52"/>
                  </a:lnTo>
                  <a:lnTo>
                    <a:pt x="66" y="46"/>
                  </a:lnTo>
                  <a:lnTo>
                    <a:pt x="74" y="46"/>
                  </a:lnTo>
                  <a:lnTo>
                    <a:pt x="70" y="38"/>
                  </a:lnTo>
                  <a:lnTo>
                    <a:pt x="68" y="34"/>
                  </a:lnTo>
                  <a:lnTo>
                    <a:pt x="64" y="34"/>
                  </a:lnTo>
                  <a:lnTo>
                    <a:pt x="62" y="32"/>
                  </a:lnTo>
                  <a:lnTo>
                    <a:pt x="58" y="28"/>
                  </a:lnTo>
                  <a:lnTo>
                    <a:pt x="58" y="24"/>
                  </a:lnTo>
                  <a:lnTo>
                    <a:pt x="42" y="22"/>
                  </a:lnTo>
                  <a:lnTo>
                    <a:pt x="38" y="12"/>
                  </a:lnTo>
                  <a:lnTo>
                    <a:pt x="34" y="10"/>
                  </a:lnTo>
                  <a:lnTo>
                    <a:pt x="3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24"/>
            <p:cNvSpPr>
              <a:spLocks/>
            </p:cNvSpPr>
            <p:nvPr>
              <p:custDataLst>
                <p:tags r:id="rId219"/>
              </p:custDataLst>
            </p:nvPr>
          </p:nvSpPr>
          <p:spPr bwMode="gray">
            <a:xfrm>
              <a:off x="7439025" y="2093912"/>
              <a:ext cx="225425" cy="427038"/>
            </a:xfrm>
            <a:custGeom>
              <a:avLst/>
              <a:gdLst>
                <a:gd name="T0" fmla="*/ 0 w 151"/>
                <a:gd name="T1" fmla="*/ 2147483647 h 269"/>
                <a:gd name="T2" fmla="*/ 2147483647 w 151"/>
                <a:gd name="T3" fmla="*/ 2147483647 h 269"/>
                <a:gd name="T4" fmla="*/ 2147483647 w 151"/>
                <a:gd name="T5" fmla="*/ 2147483647 h 269"/>
                <a:gd name="T6" fmla="*/ 2147483647 w 151"/>
                <a:gd name="T7" fmla="*/ 2147483647 h 269"/>
                <a:gd name="T8" fmla="*/ 2147483647 w 151"/>
                <a:gd name="T9" fmla="*/ 2147483647 h 269"/>
                <a:gd name="T10" fmla="*/ 2147483647 w 151"/>
                <a:gd name="T11" fmla="*/ 2147483647 h 269"/>
                <a:gd name="T12" fmla="*/ 2147483647 w 151"/>
                <a:gd name="T13" fmla="*/ 2147483647 h 269"/>
                <a:gd name="T14" fmla="*/ 2147483647 w 151"/>
                <a:gd name="T15" fmla="*/ 2147483647 h 269"/>
                <a:gd name="T16" fmla="*/ 2147483647 w 151"/>
                <a:gd name="T17" fmla="*/ 2147483647 h 269"/>
                <a:gd name="T18" fmla="*/ 2147483647 w 151"/>
                <a:gd name="T19" fmla="*/ 2147483647 h 269"/>
                <a:gd name="T20" fmla="*/ 2147483647 w 151"/>
                <a:gd name="T21" fmla="*/ 2147483647 h 269"/>
                <a:gd name="T22" fmla="*/ 2147483647 w 151"/>
                <a:gd name="T23" fmla="*/ 2147483647 h 269"/>
                <a:gd name="T24" fmla="*/ 2147483647 w 151"/>
                <a:gd name="T25" fmla="*/ 2147483647 h 269"/>
                <a:gd name="T26" fmla="*/ 2147483647 w 151"/>
                <a:gd name="T27" fmla="*/ 2147483647 h 269"/>
                <a:gd name="T28" fmla="*/ 2147483647 w 151"/>
                <a:gd name="T29" fmla="*/ 2147483647 h 269"/>
                <a:gd name="T30" fmla="*/ 2147483647 w 151"/>
                <a:gd name="T31" fmla="*/ 2147483647 h 269"/>
                <a:gd name="T32" fmla="*/ 2147483647 w 151"/>
                <a:gd name="T33" fmla="*/ 2147483647 h 269"/>
                <a:gd name="T34" fmla="*/ 2147483647 w 151"/>
                <a:gd name="T35" fmla="*/ 2147483647 h 269"/>
                <a:gd name="T36" fmla="*/ 2147483647 w 151"/>
                <a:gd name="T37" fmla="*/ 2147483647 h 269"/>
                <a:gd name="T38" fmla="*/ 2147483647 w 151"/>
                <a:gd name="T39" fmla="*/ 2147483647 h 269"/>
                <a:gd name="T40" fmla="*/ 2147483647 w 151"/>
                <a:gd name="T41" fmla="*/ 2147483647 h 269"/>
                <a:gd name="T42" fmla="*/ 2147483647 w 151"/>
                <a:gd name="T43" fmla="*/ 2147483647 h 269"/>
                <a:gd name="T44" fmla="*/ 2147483647 w 151"/>
                <a:gd name="T45" fmla="*/ 2147483647 h 269"/>
                <a:gd name="T46" fmla="*/ 2147483647 w 151"/>
                <a:gd name="T47" fmla="*/ 2147483647 h 269"/>
                <a:gd name="T48" fmla="*/ 2147483647 w 151"/>
                <a:gd name="T49" fmla="*/ 2147483647 h 269"/>
                <a:gd name="T50" fmla="*/ 2147483647 w 151"/>
                <a:gd name="T51" fmla="*/ 2147483647 h 269"/>
                <a:gd name="T52" fmla="*/ 2147483647 w 151"/>
                <a:gd name="T53" fmla="*/ 2147483647 h 269"/>
                <a:gd name="T54" fmla="*/ 2147483647 w 151"/>
                <a:gd name="T55" fmla="*/ 2147483647 h 269"/>
                <a:gd name="T56" fmla="*/ 2147483647 w 151"/>
                <a:gd name="T57" fmla="*/ 2147483647 h 269"/>
                <a:gd name="T58" fmla="*/ 2147483647 w 151"/>
                <a:gd name="T59" fmla="*/ 2147483647 h 269"/>
                <a:gd name="T60" fmla="*/ 2147483647 w 151"/>
                <a:gd name="T61" fmla="*/ 2147483647 h 269"/>
                <a:gd name="T62" fmla="*/ 2147483647 w 151"/>
                <a:gd name="T63" fmla="*/ 2147483647 h 269"/>
                <a:gd name="T64" fmla="*/ 2147483647 w 151"/>
                <a:gd name="T65" fmla="*/ 2147483647 h 269"/>
                <a:gd name="T66" fmla="*/ 2147483647 w 151"/>
                <a:gd name="T67" fmla="*/ 2147483647 h 269"/>
                <a:gd name="T68" fmla="*/ 2147483647 w 151"/>
                <a:gd name="T69" fmla="*/ 2147483647 h 269"/>
                <a:gd name="T70" fmla="*/ 2147483647 w 151"/>
                <a:gd name="T71" fmla="*/ 2147483647 h 269"/>
                <a:gd name="T72" fmla="*/ 2147483647 w 151"/>
                <a:gd name="T73" fmla="*/ 2147483647 h 269"/>
                <a:gd name="T74" fmla="*/ 2147483647 w 151"/>
                <a:gd name="T75" fmla="*/ 2147483647 h 269"/>
                <a:gd name="T76" fmla="*/ 2147483647 w 151"/>
                <a:gd name="T77" fmla="*/ 2147483647 h 269"/>
                <a:gd name="T78" fmla="*/ 2147483647 w 151"/>
                <a:gd name="T79" fmla="*/ 2147483647 h 269"/>
                <a:gd name="T80" fmla="*/ 2147483647 w 151"/>
                <a:gd name="T81" fmla="*/ 0 h 269"/>
                <a:gd name="T82" fmla="*/ 0 w 151"/>
                <a:gd name="T83" fmla="*/ 2147483647 h 269"/>
                <a:gd name="T84" fmla="*/ 0 w 151"/>
                <a:gd name="T85" fmla="*/ 2147483647 h 269"/>
                <a:gd name="T86" fmla="*/ 0 w 151"/>
                <a:gd name="T87" fmla="*/ 2147483647 h 26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69"/>
                <a:gd name="T134" fmla="*/ 151 w 151"/>
                <a:gd name="T135" fmla="*/ 269 h 26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69">
                  <a:moveTo>
                    <a:pt x="0" y="35"/>
                  </a:moveTo>
                  <a:lnTo>
                    <a:pt x="8" y="45"/>
                  </a:lnTo>
                  <a:lnTo>
                    <a:pt x="4" y="49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20" y="89"/>
                  </a:lnTo>
                  <a:lnTo>
                    <a:pt x="26" y="113"/>
                  </a:lnTo>
                  <a:lnTo>
                    <a:pt x="20" y="123"/>
                  </a:lnTo>
                  <a:lnTo>
                    <a:pt x="20" y="135"/>
                  </a:lnTo>
                  <a:lnTo>
                    <a:pt x="35" y="165"/>
                  </a:lnTo>
                  <a:lnTo>
                    <a:pt x="32" y="179"/>
                  </a:lnTo>
                  <a:lnTo>
                    <a:pt x="37" y="183"/>
                  </a:lnTo>
                  <a:lnTo>
                    <a:pt x="39" y="183"/>
                  </a:lnTo>
                  <a:lnTo>
                    <a:pt x="37" y="179"/>
                  </a:lnTo>
                  <a:lnTo>
                    <a:pt x="41" y="179"/>
                  </a:lnTo>
                  <a:lnTo>
                    <a:pt x="51" y="193"/>
                  </a:lnTo>
                  <a:lnTo>
                    <a:pt x="55" y="219"/>
                  </a:lnTo>
                  <a:lnTo>
                    <a:pt x="55" y="235"/>
                  </a:lnTo>
                  <a:lnTo>
                    <a:pt x="63" y="251"/>
                  </a:lnTo>
                  <a:lnTo>
                    <a:pt x="71" y="269"/>
                  </a:lnTo>
                  <a:lnTo>
                    <a:pt x="129" y="257"/>
                  </a:lnTo>
                  <a:lnTo>
                    <a:pt x="127" y="251"/>
                  </a:lnTo>
                  <a:lnTo>
                    <a:pt x="119" y="245"/>
                  </a:lnTo>
                  <a:lnTo>
                    <a:pt x="119" y="233"/>
                  </a:lnTo>
                  <a:lnTo>
                    <a:pt x="123" y="229"/>
                  </a:lnTo>
                  <a:lnTo>
                    <a:pt x="119" y="219"/>
                  </a:lnTo>
                  <a:lnTo>
                    <a:pt x="115" y="177"/>
                  </a:lnTo>
                  <a:lnTo>
                    <a:pt x="115" y="163"/>
                  </a:lnTo>
                  <a:lnTo>
                    <a:pt x="119" y="137"/>
                  </a:lnTo>
                  <a:lnTo>
                    <a:pt x="125" y="119"/>
                  </a:lnTo>
                  <a:lnTo>
                    <a:pt x="127" y="107"/>
                  </a:lnTo>
                  <a:lnTo>
                    <a:pt x="121" y="99"/>
                  </a:lnTo>
                  <a:lnTo>
                    <a:pt x="121" y="89"/>
                  </a:lnTo>
                  <a:lnTo>
                    <a:pt x="125" y="81"/>
                  </a:lnTo>
                  <a:lnTo>
                    <a:pt x="141" y="69"/>
                  </a:lnTo>
                  <a:lnTo>
                    <a:pt x="151" y="45"/>
                  </a:lnTo>
                  <a:lnTo>
                    <a:pt x="141" y="31"/>
                  </a:lnTo>
                  <a:lnTo>
                    <a:pt x="139" y="25"/>
                  </a:lnTo>
                  <a:lnTo>
                    <a:pt x="143" y="21"/>
                  </a:lnTo>
                  <a:lnTo>
                    <a:pt x="143" y="17"/>
                  </a:lnTo>
                  <a:lnTo>
                    <a:pt x="139" y="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25"/>
            <p:cNvSpPr>
              <a:spLocks/>
            </p:cNvSpPr>
            <p:nvPr>
              <p:custDataLst>
                <p:tags r:id="rId220"/>
              </p:custDataLst>
            </p:nvPr>
          </p:nvSpPr>
          <p:spPr bwMode="gray">
            <a:xfrm>
              <a:off x="7610475" y="2030412"/>
              <a:ext cx="204788" cy="473075"/>
            </a:xfrm>
            <a:custGeom>
              <a:avLst/>
              <a:gdLst>
                <a:gd name="T0" fmla="*/ 2147483647 w 136"/>
                <a:gd name="T1" fmla="*/ 2147483647 h 297"/>
                <a:gd name="T2" fmla="*/ 2147483647 w 136"/>
                <a:gd name="T3" fmla="*/ 2147483647 h 297"/>
                <a:gd name="T4" fmla="*/ 2147483647 w 136"/>
                <a:gd name="T5" fmla="*/ 2147483647 h 297"/>
                <a:gd name="T6" fmla="*/ 2147483647 w 136"/>
                <a:gd name="T7" fmla="*/ 2147483647 h 297"/>
                <a:gd name="T8" fmla="*/ 2147483647 w 136"/>
                <a:gd name="T9" fmla="*/ 2147483647 h 297"/>
                <a:gd name="T10" fmla="*/ 2147483647 w 136"/>
                <a:gd name="T11" fmla="*/ 2147483647 h 297"/>
                <a:gd name="T12" fmla="*/ 2147483647 w 136"/>
                <a:gd name="T13" fmla="*/ 2147483647 h 297"/>
                <a:gd name="T14" fmla="*/ 2147483647 w 136"/>
                <a:gd name="T15" fmla="*/ 2147483647 h 297"/>
                <a:gd name="T16" fmla="*/ 2147483647 w 136"/>
                <a:gd name="T17" fmla="*/ 2147483647 h 297"/>
                <a:gd name="T18" fmla="*/ 2147483647 w 136"/>
                <a:gd name="T19" fmla="*/ 2147483647 h 297"/>
                <a:gd name="T20" fmla="*/ 2147483647 w 136"/>
                <a:gd name="T21" fmla="*/ 2147483647 h 297"/>
                <a:gd name="T22" fmla="*/ 2147483647 w 136"/>
                <a:gd name="T23" fmla="*/ 2147483647 h 297"/>
                <a:gd name="T24" fmla="*/ 2147483647 w 136"/>
                <a:gd name="T25" fmla="*/ 2147483647 h 297"/>
                <a:gd name="T26" fmla="*/ 2147483647 w 136"/>
                <a:gd name="T27" fmla="*/ 2147483647 h 297"/>
                <a:gd name="T28" fmla="*/ 2147483647 w 136"/>
                <a:gd name="T29" fmla="*/ 2147483647 h 297"/>
                <a:gd name="T30" fmla="*/ 2147483647 w 136"/>
                <a:gd name="T31" fmla="*/ 2147483647 h 297"/>
                <a:gd name="T32" fmla="*/ 0 w 136"/>
                <a:gd name="T33" fmla="*/ 2147483647 h 297"/>
                <a:gd name="T34" fmla="*/ 0 w 136"/>
                <a:gd name="T35" fmla="*/ 2147483647 h 297"/>
                <a:gd name="T36" fmla="*/ 2147483647 w 136"/>
                <a:gd name="T37" fmla="*/ 2147483647 h 297"/>
                <a:gd name="T38" fmla="*/ 2147483647 w 136"/>
                <a:gd name="T39" fmla="*/ 2147483647 h 297"/>
                <a:gd name="T40" fmla="*/ 2147483647 w 136"/>
                <a:gd name="T41" fmla="*/ 2147483647 h 297"/>
                <a:gd name="T42" fmla="*/ 2147483647 w 136"/>
                <a:gd name="T43" fmla="*/ 2147483647 h 297"/>
                <a:gd name="T44" fmla="*/ 2147483647 w 136"/>
                <a:gd name="T45" fmla="*/ 2147483647 h 297"/>
                <a:gd name="T46" fmla="*/ 2147483647 w 136"/>
                <a:gd name="T47" fmla="*/ 2147483647 h 297"/>
                <a:gd name="T48" fmla="*/ 2147483647 w 136"/>
                <a:gd name="T49" fmla="*/ 2147483647 h 297"/>
                <a:gd name="T50" fmla="*/ 2147483647 w 136"/>
                <a:gd name="T51" fmla="*/ 2147483647 h 297"/>
                <a:gd name="T52" fmla="*/ 2147483647 w 136"/>
                <a:gd name="T53" fmla="*/ 2147483647 h 297"/>
                <a:gd name="T54" fmla="*/ 2147483647 w 136"/>
                <a:gd name="T55" fmla="*/ 2147483647 h 297"/>
                <a:gd name="T56" fmla="*/ 2147483647 w 136"/>
                <a:gd name="T57" fmla="*/ 2147483647 h 297"/>
                <a:gd name="T58" fmla="*/ 2147483647 w 136"/>
                <a:gd name="T59" fmla="*/ 2147483647 h 297"/>
                <a:gd name="T60" fmla="*/ 2147483647 w 136"/>
                <a:gd name="T61" fmla="*/ 2147483647 h 297"/>
                <a:gd name="T62" fmla="*/ 2147483647 w 136"/>
                <a:gd name="T63" fmla="*/ 2147483647 h 297"/>
                <a:gd name="T64" fmla="*/ 2147483647 w 136"/>
                <a:gd name="T65" fmla="*/ 2147483647 h 297"/>
                <a:gd name="T66" fmla="*/ 2147483647 w 136"/>
                <a:gd name="T67" fmla="*/ 2147483647 h 297"/>
                <a:gd name="T68" fmla="*/ 2147483647 w 136"/>
                <a:gd name="T69" fmla="*/ 2147483647 h 297"/>
                <a:gd name="T70" fmla="*/ 2147483647 w 136"/>
                <a:gd name="T71" fmla="*/ 2147483647 h 297"/>
                <a:gd name="T72" fmla="*/ 2147483647 w 136"/>
                <a:gd name="T73" fmla="*/ 2147483647 h 297"/>
                <a:gd name="T74" fmla="*/ 2147483647 w 136"/>
                <a:gd name="T75" fmla="*/ 2147483647 h 297"/>
                <a:gd name="T76" fmla="*/ 2147483647 w 136"/>
                <a:gd name="T77" fmla="*/ 0 h 297"/>
                <a:gd name="T78" fmla="*/ 2147483647 w 136"/>
                <a:gd name="T79" fmla="*/ 2147483647 h 297"/>
                <a:gd name="T80" fmla="*/ 2147483647 w 136"/>
                <a:gd name="T81" fmla="*/ 2147483647 h 297"/>
                <a:gd name="T82" fmla="*/ 2147483647 w 136"/>
                <a:gd name="T83" fmla="*/ 2147483647 h 297"/>
                <a:gd name="T84" fmla="*/ 2147483647 w 136"/>
                <a:gd name="T85" fmla="*/ 2147483647 h 297"/>
                <a:gd name="T86" fmla="*/ 2147483647 w 136"/>
                <a:gd name="T87" fmla="*/ 2147483647 h 297"/>
                <a:gd name="T88" fmla="*/ 2147483647 w 136"/>
                <a:gd name="T89" fmla="*/ 2147483647 h 297"/>
                <a:gd name="T90" fmla="*/ 2147483647 w 136"/>
                <a:gd name="T91" fmla="*/ 2147483647 h 297"/>
                <a:gd name="T92" fmla="*/ 2147483647 w 136"/>
                <a:gd name="T93" fmla="*/ 2147483647 h 297"/>
                <a:gd name="T94" fmla="*/ 2147483647 w 136"/>
                <a:gd name="T95" fmla="*/ 2147483647 h 297"/>
                <a:gd name="T96" fmla="*/ 2147483647 w 136"/>
                <a:gd name="T97" fmla="*/ 2147483647 h 297"/>
                <a:gd name="T98" fmla="*/ 2147483647 w 136"/>
                <a:gd name="T99" fmla="*/ 2147483647 h 297"/>
                <a:gd name="T100" fmla="*/ 2147483647 w 136"/>
                <a:gd name="T101" fmla="*/ 2147483647 h 297"/>
                <a:gd name="T102" fmla="*/ 2147483647 w 136"/>
                <a:gd name="T103" fmla="*/ 2147483647 h 29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6"/>
                <a:gd name="T157" fmla="*/ 0 h 297"/>
                <a:gd name="T158" fmla="*/ 136 w 136"/>
                <a:gd name="T159" fmla="*/ 297 h 29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6" h="297">
                  <a:moveTo>
                    <a:pt x="134" y="251"/>
                  </a:moveTo>
                  <a:lnTo>
                    <a:pt x="130" y="249"/>
                  </a:lnTo>
                  <a:lnTo>
                    <a:pt x="124" y="249"/>
                  </a:lnTo>
                  <a:lnTo>
                    <a:pt x="118" y="261"/>
                  </a:lnTo>
                  <a:lnTo>
                    <a:pt x="112" y="263"/>
                  </a:lnTo>
                  <a:lnTo>
                    <a:pt x="112" y="269"/>
                  </a:lnTo>
                  <a:lnTo>
                    <a:pt x="112" y="273"/>
                  </a:lnTo>
                  <a:lnTo>
                    <a:pt x="108" y="269"/>
                  </a:lnTo>
                  <a:lnTo>
                    <a:pt x="106" y="273"/>
                  </a:lnTo>
                  <a:lnTo>
                    <a:pt x="104" y="275"/>
                  </a:lnTo>
                  <a:lnTo>
                    <a:pt x="14" y="297"/>
                  </a:lnTo>
                  <a:lnTo>
                    <a:pt x="12" y="291"/>
                  </a:lnTo>
                  <a:lnTo>
                    <a:pt x="4" y="285"/>
                  </a:lnTo>
                  <a:lnTo>
                    <a:pt x="4" y="273"/>
                  </a:lnTo>
                  <a:lnTo>
                    <a:pt x="8" y="269"/>
                  </a:lnTo>
                  <a:lnTo>
                    <a:pt x="4" y="259"/>
                  </a:lnTo>
                  <a:lnTo>
                    <a:pt x="0" y="217"/>
                  </a:lnTo>
                  <a:lnTo>
                    <a:pt x="0" y="203"/>
                  </a:lnTo>
                  <a:lnTo>
                    <a:pt x="4" y="177"/>
                  </a:lnTo>
                  <a:lnTo>
                    <a:pt x="10" y="159"/>
                  </a:lnTo>
                  <a:lnTo>
                    <a:pt x="12" y="147"/>
                  </a:lnTo>
                  <a:lnTo>
                    <a:pt x="6" y="139"/>
                  </a:lnTo>
                  <a:lnTo>
                    <a:pt x="6" y="129"/>
                  </a:lnTo>
                  <a:lnTo>
                    <a:pt x="10" y="121"/>
                  </a:lnTo>
                  <a:lnTo>
                    <a:pt x="26" y="109"/>
                  </a:lnTo>
                  <a:lnTo>
                    <a:pt x="36" y="85"/>
                  </a:lnTo>
                  <a:lnTo>
                    <a:pt x="26" y="71"/>
                  </a:lnTo>
                  <a:lnTo>
                    <a:pt x="24" y="65"/>
                  </a:lnTo>
                  <a:lnTo>
                    <a:pt x="28" y="61"/>
                  </a:lnTo>
                  <a:lnTo>
                    <a:pt x="28" y="57"/>
                  </a:lnTo>
                  <a:lnTo>
                    <a:pt x="24" y="40"/>
                  </a:lnTo>
                  <a:lnTo>
                    <a:pt x="26" y="20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44" y="4"/>
                  </a:lnTo>
                  <a:lnTo>
                    <a:pt x="46" y="0"/>
                  </a:lnTo>
                  <a:lnTo>
                    <a:pt x="108" y="183"/>
                  </a:lnTo>
                  <a:lnTo>
                    <a:pt x="110" y="187"/>
                  </a:lnTo>
                  <a:lnTo>
                    <a:pt x="108" y="193"/>
                  </a:lnTo>
                  <a:lnTo>
                    <a:pt x="110" y="197"/>
                  </a:lnTo>
                  <a:lnTo>
                    <a:pt x="122" y="209"/>
                  </a:lnTo>
                  <a:lnTo>
                    <a:pt x="126" y="209"/>
                  </a:lnTo>
                  <a:lnTo>
                    <a:pt x="128" y="215"/>
                  </a:lnTo>
                  <a:lnTo>
                    <a:pt x="128" y="219"/>
                  </a:lnTo>
                  <a:lnTo>
                    <a:pt x="136" y="233"/>
                  </a:lnTo>
                  <a:lnTo>
                    <a:pt x="134" y="237"/>
                  </a:lnTo>
                  <a:lnTo>
                    <a:pt x="134" y="243"/>
                  </a:lnTo>
                  <a:lnTo>
                    <a:pt x="134" y="2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26"/>
            <p:cNvSpPr>
              <a:spLocks/>
            </p:cNvSpPr>
            <p:nvPr>
              <p:custDataLst>
                <p:tags r:id="rId221"/>
              </p:custDataLst>
            </p:nvPr>
          </p:nvSpPr>
          <p:spPr bwMode="gray">
            <a:xfrm>
              <a:off x="3962400" y="3821112"/>
              <a:ext cx="1108075" cy="604838"/>
            </a:xfrm>
            <a:custGeom>
              <a:avLst/>
              <a:gdLst>
                <a:gd name="T0" fmla="*/ 2147483647 w 735"/>
                <a:gd name="T1" fmla="*/ 2147483647 h 380"/>
                <a:gd name="T2" fmla="*/ 0 w 735"/>
                <a:gd name="T3" fmla="*/ 2147483647 h 380"/>
                <a:gd name="T4" fmla="*/ 2147483647 w 735"/>
                <a:gd name="T5" fmla="*/ 2147483647 h 380"/>
                <a:gd name="T6" fmla="*/ 2147483647 w 735"/>
                <a:gd name="T7" fmla="*/ 2147483647 h 380"/>
                <a:gd name="T8" fmla="*/ 2147483647 w 735"/>
                <a:gd name="T9" fmla="*/ 2147483647 h 380"/>
                <a:gd name="T10" fmla="*/ 2147483647 w 735"/>
                <a:gd name="T11" fmla="*/ 2147483647 h 380"/>
                <a:gd name="T12" fmla="*/ 2147483647 w 735"/>
                <a:gd name="T13" fmla="*/ 2147483647 h 380"/>
                <a:gd name="T14" fmla="*/ 2147483647 w 735"/>
                <a:gd name="T15" fmla="*/ 2147483647 h 380"/>
                <a:gd name="T16" fmla="*/ 2147483647 w 735"/>
                <a:gd name="T17" fmla="*/ 2147483647 h 380"/>
                <a:gd name="T18" fmla="*/ 2147483647 w 735"/>
                <a:gd name="T19" fmla="*/ 2147483647 h 380"/>
                <a:gd name="T20" fmla="*/ 2147483647 w 735"/>
                <a:gd name="T21" fmla="*/ 2147483647 h 380"/>
                <a:gd name="T22" fmla="*/ 2147483647 w 735"/>
                <a:gd name="T23" fmla="*/ 2147483647 h 380"/>
                <a:gd name="T24" fmla="*/ 2147483647 w 735"/>
                <a:gd name="T25" fmla="*/ 2147483647 h 380"/>
                <a:gd name="T26" fmla="*/ 2147483647 w 735"/>
                <a:gd name="T27" fmla="*/ 2147483647 h 380"/>
                <a:gd name="T28" fmla="*/ 2147483647 w 735"/>
                <a:gd name="T29" fmla="*/ 2147483647 h 380"/>
                <a:gd name="T30" fmla="*/ 2147483647 w 735"/>
                <a:gd name="T31" fmla="*/ 2147483647 h 380"/>
                <a:gd name="T32" fmla="*/ 2147483647 w 735"/>
                <a:gd name="T33" fmla="*/ 2147483647 h 380"/>
                <a:gd name="T34" fmla="*/ 2147483647 w 735"/>
                <a:gd name="T35" fmla="*/ 2147483647 h 380"/>
                <a:gd name="T36" fmla="*/ 2147483647 w 735"/>
                <a:gd name="T37" fmla="*/ 2147483647 h 380"/>
                <a:gd name="T38" fmla="*/ 2147483647 w 735"/>
                <a:gd name="T39" fmla="*/ 2147483647 h 380"/>
                <a:gd name="T40" fmla="*/ 2147483647 w 735"/>
                <a:gd name="T41" fmla="*/ 2147483647 h 380"/>
                <a:gd name="T42" fmla="*/ 2147483647 w 735"/>
                <a:gd name="T43" fmla="*/ 2147483647 h 380"/>
                <a:gd name="T44" fmla="*/ 2147483647 w 735"/>
                <a:gd name="T45" fmla="*/ 2147483647 h 380"/>
                <a:gd name="T46" fmla="*/ 2147483647 w 735"/>
                <a:gd name="T47" fmla="*/ 2147483647 h 380"/>
                <a:gd name="T48" fmla="*/ 2147483647 w 735"/>
                <a:gd name="T49" fmla="*/ 2147483647 h 380"/>
                <a:gd name="T50" fmla="*/ 2147483647 w 735"/>
                <a:gd name="T51" fmla="*/ 2147483647 h 380"/>
                <a:gd name="T52" fmla="*/ 2147483647 w 735"/>
                <a:gd name="T53" fmla="*/ 2147483647 h 380"/>
                <a:gd name="T54" fmla="*/ 2147483647 w 735"/>
                <a:gd name="T55" fmla="*/ 2147483647 h 380"/>
                <a:gd name="T56" fmla="*/ 2147483647 w 735"/>
                <a:gd name="T57" fmla="*/ 2147483647 h 380"/>
                <a:gd name="T58" fmla="*/ 2147483647 w 735"/>
                <a:gd name="T59" fmla="*/ 2147483647 h 380"/>
                <a:gd name="T60" fmla="*/ 2147483647 w 735"/>
                <a:gd name="T61" fmla="*/ 2147483647 h 380"/>
                <a:gd name="T62" fmla="*/ 2147483647 w 735"/>
                <a:gd name="T63" fmla="*/ 2147483647 h 380"/>
                <a:gd name="T64" fmla="*/ 2147483647 w 735"/>
                <a:gd name="T65" fmla="*/ 2147483647 h 380"/>
                <a:gd name="T66" fmla="*/ 2147483647 w 735"/>
                <a:gd name="T67" fmla="*/ 2147483647 h 380"/>
                <a:gd name="T68" fmla="*/ 2147483647 w 735"/>
                <a:gd name="T69" fmla="*/ 2147483647 h 38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35"/>
                <a:gd name="T106" fmla="*/ 0 h 380"/>
                <a:gd name="T107" fmla="*/ 735 w 735"/>
                <a:gd name="T108" fmla="*/ 380 h 38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35" h="380">
                  <a:moveTo>
                    <a:pt x="721" y="20"/>
                  </a:moveTo>
                  <a:lnTo>
                    <a:pt x="86" y="6"/>
                  </a:lnTo>
                  <a:lnTo>
                    <a:pt x="2" y="0"/>
                  </a:lnTo>
                  <a:lnTo>
                    <a:pt x="0" y="54"/>
                  </a:lnTo>
                  <a:lnTo>
                    <a:pt x="257" y="66"/>
                  </a:lnTo>
                  <a:lnTo>
                    <a:pt x="251" y="274"/>
                  </a:lnTo>
                  <a:lnTo>
                    <a:pt x="259" y="276"/>
                  </a:lnTo>
                  <a:lnTo>
                    <a:pt x="265" y="282"/>
                  </a:lnTo>
                  <a:lnTo>
                    <a:pt x="277" y="296"/>
                  </a:lnTo>
                  <a:lnTo>
                    <a:pt x="283" y="300"/>
                  </a:lnTo>
                  <a:lnTo>
                    <a:pt x="301" y="298"/>
                  </a:lnTo>
                  <a:lnTo>
                    <a:pt x="307" y="294"/>
                  </a:lnTo>
                  <a:lnTo>
                    <a:pt x="317" y="298"/>
                  </a:lnTo>
                  <a:lnTo>
                    <a:pt x="319" y="304"/>
                  </a:lnTo>
                  <a:lnTo>
                    <a:pt x="319" y="308"/>
                  </a:lnTo>
                  <a:lnTo>
                    <a:pt x="323" y="316"/>
                  </a:lnTo>
                  <a:lnTo>
                    <a:pt x="327" y="316"/>
                  </a:lnTo>
                  <a:lnTo>
                    <a:pt x="349" y="322"/>
                  </a:lnTo>
                  <a:lnTo>
                    <a:pt x="357" y="326"/>
                  </a:lnTo>
                  <a:lnTo>
                    <a:pt x="363" y="326"/>
                  </a:lnTo>
                  <a:lnTo>
                    <a:pt x="363" y="324"/>
                  </a:lnTo>
                  <a:lnTo>
                    <a:pt x="371" y="322"/>
                  </a:lnTo>
                  <a:lnTo>
                    <a:pt x="377" y="330"/>
                  </a:lnTo>
                  <a:lnTo>
                    <a:pt x="385" y="336"/>
                  </a:lnTo>
                  <a:lnTo>
                    <a:pt x="393" y="328"/>
                  </a:lnTo>
                  <a:lnTo>
                    <a:pt x="416" y="332"/>
                  </a:lnTo>
                  <a:lnTo>
                    <a:pt x="416" y="336"/>
                  </a:lnTo>
                  <a:lnTo>
                    <a:pt x="426" y="344"/>
                  </a:lnTo>
                  <a:lnTo>
                    <a:pt x="428" y="346"/>
                  </a:lnTo>
                  <a:lnTo>
                    <a:pt x="428" y="356"/>
                  </a:lnTo>
                  <a:lnTo>
                    <a:pt x="446" y="360"/>
                  </a:lnTo>
                  <a:lnTo>
                    <a:pt x="450" y="350"/>
                  </a:lnTo>
                  <a:lnTo>
                    <a:pt x="456" y="346"/>
                  </a:lnTo>
                  <a:lnTo>
                    <a:pt x="478" y="362"/>
                  </a:lnTo>
                  <a:lnTo>
                    <a:pt x="482" y="362"/>
                  </a:lnTo>
                  <a:lnTo>
                    <a:pt x="490" y="356"/>
                  </a:lnTo>
                  <a:lnTo>
                    <a:pt x="496" y="356"/>
                  </a:lnTo>
                  <a:lnTo>
                    <a:pt x="498" y="360"/>
                  </a:lnTo>
                  <a:lnTo>
                    <a:pt x="496" y="370"/>
                  </a:lnTo>
                  <a:lnTo>
                    <a:pt x="500" y="376"/>
                  </a:lnTo>
                  <a:lnTo>
                    <a:pt x="504" y="370"/>
                  </a:lnTo>
                  <a:lnTo>
                    <a:pt x="504" y="366"/>
                  </a:lnTo>
                  <a:lnTo>
                    <a:pt x="512" y="356"/>
                  </a:lnTo>
                  <a:lnTo>
                    <a:pt x="520" y="350"/>
                  </a:lnTo>
                  <a:lnTo>
                    <a:pt x="524" y="352"/>
                  </a:lnTo>
                  <a:lnTo>
                    <a:pt x="524" y="360"/>
                  </a:lnTo>
                  <a:lnTo>
                    <a:pt x="534" y="362"/>
                  </a:lnTo>
                  <a:lnTo>
                    <a:pt x="538" y="362"/>
                  </a:lnTo>
                  <a:lnTo>
                    <a:pt x="542" y="358"/>
                  </a:lnTo>
                  <a:lnTo>
                    <a:pt x="548" y="358"/>
                  </a:lnTo>
                  <a:lnTo>
                    <a:pt x="550" y="360"/>
                  </a:lnTo>
                  <a:lnTo>
                    <a:pt x="550" y="362"/>
                  </a:lnTo>
                  <a:lnTo>
                    <a:pt x="560" y="366"/>
                  </a:lnTo>
                  <a:lnTo>
                    <a:pt x="572" y="376"/>
                  </a:lnTo>
                  <a:lnTo>
                    <a:pt x="586" y="364"/>
                  </a:lnTo>
                  <a:lnTo>
                    <a:pt x="592" y="362"/>
                  </a:lnTo>
                  <a:lnTo>
                    <a:pt x="612" y="360"/>
                  </a:lnTo>
                  <a:lnTo>
                    <a:pt x="626" y="354"/>
                  </a:lnTo>
                  <a:lnTo>
                    <a:pt x="634" y="354"/>
                  </a:lnTo>
                  <a:lnTo>
                    <a:pt x="640" y="354"/>
                  </a:lnTo>
                  <a:lnTo>
                    <a:pt x="658" y="356"/>
                  </a:lnTo>
                  <a:lnTo>
                    <a:pt x="672" y="352"/>
                  </a:lnTo>
                  <a:lnTo>
                    <a:pt x="674" y="350"/>
                  </a:lnTo>
                  <a:lnTo>
                    <a:pt x="719" y="372"/>
                  </a:lnTo>
                  <a:lnTo>
                    <a:pt x="725" y="374"/>
                  </a:lnTo>
                  <a:lnTo>
                    <a:pt x="729" y="380"/>
                  </a:lnTo>
                  <a:lnTo>
                    <a:pt x="735" y="380"/>
                  </a:lnTo>
                  <a:lnTo>
                    <a:pt x="735" y="190"/>
                  </a:lnTo>
                  <a:lnTo>
                    <a:pt x="721" y="72"/>
                  </a:lnTo>
                  <a:lnTo>
                    <a:pt x="721" y="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27"/>
            <p:cNvSpPr>
              <a:spLocks/>
            </p:cNvSpPr>
            <p:nvPr>
              <p:custDataLst>
                <p:tags r:id="rId222"/>
              </p:custDataLst>
            </p:nvPr>
          </p:nvSpPr>
          <p:spPr bwMode="gray">
            <a:xfrm>
              <a:off x="3959225" y="1752600"/>
              <a:ext cx="844550" cy="558800"/>
            </a:xfrm>
            <a:custGeom>
              <a:avLst/>
              <a:gdLst>
                <a:gd name="T0" fmla="*/ 0 w 562"/>
                <a:gd name="T1" fmla="*/ 2147483647 h 351"/>
                <a:gd name="T2" fmla="*/ 2147483647 w 562"/>
                <a:gd name="T3" fmla="*/ 0 h 351"/>
                <a:gd name="T4" fmla="*/ 2147483647 w 562"/>
                <a:gd name="T5" fmla="*/ 2147483647 h 351"/>
                <a:gd name="T6" fmla="*/ 2147483647 w 562"/>
                <a:gd name="T7" fmla="*/ 2147483647 h 351"/>
                <a:gd name="T8" fmla="*/ 2147483647 w 562"/>
                <a:gd name="T9" fmla="*/ 2147483647 h 351"/>
                <a:gd name="T10" fmla="*/ 2147483647 w 562"/>
                <a:gd name="T11" fmla="*/ 2147483647 h 351"/>
                <a:gd name="T12" fmla="*/ 2147483647 w 562"/>
                <a:gd name="T13" fmla="*/ 2147483647 h 351"/>
                <a:gd name="T14" fmla="*/ 2147483647 w 562"/>
                <a:gd name="T15" fmla="*/ 2147483647 h 351"/>
                <a:gd name="T16" fmla="*/ 2147483647 w 562"/>
                <a:gd name="T17" fmla="*/ 2147483647 h 351"/>
                <a:gd name="T18" fmla="*/ 2147483647 w 562"/>
                <a:gd name="T19" fmla="*/ 2147483647 h 351"/>
                <a:gd name="T20" fmla="*/ 2147483647 w 562"/>
                <a:gd name="T21" fmla="*/ 2147483647 h 351"/>
                <a:gd name="T22" fmla="*/ 2147483647 w 562"/>
                <a:gd name="T23" fmla="*/ 2147483647 h 351"/>
                <a:gd name="T24" fmla="*/ 2147483647 w 562"/>
                <a:gd name="T25" fmla="*/ 2147483647 h 351"/>
                <a:gd name="T26" fmla="*/ 2147483647 w 562"/>
                <a:gd name="T27" fmla="*/ 2147483647 h 351"/>
                <a:gd name="T28" fmla="*/ 2147483647 w 562"/>
                <a:gd name="T29" fmla="*/ 2147483647 h 351"/>
                <a:gd name="T30" fmla="*/ 2147483647 w 562"/>
                <a:gd name="T31" fmla="*/ 2147483647 h 351"/>
                <a:gd name="T32" fmla="*/ 2147483647 w 562"/>
                <a:gd name="T33" fmla="*/ 2147483647 h 351"/>
                <a:gd name="T34" fmla="*/ 2147483647 w 562"/>
                <a:gd name="T35" fmla="*/ 2147483647 h 351"/>
                <a:gd name="T36" fmla="*/ 2147483647 w 562"/>
                <a:gd name="T37" fmla="*/ 2147483647 h 351"/>
                <a:gd name="T38" fmla="*/ 2147483647 w 562"/>
                <a:gd name="T39" fmla="*/ 2147483647 h 351"/>
                <a:gd name="T40" fmla="*/ 0 w 562"/>
                <a:gd name="T41" fmla="*/ 2147483647 h 351"/>
                <a:gd name="T42" fmla="*/ 0 w 562"/>
                <a:gd name="T43" fmla="*/ 2147483647 h 35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2"/>
                <a:gd name="T67" fmla="*/ 0 h 351"/>
                <a:gd name="T68" fmla="*/ 562 w 562"/>
                <a:gd name="T69" fmla="*/ 351 h 35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2" h="351">
                  <a:moveTo>
                    <a:pt x="0" y="327"/>
                  </a:moveTo>
                  <a:lnTo>
                    <a:pt x="26" y="0"/>
                  </a:lnTo>
                  <a:lnTo>
                    <a:pt x="171" y="10"/>
                  </a:lnTo>
                  <a:lnTo>
                    <a:pt x="275" y="18"/>
                  </a:lnTo>
                  <a:lnTo>
                    <a:pt x="516" y="24"/>
                  </a:lnTo>
                  <a:lnTo>
                    <a:pt x="518" y="32"/>
                  </a:lnTo>
                  <a:lnTo>
                    <a:pt x="524" y="58"/>
                  </a:lnTo>
                  <a:lnTo>
                    <a:pt x="522" y="66"/>
                  </a:lnTo>
                  <a:lnTo>
                    <a:pt x="520" y="84"/>
                  </a:lnTo>
                  <a:lnTo>
                    <a:pt x="520" y="112"/>
                  </a:lnTo>
                  <a:lnTo>
                    <a:pt x="528" y="148"/>
                  </a:lnTo>
                  <a:lnTo>
                    <a:pt x="536" y="158"/>
                  </a:lnTo>
                  <a:lnTo>
                    <a:pt x="542" y="188"/>
                  </a:lnTo>
                  <a:lnTo>
                    <a:pt x="544" y="243"/>
                  </a:lnTo>
                  <a:lnTo>
                    <a:pt x="548" y="255"/>
                  </a:lnTo>
                  <a:lnTo>
                    <a:pt x="548" y="273"/>
                  </a:lnTo>
                  <a:lnTo>
                    <a:pt x="548" y="283"/>
                  </a:lnTo>
                  <a:lnTo>
                    <a:pt x="562" y="319"/>
                  </a:lnTo>
                  <a:lnTo>
                    <a:pt x="560" y="335"/>
                  </a:lnTo>
                  <a:lnTo>
                    <a:pt x="560" y="351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28"/>
            <p:cNvSpPr>
              <a:spLocks/>
            </p:cNvSpPr>
            <p:nvPr>
              <p:custDataLst>
                <p:tags r:id="rId223"/>
              </p:custDataLst>
            </p:nvPr>
          </p:nvSpPr>
          <p:spPr bwMode="gray">
            <a:xfrm>
              <a:off x="6796088" y="2149475"/>
              <a:ext cx="971550" cy="782637"/>
            </a:xfrm>
            <a:custGeom>
              <a:avLst/>
              <a:gdLst>
                <a:gd name="T0" fmla="*/ 2147483647 w 646"/>
                <a:gd name="T1" fmla="*/ 2147483647 h 492"/>
                <a:gd name="T2" fmla="*/ 2147483647 w 646"/>
                <a:gd name="T3" fmla="*/ 2147483647 h 492"/>
                <a:gd name="T4" fmla="*/ 2147483647 w 646"/>
                <a:gd name="T5" fmla="*/ 2147483647 h 492"/>
                <a:gd name="T6" fmla="*/ 2147483647 w 646"/>
                <a:gd name="T7" fmla="*/ 2147483647 h 492"/>
                <a:gd name="T8" fmla="*/ 2147483647 w 646"/>
                <a:gd name="T9" fmla="*/ 2147483647 h 492"/>
                <a:gd name="T10" fmla="*/ 2147483647 w 646"/>
                <a:gd name="T11" fmla="*/ 2147483647 h 492"/>
                <a:gd name="T12" fmla="*/ 2147483647 w 646"/>
                <a:gd name="T13" fmla="*/ 2147483647 h 492"/>
                <a:gd name="T14" fmla="*/ 2147483647 w 646"/>
                <a:gd name="T15" fmla="*/ 2147483647 h 492"/>
                <a:gd name="T16" fmla="*/ 2147483647 w 646"/>
                <a:gd name="T17" fmla="*/ 2147483647 h 492"/>
                <a:gd name="T18" fmla="*/ 2147483647 w 646"/>
                <a:gd name="T19" fmla="*/ 2147483647 h 492"/>
                <a:gd name="T20" fmla="*/ 2147483647 w 646"/>
                <a:gd name="T21" fmla="*/ 2147483647 h 492"/>
                <a:gd name="T22" fmla="*/ 2147483647 w 646"/>
                <a:gd name="T23" fmla="*/ 2147483647 h 492"/>
                <a:gd name="T24" fmla="*/ 2147483647 w 646"/>
                <a:gd name="T25" fmla="*/ 2147483647 h 492"/>
                <a:gd name="T26" fmla="*/ 2147483647 w 646"/>
                <a:gd name="T27" fmla="*/ 2147483647 h 492"/>
                <a:gd name="T28" fmla="*/ 2147483647 w 646"/>
                <a:gd name="T29" fmla="*/ 2147483647 h 492"/>
                <a:gd name="T30" fmla="*/ 2147483647 w 646"/>
                <a:gd name="T31" fmla="*/ 2147483647 h 492"/>
                <a:gd name="T32" fmla="*/ 2147483647 w 646"/>
                <a:gd name="T33" fmla="*/ 2147483647 h 492"/>
                <a:gd name="T34" fmla="*/ 2147483647 w 646"/>
                <a:gd name="T35" fmla="*/ 2147483647 h 492"/>
                <a:gd name="T36" fmla="*/ 2147483647 w 646"/>
                <a:gd name="T37" fmla="*/ 2147483647 h 492"/>
                <a:gd name="T38" fmla="*/ 2147483647 w 646"/>
                <a:gd name="T39" fmla="*/ 2147483647 h 492"/>
                <a:gd name="T40" fmla="*/ 2147483647 w 646"/>
                <a:gd name="T41" fmla="*/ 2147483647 h 492"/>
                <a:gd name="T42" fmla="*/ 2147483647 w 646"/>
                <a:gd name="T43" fmla="*/ 2147483647 h 492"/>
                <a:gd name="T44" fmla="*/ 2147483647 w 646"/>
                <a:gd name="T45" fmla="*/ 2147483647 h 492"/>
                <a:gd name="T46" fmla="*/ 2147483647 w 646"/>
                <a:gd name="T47" fmla="*/ 2147483647 h 492"/>
                <a:gd name="T48" fmla="*/ 2147483647 w 646"/>
                <a:gd name="T49" fmla="*/ 2147483647 h 492"/>
                <a:gd name="T50" fmla="*/ 2147483647 w 646"/>
                <a:gd name="T51" fmla="*/ 2147483647 h 492"/>
                <a:gd name="T52" fmla="*/ 2147483647 w 646"/>
                <a:gd name="T53" fmla="*/ 0 h 492"/>
                <a:gd name="T54" fmla="*/ 2147483647 w 646"/>
                <a:gd name="T55" fmla="*/ 2147483647 h 492"/>
                <a:gd name="T56" fmla="*/ 2147483647 w 646"/>
                <a:gd name="T57" fmla="*/ 2147483647 h 492"/>
                <a:gd name="T58" fmla="*/ 2147483647 w 646"/>
                <a:gd name="T59" fmla="*/ 2147483647 h 492"/>
                <a:gd name="T60" fmla="*/ 2147483647 w 646"/>
                <a:gd name="T61" fmla="*/ 2147483647 h 492"/>
                <a:gd name="T62" fmla="*/ 2147483647 w 646"/>
                <a:gd name="T63" fmla="*/ 2147483647 h 492"/>
                <a:gd name="T64" fmla="*/ 2147483647 w 646"/>
                <a:gd name="T65" fmla="*/ 2147483647 h 492"/>
                <a:gd name="T66" fmla="*/ 2147483647 w 646"/>
                <a:gd name="T67" fmla="*/ 2147483647 h 492"/>
                <a:gd name="T68" fmla="*/ 2147483647 w 646"/>
                <a:gd name="T69" fmla="*/ 2147483647 h 492"/>
                <a:gd name="T70" fmla="*/ 2147483647 w 646"/>
                <a:gd name="T71" fmla="*/ 2147483647 h 492"/>
                <a:gd name="T72" fmla="*/ 2147483647 w 646"/>
                <a:gd name="T73" fmla="*/ 2147483647 h 492"/>
                <a:gd name="T74" fmla="*/ 2147483647 w 646"/>
                <a:gd name="T75" fmla="*/ 2147483647 h 492"/>
                <a:gd name="T76" fmla="*/ 2147483647 w 646"/>
                <a:gd name="T77" fmla="*/ 2147483647 h 492"/>
                <a:gd name="T78" fmla="*/ 2147483647 w 646"/>
                <a:gd name="T79" fmla="*/ 2147483647 h 492"/>
                <a:gd name="T80" fmla="*/ 0 w 646"/>
                <a:gd name="T81" fmla="*/ 2147483647 h 492"/>
                <a:gd name="T82" fmla="*/ 2147483647 w 646"/>
                <a:gd name="T83" fmla="*/ 2147483647 h 492"/>
                <a:gd name="T84" fmla="*/ 2147483647 w 646"/>
                <a:gd name="T85" fmla="*/ 2147483647 h 492"/>
                <a:gd name="T86" fmla="*/ 2147483647 w 646"/>
                <a:gd name="T87" fmla="*/ 2147483647 h 492"/>
                <a:gd name="T88" fmla="*/ 2147483647 w 646"/>
                <a:gd name="T89" fmla="*/ 2147483647 h 492"/>
                <a:gd name="T90" fmla="*/ 2147483647 w 646"/>
                <a:gd name="T91" fmla="*/ 2147483647 h 4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46"/>
                <a:gd name="T139" fmla="*/ 0 h 492"/>
                <a:gd name="T140" fmla="*/ 646 w 646"/>
                <a:gd name="T141" fmla="*/ 492 h 4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46" h="492">
                  <a:moveTo>
                    <a:pt x="419" y="406"/>
                  </a:moveTo>
                  <a:lnTo>
                    <a:pt x="490" y="430"/>
                  </a:lnTo>
                  <a:lnTo>
                    <a:pt x="494" y="442"/>
                  </a:lnTo>
                  <a:lnTo>
                    <a:pt x="490" y="448"/>
                  </a:lnTo>
                  <a:lnTo>
                    <a:pt x="486" y="450"/>
                  </a:lnTo>
                  <a:lnTo>
                    <a:pt x="484" y="458"/>
                  </a:lnTo>
                  <a:lnTo>
                    <a:pt x="486" y="470"/>
                  </a:lnTo>
                  <a:lnTo>
                    <a:pt x="480" y="472"/>
                  </a:lnTo>
                  <a:lnTo>
                    <a:pt x="478" y="472"/>
                  </a:lnTo>
                  <a:lnTo>
                    <a:pt x="470" y="486"/>
                  </a:lnTo>
                  <a:lnTo>
                    <a:pt x="470" y="492"/>
                  </a:lnTo>
                  <a:lnTo>
                    <a:pt x="472" y="492"/>
                  </a:lnTo>
                  <a:lnTo>
                    <a:pt x="476" y="490"/>
                  </a:lnTo>
                  <a:lnTo>
                    <a:pt x="478" y="486"/>
                  </a:lnTo>
                  <a:lnTo>
                    <a:pt x="490" y="476"/>
                  </a:lnTo>
                  <a:lnTo>
                    <a:pt x="496" y="478"/>
                  </a:lnTo>
                  <a:lnTo>
                    <a:pt x="510" y="478"/>
                  </a:lnTo>
                  <a:lnTo>
                    <a:pt x="514" y="472"/>
                  </a:lnTo>
                  <a:lnTo>
                    <a:pt x="530" y="470"/>
                  </a:lnTo>
                  <a:lnTo>
                    <a:pt x="542" y="464"/>
                  </a:lnTo>
                  <a:lnTo>
                    <a:pt x="550" y="460"/>
                  </a:lnTo>
                  <a:lnTo>
                    <a:pt x="558" y="450"/>
                  </a:lnTo>
                  <a:lnTo>
                    <a:pt x="598" y="424"/>
                  </a:lnTo>
                  <a:lnTo>
                    <a:pt x="608" y="418"/>
                  </a:lnTo>
                  <a:lnTo>
                    <a:pt x="616" y="410"/>
                  </a:lnTo>
                  <a:lnTo>
                    <a:pt x="622" y="408"/>
                  </a:lnTo>
                  <a:lnTo>
                    <a:pt x="628" y="404"/>
                  </a:lnTo>
                  <a:lnTo>
                    <a:pt x="636" y="398"/>
                  </a:lnTo>
                  <a:lnTo>
                    <a:pt x="642" y="396"/>
                  </a:lnTo>
                  <a:lnTo>
                    <a:pt x="644" y="384"/>
                  </a:lnTo>
                  <a:lnTo>
                    <a:pt x="646" y="382"/>
                  </a:lnTo>
                  <a:lnTo>
                    <a:pt x="644" y="380"/>
                  </a:lnTo>
                  <a:lnTo>
                    <a:pt x="636" y="388"/>
                  </a:lnTo>
                  <a:lnTo>
                    <a:pt x="628" y="392"/>
                  </a:lnTo>
                  <a:lnTo>
                    <a:pt x="618" y="396"/>
                  </a:lnTo>
                  <a:lnTo>
                    <a:pt x="610" y="400"/>
                  </a:lnTo>
                  <a:lnTo>
                    <a:pt x="608" y="406"/>
                  </a:lnTo>
                  <a:lnTo>
                    <a:pt x="600" y="412"/>
                  </a:lnTo>
                  <a:lnTo>
                    <a:pt x="598" y="408"/>
                  </a:lnTo>
                  <a:lnTo>
                    <a:pt x="600" y="402"/>
                  </a:lnTo>
                  <a:lnTo>
                    <a:pt x="608" y="396"/>
                  </a:lnTo>
                  <a:lnTo>
                    <a:pt x="614" y="382"/>
                  </a:lnTo>
                  <a:lnTo>
                    <a:pt x="612" y="380"/>
                  </a:lnTo>
                  <a:lnTo>
                    <a:pt x="606" y="386"/>
                  </a:lnTo>
                  <a:lnTo>
                    <a:pt x="600" y="394"/>
                  </a:lnTo>
                  <a:lnTo>
                    <a:pt x="596" y="398"/>
                  </a:lnTo>
                  <a:lnTo>
                    <a:pt x="574" y="410"/>
                  </a:lnTo>
                  <a:lnTo>
                    <a:pt x="544" y="426"/>
                  </a:lnTo>
                  <a:lnTo>
                    <a:pt x="522" y="436"/>
                  </a:lnTo>
                  <a:lnTo>
                    <a:pt x="514" y="440"/>
                  </a:lnTo>
                  <a:lnTo>
                    <a:pt x="506" y="452"/>
                  </a:lnTo>
                  <a:lnTo>
                    <a:pt x="502" y="450"/>
                  </a:lnTo>
                  <a:lnTo>
                    <a:pt x="500" y="440"/>
                  </a:lnTo>
                  <a:lnTo>
                    <a:pt x="502" y="430"/>
                  </a:lnTo>
                  <a:lnTo>
                    <a:pt x="510" y="424"/>
                  </a:lnTo>
                  <a:lnTo>
                    <a:pt x="502" y="416"/>
                  </a:lnTo>
                  <a:lnTo>
                    <a:pt x="514" y="402"/>
                  </a:lnTo>
                  <a:lnTo>
                    <a:pt x="514" y="396"/>
                  </a:lnTo>
                  <a:lnTo>
                    <a:pt x="510" y="390"/>
                  </a:lnTo>
                  <a:lnTo>
                    <a:pt x="500" y="310"/>
                  </a:lnTo>
                  <a:lnTo>
                    <a:pt x="496" y="308"/>
                  </a:lnTo>
                  <a:lnTo>
                    <a:pt x="498" y="234"/>
                  </a:lnTo>
                  <a:lnTo>
                    <a:pt x="490" y="216"/>
                  </a:lnTo>
                  <a:lnTo>
                    <a:pt x="482" y="200"/>
                  </a:lnTo>
                  <a:lnTo>
                    <a:pt x="482" y="184"/>
                  </a:lnTo>
                  <a:lnTo>
                    <a:pt x="478" y="158"/>
                  </a:lnTo>
                  <a:lnTo>
                    <a:pt x="468" y="144"/>
                  </a:lnTo>
                  <a:lnTo>
                    <a:pt x="464" y="144"/>
                  </a:lnTo>
                  <a:lnTo>
                    <a:pt x="466" y="148"/>
                  </a:lnTo>
                  <a:lnTo>
                    <a:pt x="464" y="148"/>
                  </a:lnTo>
                  <a:lnTo>
                    <a:pt x="459" y="144"/>
                  </a:lnTo>
                  <a:lnTo>
                    <a:pt x="462" y="130"/>
                  </a:lnTo>
                  <a:lnTo>
                    <a:pt x="447" y="100"/>
                  </a:lnTo>
                  <a:lnTo>
                    <a:pt x="447" y="88"/>
                  </a:lnTo>
                  <a:lnTo>
                    <a:pt x="453" y="78"/>
                  </a:lnTo>
                  <a:lnTo>
                    <a:pt x="447" y="54"/>
                  </a:lnTo>
                  <a:lnTo>
                    <a:pt x="435" y="24"/>
                  </a:lnTo>
                  <a:lnTo>
                    <a:pt x="435" y="20"/>
                  </a:lnTo>
                  <a:lnTo>
                    <a:pt x="431" y="14"/>
                  </a:lnTo>
                  <a:lnTo>
                    <a:pt x="435" y="10"/>
                  </a:lnTo>
                  <a:lnTo>
                    <a:pt x="427" y="0"/>
                  </a:lnTo>
                  <a:lnTo>
                    <a:pt x="327" y="24"/>
                  </a:lnTo>
                  <a:lnTo>
                    <a:pt x="325" y="22"/>
                  </a:lnTo>
                  <a:lnTo>
                    <a:pt x="321" y="24"/>
                  </a:lnTo>
                  <a:lnTo>
                    <a:pt x="315" y="26"/>
                  </a:lnTo>
                  <a:lnTo>
                    <a:pt x="289" y="52"/>
                  </a:lnTo>
                  <a:lnTo>
                    <a:pt x="265" y="86"/>
                  </a:lnTo>
                  <a:lnTo>
                    <a:pt x="261" y="92"/>
                  </a:lnTo>
                  <a:lnTo>
                    <a:pt x="263" y="98"/>
                  </a:lnTo>
                  <a:lnTo>
                    <a:pt x="259" y="112"/>
                  </a:lnTo>
                  <a:lnTo>
                    <a:pt x="253" y="116"/>
                  </a:lnTo>
                  <a:lnTo>
                    <a:pt x="227" y="142"/>
                  </a:lnTo>
                  <a:lnTo>
                    <a:pt x="227" y="146"/>
                  </a:lnTo>
                  <a:lnTo>
                    <a:pt x="229" y="156"/>
                  </a:lnTo>
                  <a:lnTo>
                    <a:pt x="231" y="158"/>
                  </a:lnTo>
                  <a:lnTo>
                    <a:pt x="239" y="156"/>
                  </a:lnTo>
                  <a:lnTo>
                    <a:pt x="243" y="160"/>
                  </a:lnTo>
                  <a:lnTo>
                    <a:pt x="245" y="166"/>
                  </a:lnTo>
                  <a:lnTo>
                    <a:pt x="239" y="172"/>
                  </a:lnTo>
                  <a:lnTo>
                    <a:pt x="241" y="178"/>
                  </a:lnTo>
                  <a:lnTo>
                    <a:pt x="249" y="188"/>
                  </a:lnTo>
                  <a:lnTo>
                    <a:pt x="247" y="204"/>
                  </a:lnTo>
                  <a:lnTo>
                    <a:pt x="229" y="210"/>
                  </a:lnTo>
                  <a:lnTo>
                    <a:pt x="207" y="236"/>
                  </a:lnTo>
                  <a:lnTo>
                    <a:pt x="189" y="242"/>
                  </a:lnTo>
                  <a:lnTo>
                    <a:pt x="148" y="254"/>
                  </a:lnTo>
                  <a:lnTo>
                    <a:pt x="134" y="248"/>
                  </a:lnTo>
                  <a:lnTo>
                    <a:pt x="122" y="246"/>
                  </a:lnTo>
                  <a:lnTo>
                    <a:pt x="100" y="248"/>
                  </a:lnTo>
                  <a:lnTo>
                    <a:pt x="78" y="254"/>
                  </a:lnTo>
                  <a:lnTo>
                    <a:pt x="54" y="262"/>
                  </a:lnTo>
                  <a:lnTo>
                    <a:pt x="44" y="270"/>
                  </a:lnTo>
                  <a:lnTo>
                    <a:pt x="40" y="282"/>
                  </a:lnTo>
                  <a:lnTo>
                    <a:pt x="40" y="292"/>
                  </a:lnTo>
                  <a:lnTo>
                    <a:pt x="56" y="308"/>
                  </a:lnTo>
                  <a:lnTo>
                    <a:pt x="58" y="312"/>
                  </a:lnTo>
                  <a:lnTo>
                    <a:pt x="60" y="320"/>
                  </a:lnTo>
                  <a:lnTo>
                    <a:pt x="58" y="328"/>
                  </a:lnTo>
                  <a:lnTo>
                    <a:pt x="52" y="330"/>
                  </a:lnTo>
                  <a:lnTo>
                    <a:pt x="46" y="346"/>
                  </a:lnTo>
                  <a:lnTo>
                    <a:pt x="14" y="380"/>
                  </a:lnTo>
                  <a:lnTo>
                    <a:pt x="0" y="388"/>
                  </a:lnTo>
                  <a:lnTo>
                    <a:pt x="8" y="418"/>
                  </a:lnTo>
                  <a:lnTo>
                    <a:pt x="351" y="348"/>
                  </a:lnTo>
                  <a:lnTo>
                    <a:pt x="359" y="352"/>
                  </a:lnTo>
                  <a:lnTo>
                    <a:pt x="359" y="358"/>
                  </a:lnTo>
                  <a:lnTo>
                    <a:pt x="363" y="360"/>
                  </a:lnTo>
                  <a:lnTo>
                    <a:pt x="365" y="360"/>
                  </a:lnTo>
                  <a:lnTo>
                    <a:pt x="369" y="362"/>
                  </a:lnTo>
                  <a:lnTo>
                    <a:pt x="373" y="364"/>
                  </a:lnTo>
                  <a:lnTo>
                    <a:pt x="385" y="384"/>
                  </a:lnTo>
                  <a:lnTo>
                    <a:pt x="387" y="392"/>
                  </a:lnTo>
                  <a:lnTo>
                    <a:pt x="391" y="396"/>
                  </a:lnTo>
                  <a:lnTo>
                    <a:pt x="391" y="398"/>
                  </a:lnTo>
                  <a:lnTo>
                    <a:pt x="413" y="400"/>
                  </a:lnTo>
                  <a:lnTo>
                    <a:pt x="419" y="4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29"/>
            <p:cNvSpPr>
              <a:spLocks/>
            </p:cNvSpPr>
            <p:nvPr>
              <p:custDataLst>
                <p:tags r:id="rId224"/>
              </p:custDataLst>
            </p:nvPr>
          </p:nvSpPr>
          <p:spPr bwMode="gray">
            <a:xfrm>
              <a:off x="6467475" y="3211512"/>
              <a:ext cx="979488" cy="593725"/>
            </a:xfrm>
            <a:custGeom>
              <a:avLst/>
              <a:gdLst>
                <a:gd name="T0" fmla="*/ 2147483647 w 652"/>
                <a:gd name="T1" fmla="*/ 2147483647 h 373"/>
                <a:gd name="T2" fmla="*/ 2147483647 w 652"/>
                <a:gd name="T3" fmla="*/ 2147483647 h 373"/>
                <a:gd name="T4" fmla="*/ 2147483647 w 652"/>
                <a:gd name="T5" fmla="*/ 2147483647 h 373"/>
                <a:gd name="T6" fmla="*/ 2147483647 w 652"/>
                <a:gd name="T7" fmla="*/ 2147483647 h 373"/>
                <a:gd name="T8" fmla="*/ 2147483647 w 652"/>
                <a:gd name="T9" fmla="*/ 2147483647 h 373"/>
                <a:gd name="T10" fmla="*/ 2147483647 w 652"/>
                <a:gd name="T11" fmla="*/ 2147483647 h 373"/>
                <a:gd name="T12" fmla="*/ 2147483647 w 652"/>
                <a:gd name="T13" fmla="*/ 2147483647 h 373"/>
                <a:gd name="T14" fmla="*/ 2147483647 w 652"/>
                <a:gd name="T15" fmla="*/ 2147483647 h 373"/>
                <a:gd name="T16" fmla="*/ 2147483647 w 652"/>
                <a:gd name="T17" fmla="*/ 2147483647 h 373"/>
                <a:gd name="T18" fmla="*/ 2147483647 w 652"/>
                <a:gd name="T19" fmla="*/ 2147483647 h 373"/>
                <a:gd name="T20" fmla="*/ 2147483647 w 652"/>
                <a:gd name="T21" fmla="*/ 2147483647 h 373"/>
                <a:gd name="T22" fmla="*/ 2147483647 w 652"/>
                <a:gd name="T23" fmla="*/ 2147483647 h 373"/>
                <a:gd name="T24" fmla="*/ 2147483647 w 652"/>
                <a:gd name="T25" fmla="*/ 2147483647 h 373"/>
                <a:gd name="T26" fmla="*/ 2147483647 w 652"/>
                <a:gd name="T27" fmla="*/ 2147483647 h 373"/>
                <a:gd name="T28" fmla="*/ 2147483647 w 652"/>
                <a:gd name="T29" fmla="*/ 2147483647 h 373"/>
                <a:gd name="T30" fmla="*/ 2147483647 w 652"/>
                <a:gd name="T31" fmla="*/ 2147483647 h 373"/>
                <a:gd name="T32" fmla="*/ 2147483647 w 652"/>
                <a:gd name="T33" fmla="*/ 2147483647 h 373"/>
                <a:gd name="T34" fmla="*/ 2147483647 w 652"/>
                <a:gd name="T35" fmla="*/ 2147483647 h 373"/>
                <a:gd name="T36" fmla="*/ 2147483647 w 652"/>
                <a:gd name="T37" fmla="*/ 2147483647 h 373"/>
                <a:gd name="T38" fmla="*/ 2147483647 w 652"/>
                <a:gd name="T39" fmla="*/ 2147483647 h 373"/>
                <a:gd name="T40" fmla="*/ 2147483647 w 652"/>
                <a:gd name="T41" fmla="*/ 2147483647 h 373"/>
                <a:gd name="T42" fmla="*/ 2147483647 w 652"/>
                <a:gd name="T43" fmla="*/ 2147483647 h 373"/>
                <a:gd name="T44" fmla="*/ 2147483647 w 652"/>
                <a:gd name="T45" fmla="*/ 2147483647 h 373"/>
                <a:gd name="T46" fmla="*/ 2147483647 w 652"/>
                <a:gd name="T47" fmla="*/ 2147483647 h 373"/>
                <a:gd name="T48" fmla="*/ 2147483647 w 652"/>
                <a:gd name="T49" fmla="*/ 2147483647 h 373"/>
                <a:gd name="T50" fmla="*/ 2147483647 w 652"/>
                <a:gd name="T51" fmla="*/ 2147483647 h 373"/>
                <a:gd name="T52" fmla="*/ 2147483647 w 652"/>
                <a:gd name="T53" fmla="*/ 2147483647 h 373"/>
                <a:gd name="T54" fmla="*/ 2147483647 w 652"/>
                <a:gd name="T55" fmla="*/ 2147483647 h 373"/>
                <a:gd name="T56" fmla="*/ 2147483647 w 652"/>
                <a:gd name="T57" fmla="*/ 2147483647 h 373"/>
                <a:gd name="T58" fmla="*/ 2147483647 w 652"/>
                <a:gd name="T59" fmla="*/ 2147483647 h 373"/>
                <a:gd name="T60" fmla="*/ 2147483647 w 652"/>
                <a:gd name="T61" fmla="*/ 2147483647 h 373"/>
                <a:gd name="T62" fmla="*/ 2147483647 w 652"/>
                <a:gd name="T63" fmla="*/ 2147483647 h 373"/>
                <a:gd name="T64" fmla="*/ 2147483647 w 652"/>
                <a:gd name="T65" fmla="*/ 2147483647 h 373"/>
                <a:gd name="T66" fmla="*/ 2147483647 w 652"/>
                <a:gd name="T67" fmla="*/ 2147483647 h 373"/>
                <a:gd name="T68" fmla="*/ 2147483647 w 652"/>
                <a:gd name="T69" fmla="*/ 2147483647 h 373"/>
                <a:gd name="T70" fmla="*/ 2147483647 w 652"/>
                <a:gd name="T71" fmla="*/ 2147483647 h 373"/>
                <a:gd name="T72" fmla="*/ 2147483647 w 652"/>
                <a:gd name="T73" fmla="*/ 2147483647 h 373"/>
                <a:gd name="T74" fmla="*/ 2147483647 w 652"/>
                <a:gd name="T75" fmla="*/ 2147483647 h 373"/>
                <a:gd name="T76" fmla="*/ 2147483647 w 652"/>
                <a:gd name="T77" fmla="*/ 2147483647 h 373"/>
                <a:gd name="T78" fmla="*/ 2147483647 w 652"/>
                <a:gd name="T79" fmla="*/ 2147483647 h 373"/>
                <a:gd name="T80" fmla="*/ 2147483647 w 652"/>
                <a:gd name="T81" fmla="*/ 2147483647 h 373"/>
                <a:gd name="T82" fmla="*/ 2147483647 w 652"/>
                <a:gd name="T83" fmla="*/ 2147483647 h 373"/>
                <a:gd name="T84" fmla="*/ 2147483647 w 652"/>
                <a:gd name="T85" fmla="*/ 2147483647 h 37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52"/>
                <a:gd name="T130" fmla="*/ 0 h 373"/>
                <a:gd name="T131" fmla="*/ 652 w 652"/>
                <a:gd name="T132" fmla="*/ 373 h 37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52" h="373">
                  <a:moveTo>
                    <a:pt x="642" y="273"/>
                  </a:moveTo>
                  <a:lnTo>
                    <a:pt x="428" y="313"/>
                  </a:lnTo>
                  <a:lnTo>
                    <a:pt x="203" y="351"/>
                  </a:lnTo>
                  <a:lnTo>
                    <a:pt x="197" y="349"/>
                  </a:lnTo>
                  <a:lnTo>
                    <a:pt x="189" y="351"/>
                  </a:lnTo>
                  <a:lnTo>
                    <a:pt x="165" y="353"/>
                  </a:lnTo>
                  <a:lnTo>
                    <a:pt x="167" y="351"/>
                  </a:lnTo>
                  <a:lnTo>
                    <a:pt x="143" y="353"/>
                  </a:lnTo>
                  <a:lnTo>
                    <a:pt x="143" y="357"/>
                  </a:lnTo>
                  <a:lnTo>
                    <a:pt x="0" y="373"/>
                  </a:lnTo>
                  <a:lnTo>
                    <a:pt x="6" y="369"/>
                  </a:lnTo>
                  <a:lnTo>
                    <a:pt x="36" y="353"/>
                  </a:lnTo>
                  <a:lnTo>
                    <a:pt x="40" y="347"/>
                  </a:lnTo>
                  <a:lnTo>
                    <a:pt x="56" y="335"/>
                  </a:lnTo>
                  <a:lnTo>
                    <a:pt x="58" y="327"/>
                  </a:lnTo>
                  <a:lnTo>
                    <a:pt x="60" y="323"/>
                  </a:lnTo>
                  <a:lnTo>
                    <a:pt x="68" y="317"/>
                  </a:lnTo>
                  <a:lnTo>
                    <a:pt x="70" y="307"/>
                  </a:lnTo>
                  <a:lnTo>
                    <a:pt x="78" y="301"/>
                  </a:lnTo>
                  <a:lnTo>
                    <a:pt x="120" y="263"/>
                  </a:lnTo>
                  <a:lnTo>
                    <a:pt x="124" y="255"/>
                  </a:lnTo>
                  <a:lnTo>
                    <a:pt x="129" y="257"/>
                  </a:lnTo>
                  <a:lnTo>
                    <a:pt x="124" y="265"/>
                  </a:lnTo>
                  <a:lnTo>
                    <a:pt x="139" y="279"/>
                  </a:lnTo>
                  <a:lnTo>
                    <a:pt x="157" y="285"/>
                  </a:lnTo>
                  <a:lnTo>
                    <a:pt x="165" y="285"/>
                  </a:lnTo>
                  <a:lnTo>
                    <a:pt x="175" y="277"/>
                  </a:lnTo>
                  <a:lnTo>
                    <a:pt x="175" y="273"/>
                  </a:lnTo>
                  <a:lnTo>
                    <a:pt x="183" y="269"/>
                  </a:lnTo>
                  <a:lnTo>
                    <a:pt x="189" y="275"/>
                  </a:lnTo>
                  <a:lnTo>
                    <a:pt x="195" y="277"/>
                  </a:lnTo>
                  <a:lnTo>
                    <a:pt x="201" y="275"/>
                  </a:lnTo>
                  <a:lnTo>
                    <a:pt x="221" y="267"/>
                  </a:lnTo>
                  <a:lnTo>
                    <a:pt x="225" y="253"/>
                  </a:lnTo>
                  <a:lnTo>
                    <a:pt x="229" y="253"/>
                  </a:lnTo>
                  <a:lnTo>
                    <a:pt x="233" y="257"/>
                  </a:lnTo>
                  <a:lnTo>
                    <a:pt x="249" y="241"/>
                  </a:lnTo>
                  <a:lnTo>
                    <a:pt x="255" y="245"/>
                  </a:lnTo>
                  <a:lnTo>
                    <a:pt x="269" y="227"/>
                  </a:lnTo>
                  <a:lnTo>
                    <a:pt x="265" y="218"/>
                  </a:lnTo>
                  <a:lnTo>
                    <a:pt x="267" y="206"/>
                  </a:lnTo>
                  <a:lnTo>
                    <a:pt x="281" y="178"/>
                  </a:lnTo>
                  <a:lnTo>
                    <a:pt x="299" y="110"/>
                  </a:lnTo>
                  <a:lnTo>
                    <a:pt x="303" y="110"/>
                  </a:lnTo>
                  <a:lnTo>
                    <a:pt x="313" y="116"/>
                  </a:lnTo>
                  <a:lnTo>
                    <a:pt x="315" y="120"/>
                  </a:lnTo>
                  <a:lnTo>
                    <a:pt x="319" y="126"/>
                  </a:lnTo>
                  <a:lnTo>
                    <a:pt x="331" y="122"/>
                  </a:lnTo>
                  <a:lnTo>
                    <a:pt x="337" y="110"/>
                  </a:lnTo>
                  <a:lnTo>
                    <a:pt x="345" y="84"/>
                  </a:lnTo>
                  <a:lnTo>
                    <a:pt x="351" y="74"/>
                  </a:lnTo>
                  <a:lnTo>
                    <a:pt x="361" y="78"/>
                  </a:lnTo>
                  <a:lnTo>
                    <a:pt x="369" y="64"/>
                  </a:lnTo>
                  <a:lnTo>
                    <a:pt x="375" y="60"/>
                  </a:lnTo>
                  <a:lnTo>
                    <a:pt x="381" y="52"/>
                  </a:lnTo>
                  <a:lnTo>
                    <a:pt x="385" y="38"/>
                  </a:lnTo>
                  <a:lnTo>
                    <a:pt x="391" y="34"/>
                  </a:lnTo>
                  <a:lnTo>
                    <a:pt x="391" y="32"/>
                  </a:lnTo>
                  <a:lnTo>
                    <a:pt x="387" y="28"/>
                  </a:lnTo>
                  <a:lnTo>
                    <a:pt x="389" y="6"/>
                  </a:lnTo>
                  <a:lnTo>
                    <a:pt x="391" y="2"/>
                  </a:lnTo>
                  <a:lnTo>
                    <a:pt x="393" y="0"/>
                  </a:lnTo>
                  <a:lnTo>
                    <a:pt x="434" y="24"/>
                  </a:lnTo>
                  <a:lnTo>
                    <a:pt x="438" y="26"/>
                  </a:lnTo>
                  <a:lnTo>
                    <a:pt x="440" y="24"/>
                  </a:lnTo>
                  <a:lnTo>
                    <a:pt x="446" y="4"/>
                  </a:lnTo>
                  <a:lnTo>
                    <a:pt x="452" y="4"/>
                  </a:lnTo>
                  <a:lnTo>
                    <a:pt x="458" y="6"/>
                  </a:lnTo>
                  <a:lnTo>
                    <a:pt x="468" y="10"/>
                  </a:lnTo>
                  <a:lnTo>
                    <a:pt x="462" y="18"/>
                  </a:lnTo>
                  <a:lnTo>
                    <a:pt x="470" y="28"/>
                  </a:lnTo>
                  <a:lnTo>
                    <a:pt x="488" y="28"/>
                  </a:lnTo>
                  <a:lnTo>
                    <a:pt x="494" y="34"/>
                  </a:lnTo>
                  <a:lnTo>
                    <a:pt x="504" y="40"/>
                  </a:lnTo>
                  <a:lnTo>
                    <a:pt x="512" y="48"/>
                  </a:lnTo>
                  <a:lnTo>
                    <a:pt x="512" y="54"/>
                  </a:lnTo>
                  <a:lnTo>
                    <a:pt x="502" y="72"/>
                  </a:lnTo>
                  <a:lnTo>
                    <a:pt x="494" y="88"/>
                  </a:lnTo>
                  <a:lnTo>
                    <a:pt x="496" y="100"/>
                  </a:lnTo>
                  <a:lnTo>
                    <a:pt x="508" y="102"/>
                  </a:lnTo>
                  <a:lnTo>
                    <a:pt x="520" y="96"/>
                  </a:lnTo>
                  <a:lnTo>
                    <a:pt x="528" y="106"/>
                  </a:lnTo>
                  <a:lnTo>
                    <a:pt x="534" y="108"/>
                  </a:lnTo>
                  <a:lnTo>
                    <a:pt x="536" y="110"/>
                  </a:lnTo>
                  <a:lnTo>
                    <a:pt x="544" y="114"/>
                  </a:lnTo>
                  <a:lnTo>
                    <a:pt x="546" y="116"/>
                  </a:lnTo>
                  <a:lnTo>
                    <a:pt x="554" y="112"/>
                  </a:lnTo>
                  <a:lnTo>
                    <a:pt x="556" y="112"/>
                  </a:lnTo>
                  <a:lnTo>
                    <a:pt x="576" y="122"/>
                  </a:lnTo>
                  <a:lnTo>
                    <a:pt x="588" y="128"/>
                  </a:lnTo>
                  <a:lnTo>
                    <a:pt x="596" y="134"/>
                  </a:lnTo>
                  <a:lnTo>
                    <a:pt x="596" y="140"/>
                  </a:lnTo>
                  <a:lnTo>
                    <a:pt x="590" y="142"/>
                  </a:lnTo>
                  <a:lnTo>
                    <a:pt x="592" y="156"/>
                  </a:lnTo>
                  <a:lnTo>
                    <a:pt x="590" y="160"/>
                  </a:lnTo>
                  <a:lnTo>
                    <a:pt x="586" y="162"/>
                  </a:lnTo>
                  <a:lnTo>
                    <a:pt x="586" y="164"/>
                  </a:lnTo>
                  <a:lnTo>
                    <a:pt x="600" y="170"/>
                  </a:lnTo>
                  <a:lnTo>
                    <a:pt x="606" y="182"/>
                  </a:lnTo>
                  <a:lnTo>
                    <a:pt x="606" y="186"/>
                  </a:lnTo>
                  <a:lnTo>
                    <a:pt x="602" y="188"/>
                  </a:lnTo>
                  <a:lnTo>
                    <a:pt x="590" y="186"/>
                  </a:lnTo>
                  <a:lnTo>
                    <a:pt x="588" y="192"/>
                  </a:lnTo>
                  <a:lnTo>
                    <a:pt x="594" y="196"/>
                  </a:lnTo>
                  <a:lnTo>
                    <a:pt x="596" y="196"/>
                  </a:lnTo>
                  <a:lnTo>
                    <a:pt x="596" y="200"/>
                  </a:lnTo>
                  <a:lnTo>
                    <a:pt x="588" y="202"/>
                  </a:lnTo>
                  <a:lnTo>
                    <a:pt x="586" y="202"/>
                  </a:lnTo>
                  <a:lnTo>
                    <a:pt x="586" y="206"/>
                  </a:lnTo>
                  <a:lnTo>
                    <a:pt x="588" y="208"/>
                  </a:lnTo>
                  <a:lnTo>
                    <a:pt x="600" y="208"/>
                  </a:lnTo>
                  <a:lnTo>
                    <a:pt x="610" y="212"/>
                  </a:lnTo>
                  <a:lnTo>
                    <a:pt x="610" y="218"/>
                  </a:lnTo>
                  <a:lnTo>
                    <a:pt x="600" y="229"/>
                  </a:lnTo>
                  <a:lnTo>
                    <a:pt x="596" y="229"/>
                  </a:lnTo>
                  <a:lnTo>
                    <a:pt x="584" y="224"/>
                  </a:lnTo>
                  <a:lnTo>
                    <a:pt x="584" y="231"/>
                  </a:lnTo>
                  <a:lnTo>
                    <a:pt x="592" y="233"/>
                  </a:lnTo>
                  <a:lnTo>
                    <a:pt x="600" y="241"/>
                  </a:lnTo>
                  <a:lnTo>
                    <a:pt x="610" y="237"/>
                  </a:lnTo>
                  <a:lnTo>
                    <a:pt x="618" y="231"/>
                  </a:lnTo>
                  <a:lnTo>
                    <a:pt x="628" y="231"/>
                  </a:lnTo>
                  <a:lnTo>
                    <a:pt x="640" y="231"/>
                  </a:lnTo>
                  <a:lnTo>
                    <a:pt x="642" y="231"/>
                  </a:lnTo>
                  <a:lnTo>
                    <a:pt x="652" y="263"/>
                  </a:lnTo>
                  <a:lnTo>
                    <a:pt x="642" y="269"/>
                  </a:lnTo>
                  <a:lnTo>
                    <a:pt x="642" y="27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30"/>
            <p:cNvSpPr>
              <a:spLocks/>
            </p:cNvSpPr>
            <p:nvPr>
              <p:custDataLst>
                <p:tags r:id="rId225"/>
              </p:custDataLst>
            </p:nvPr>
          </p:nvSpPr>
          <p:spPr bwMode="gray">
            <a:xfrm>
              <a:off x="1519238" y="1787525"/>
              <a:ext cx="1035050" cy="912812"/>
            </a:xfrm>
            <a:custGeom>
              <a:avLst/>
              <a:gdLst>
                <a:gd name="T0" fmla="*/ 2147483647 w 689"/>
                <a:gd name="T1" fmla="*/ 2147483647 h 573"/>
                <a:gd name="T2" fmla="*/ 2147483647 w 689"/>
                <a:gd name="T3" fmla="*/ 2147483647 h 573"/>
                <a:gd name="T4" fmla="*/ 2147483647 w 689"/>
                <a:gd name="T5" fmla="*/ 2147483647 h 573"/>
                <a:gd name="T6" fmla="*/ 2147483647 w 689"/>
                <a:gd name="T7" fmla="*/ 2147483647 h 573"/>
                <a:gd name="T8" fmla="*/ 2147483647 w 689"/>
                <a:gd name="T9" fmla="*/ 2147483647 h 573"/>
                <a:gd name="T10" fmla="*/ 2147483647 w 689"/>
                <a:gd name="T11" fmla="*/ 2147483647 h 573"/>
                <a:gd name="T12" fmla="*/ 2147483647 w 689"/>
                <a:gd name="T13" fmla="*/ 2147483647 h 573"/>
                <a:gd name="T14" fmla="*/ 2147483647 w 689"/>
                <a:gd name="T15" fmla="*/ 2147483647 h 573"/>
                <a:gd name="T16" fmla="*/ 2147483647 w 689"/>
                <a:gd name="T17" fmla="*/ 2147483647 h 573"/>
                <a:gd name="T18" fmla="*/ 2147483647 w 689"/>
                <a:gd name="T19" fmla="*/ 2147483647 h 573"/>
                <a:gd name="T20" fmla="*/ 2147483647 w 689"/>
                <a:gd name="T21" fmla="*/ 2147483647 h 573"/>
                <a:gd name="T22" fmla="*/ 2147483647 w 689"/>
                <a:gd name="T23" fmla="*/ 2147483647 h 573"/>
                <a:gd name="T24" fmla="*/ 2147483647 w 689"/>
                <a:gd name="T25" fmla="*/ 2147483647 h 573"/>
                <a:gd name="T26" fmla="*/ 2147483647 w 689"/>
                <a:gd name="T27" fmla="*/ 2147483647 h 573"/>
                <a:gd name="T28" fmla="*/ 2147483647 w 689"/>
                <a:gd name="T29" fmla="*/ 2147483647 h 573"/>
                <a:gd name="T30" fmla="*/ 2147483647 w 689"/>
                <a:gd name="T31" fmla="*/ 2147483647 h 573"/>
                <a:gd name="T32" fmla="*/ 2147483647 w 689"/>
                <a:gd name="T33" fmla="*/ 2147483647 h 573"/>
                <a:gd name="T34" fmla="*/ 2147483647 w 689"/>
                <a:gd name="T35" fmla="*/ 2147483647 h 573"/>
                <a:gd name="T36" fmla="*/ 2147483647 w 689"/>
                <a:gd name="T37" fmla="*/ 2147483647 h 573"/>
                <a:gd name="T38" fmla="*/ 2147483647 w 689"/>
                <a:gd name="T39" fmla="*/ 2147483647 h 573"/>
                <a:gd name="T40" fmla="*/ 2147483647 w 689"/>
                <a:gd name="T41" fmla="*/ 2147483647 h 573"/>
                <a:gd name="T42" fmla="*/ 2147483647 w 689"/>
                <a:gd name="T43" fmla="*/ 2147483647 h 573"/>
                <a:gd name="T44" fmla="*/ 2147483647 w 689"/>
                <a:gd name="T45" fmla="*/ 2147483647 h 573"/>
                <a:gd name="T46" fmla="*/ 2147483647 w 689"/>
                <a:gd name="T47" fmla="*/ 2147483647 h 573"/>
                <a:gd name="T48" fmla="*/ 2147483647 w 689"/>
                <a:gd name="T49" fmla="*/ 2147483647 h 573"/>
                <a:gd name="T50" fmla="*/ 2147483647 w 689"/>
                <a:gd name="T51" fmla="*/ 2147483647 h 573"/>
                <a:gd name="T52" fmla="*/ 2147483647 w 689"/>
                <a:gd name="T53" fmla="*/ 2147483647 h 573"/>
                <a:gd name="T54" fmla="*/ 2147483647 w 689"/>
                <a:gd name="T55" fmla="*/ 2147483647 h 573"/>
                <a:gd name="T56" fmla="*/ 2147483647 w 689"/>
                <a:gd name="T57" fmla="*/ 2147483647 h 573"/>
                <a:gd name="T58" fmla="*/ 2147483647 w 689"/>
                <a:gd name="T59" fmla="*/ 2147483647 h 573"/>
                <a:gd name="T60" fmla="*/ 2147483647 w 689"/>
                <a:gd name="T61" fmla="*/ 2147483647 h 573"/>
                <a:gd name="T62" fmla="*/ 2147483647 w 689"/>
                <a:gd name="T63" fmla="*/ 2147483647 h 573"/>
                <a:gd name="T64" fmla="*/ 2147483647 w 689"/>
                <a:gd name="T65" fmla="*/ 2147483647 h 573"/>
                <a:gd name="T66" fmla="*/ 2147483647 w 689"/>
                <a:gd name="T67" fmla="*/ 2147483647 h 573"/>
                <a:gd name="T68" fmla="*/ 2147483647 w 689"/>
                <a:gd name="T69" fmla="*/ 2147483647 h 573"/>
                <a:gd name="T70" fmla="*/ 2147483647 w 689"/>
                <a:gd name="T71" fmla="*/ 2147483647 h 573"/>
                <a:gd name="T72" fmla="*/ 2147483647 w 689"/>
                <a:gd name="T73" fmla="*/ 2147483647 h 573"/>
                <a:gd name="T74" fmla="*/ 2147483647 w 689"/>
                <a:gd name="T75" fmla="*/ 2147483647 h 573"/>
                <a:gd name="T76" fmla="*/ 2147483647 w 689"/>
                <a:gd name="T77" fmla="*/ 2147483647 h 573"/>
                <a:gd name="T78" fmla="*/ 2147483647 w 689"/>
                <a:gd name="T79" fmla="*/ 2147483647 h 573"/>
                <a:gd name="T80" fmla="*/ 2147483647 w 689"/>
                <a:gd name="T81" fmla="*/ 2147483647 h 5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89"/>
                <a:gd name="T124" fmla="*/ 0 h 573"/>
                <a:gd name="T125" fmla="*/ 689 w 689"/>
                <a:gd name="T126" fmla="*/ 573 h 57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89" h="573">
                  <a:moveTo>
                    <a:pt x="10" y="431"/>
                  </a:moveTo>
                  <a:lnTo>
                    <a:pt x="6" y="427"/>
                  </a:lnTo>
                  <a:lnTo>
                    <a:pt x="0" y="405"/>
                  </a:lnTo>
                  <a:lnTo>
                    <a:pt x="6" y="393"/>
                  </a:lnTo>
                  <a:lnTo>
                    <a:pt x="6" y="385"/>
                  </a:lnTo>
                  <a:lnTo>
                    <a:pt x="12" y="369"/>
                  </a:lnTo>
                  <a:lnTo>
                    <a:pt x="10" y="335"/>
                  </a:lnTo>
                  <a:lnTo>
                    <a:pt x="14" y="327"/>
                  </a:lnTo>
                  <a:lnTo>
                    <a:pt x="22" y="323"/>
                  </a:lnTo>
                  <a:lnTo>
                    <a:pt x="24" y="317"/>
                  </a:lnTo>
                  <a:lnTo>
                    <a:pt x="30" y="307"/>
                  </a:lnTo>
                  <a:lnTo>
                    <a:pt x="32" y="303"/>
                  </a:lnTo>
                  <a:lnTo>
                    <a:pt x="34" y="287"/>
                  </a:lnTo>
                  <a:lnTo>
                    <a:pt x="38" y="285"/>
                  </a:lnTo>
                  <a:lnTo>
                    <a:pt x="58" y="263"/>
                  </a:lnTo>
                  <a:lnTo>
                    <a:pt x="68" y="241"/>
                  </a:lnTo>
                  <a:lnTo>
                    <a:pt x="86" y="206"/>
                  </a:lnTo>
                  <a:lnTo>
                    <a:pt x="107" y="146"/>
                  </a:lnTo>
                  <a:lnTo>
                    <a:pt x="121" y="120"/>
                  </a:lnTo>
                  <a:lnTo>
                    <a:pt x="133" y="84"/>
                  </a:lnTo>
                  <a:lnTo>
                    <a:pt x="149" y="38"/>
                  </a:lnTo>
                  <a:lnTo>
                    <a:pt x="153" y="22"/>
                  </a:lnTo>
                  <a:lnTo>
                    <a:pt x="157" y="8"/>
                  </a:lnTo>
                  <a:lnTo>
                    <a:pt x="157" y="2"/>
                  </a:lnTo>
                  <a:lnTo>
                    <a:pt x="163" y="0"/>
                  </a:lnTo>
                  <a:lnTo>
                    <a:pt x="173" y="2"/>
                  </a:lnTo>
                  <a:lnTo>
                    <a:pt x="177" y="0"/>
                  </a:lnTo>
                  <a:lnTo>
                    <a:pt x="191" y="8"/>
                  </a:lnTo>
                  <a:lnTo>
                    <a:pt x="197" y="14"/>
                  </a:lnTo>
                  <a:lnTo>
                    <a:pt x="199" y="18"/>
                  </a:lnTo>
                  <a:lnTo>
                    <a:pt x="211" y="20"/>
                  </a:lnTo>
                  <a:lnTo>
                    <a:pt x="227" y="32"/>
                  </a:lnTo>
                  <a:lnTo>
                    <a:pt x="229" y="48"/>
                  </a:lnTo>
                  <a:lnTo>
                    <a:pt x="229" y="54"/>
                  </a:lnTo>
                  <a:lnTo>
                    <a:pt x="227" y="80"/>
                  </a:lnTo>
                  <a:lnTo>
                    <a:pt x="229" y="88"/>
                  </a:lnTo>
                  <a:lnTo>
                    <a:pt x="251" y="98"/>
                  </a:lnTo>
                  <a:lnTo>
                    <a:pt x="279" y="100"/>
                  </a:lnTo>
                  <a:lnTo>
                    <a:pt x="295" y="98"/>
                  </a:lnTo>
                  <a:lnTo>
                    <a:pt x="309" y="100"/>
                  </a:lnTo>
                  <a:lnTo>
                    <a:pt x="339" y="110"/>
                  </a:lnTo>
                  <a:lnTo>
                    <a:pt x="345" y="120"/>
                  </a:lnTo>
                  <a:lnTo>
                    <a:pt x="382" y="114"/>
                  </a:lnTo>
                  <a:lnTo>
                    <a:pt x="392" y="120"/>
                  </a:lnTo>
                  <a:lnTo>
                    <a:pt x="396" y="122"/>
                  </a:lnTo>
                  <a:lnTo>
                    <a:pt x="416" y="124"/>
                  </a:lnTo>
                  <a:lnTo>
                    <a:pt x="424" y="122"/>
                  </a:lnTo>
                  <a:lnTo>
                    <a:pt x="434" y="118"/>
                  </a:lnTo>
                  <a:lnTo>
                    <a:pt x="444" y="118"/>
                  </a:lnTo>
                  <a:lnTo>
                    <a:pt x="454" y="120"/>
                  </a:lnTo>
                  <a:lnTo>
                    <a:pt x="462" y="118"/>
                  </a:lnTo>
                  <a:lnTo>
                    <a:pt x="470" y="118"/>
                  </a:lnTo>
                  <a:lnTo>
                    <a:pt x="476" y="120"/>
                  </a:lnTo>
                  <a:lnTo>
                    <a:pt x="486" y="120"/>
                  </a:lnTo>
                  <a:lnTo>
                    <a:pt x="494" y="124"/>
                  </a:lnTo>
                  <a:lnTo>
                    <a:pt x="502" y="124"/>
                  </a:lnTo>
                  <a:lnTo>
                    <a:pt x="514" y="120"/>
                  </a:lnTo>
                  <a:lnTo>
                    <a:pt x="663" y="154"/>
                  </a:lnTo>
                  <a:lnTo>
                    <a:pt x="665" y="164"/>
                  </a:lnTo>
                  <a:lnTo>
                    <a:pt x="673" y="174"/>
                  </a:lnTo>
                  <a:lnTo>
                    <a:pt x="679" y="174"/>
                  </a:lnTo>
                  <a:lnTo>
                    <a:pt x="687" y="182"/>
                  </a:lnTo>
                  <a:lnTo>
                    <a:pt x="689" y="196"/>
                  </a:lnTo>
                  <a:lnTo>
                    <a:pt x="653" y="255"/>
                  </a:lnTo>
                  <a:lnTo>
                    <a:pt x="644" y="261"/>
                  </a:lnTo>
                  <a:lnTo>
                    <a:pt x="644" y="269"/>
                  </a:lnTo>
                  <a:lnTo>
                    <a:pt x="636" y="277"/>
                  </a:lnTo>
                  <a:lnTo>
                    <a:pt x="624" y="283"/>
                  </a:lnTo>
                  <a:lnTo>
                    <a:pt x="604" y="313"/>
                  </a:lnTo>
                  <a:lnTo>
                    <a:pt x="600" y="325"/>
                  </a:lnTo>
                  <a:lnTo>
                    <a:pt x="604" y="331"/>
                  </a:lnTo>
                  <a:lnTo>
                    <a:pt x="616" y="339"/>
                  </a:lnTo>
                  <a:lnTo>
                    <a:pt x="622" y="347"/>
                  </a:lnTo>
                  <a:lnTo>
                    <a:pt x="618" y="351"/>
                  </a:lnTo>
                  <a:lnTo>
                    <a:pt x="618" y="355"/>
                  </a:lnTo>
                  <a:lnTo>
                    <a:pt x="614" y="357"/>
                  </a:lnTo>
                  <a:lnTo>
                    <a:pt x="614" y="371"/>
                  </a:lnTo>
                  <a:lnTo>
                    <a:pt x="602" y="383"/>
                  </a:lnTo>
                  <a:lnTo>
                    <a:pt x="560" y="573"/>
                  </a:lnTo>
                  <a:lnTo>
                    <a:pt x="331" y="519"/>
                  </a:lnTo>
                  <a:lnTo>
                    <a:pt x="10" y="4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31"/>
            <p:cNvSpPr>
              <a:spLocks/>
            </p:cNvSpPr>
            <p:nvPr>
              <p:custDataLst>
                <p:tags r:id="rId226"/>
              </p:custDataLst>
            </p:nvPr>
          </p:nvSpPr>
          <p:spPr bwMode="gray">
            <a:xfrm>
              <a:off x="3048000" y="2333625"/>
              <a:ext cx="895350" cy="785812"/>
            </a:xfrm>
            <a:custGeom>
              <a:avLst/>
              <a:gdLst>
                <a:gd name="T0" fmla="*/ 2147483647 w 596"/>
                <a:gd name="T1" fmla="*/ 2147483647 h 494"/>
                <a:gd name="T2" fmla="*/ 2147483647 w 596"/>
                <a:gd name="T3" fmla="*/ 2147483647 h 494"/>
                <a:gd name="T4" fmla="*/ 2147483647 w 596"/>
                <a:gd name="T5" fmla="*/ 2147483647 h 494"/>
                <a:gd name="T6" fmla="*/ 2147483647 w 596"/>
                <a:gd name="T7" fmla="*/ 0 h 494"/>
                <a:gd name="T8" fmla="*/ 2147483647 w 596"/>
                <a:gd name="T9" fmla="*/ 2147483647 h 494"/>
                <a:gd name="T10" fmla="*/ 2147483647 w 596"/>
                <a:gd name="T11" fmla="*/ 2147483647 h 494"/>
                <a:gd name="T12" fmla="*/ 2147483647 w 596"/>
                <a:gd name="T13" fmla="*/ 2147483647 h 494"/>
                <a:gd name="T14" fmla="*/ 0 w 596"/>
                <a:gd name="T15" fmla="*/ 2147483647 h 494"/>
                <a:gd name="T16" fmla="*/ 2147483647 w 596"/>
                <a:gd name="T17" fmla="*/ 2147483647 h 494"/>
                <a:gd name="T18" fmla="*/ 2147483647 w 596"/>
                <a:gd name="T19" fmla="*/ 2147483647 h 494"/>
                <a:gd name="T20" fmla="*/ 2147483647 w 596"/>
                <a:gd name="T21" fmla="*/ 2147483647 h 494"/>
                <a:gd name="T22" fmla="*/ 2147483647 w 596"/>
                <a:gd name="T23" fmla="*/ 2147483647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6"/>
                <a:gd name="T37" fmla="*/ 0 h 494"/>
                <a:gd name="T38" fmla="*/ 596 w 596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6" h="494">
                  <a:moveTo>
                    <a:pt x="560" y="494"/>
                  </a:moveTo>
                  <a:lnTo>
                    <a:pt x="580" y="278"/>
                  </a:lnTo>
                  <a:lnTo>
                    <a:pt x="596" y="64"/>
                  </a:lnTo>
                  <a:lnTo>
                    <a:pt x="64" y="0"/>
                  </a:lnTo>
                  <a:lnTo>
                    <a:pt x="56" y="54"/>
                  </a:lnTo>
                  <a:lnTo>
                    <a:pt x="18" y="322"/>
                  </a:lnTo>
                  <a:lnTo>
                    <a:pt x="16" y="322"/>
                  </a:lnTo>
                  <a:lnTo>
                    <a:pt x="0" y="424"/>
                  </a:lnTo>
                  <a:lnTo>
                    <a:pt x="158" y="450"/>
                  </a:lnTo>
                  <a:lnTo>
                    <a:pt x="560" y="49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32"/>
            <p:cNvSpPr>
              <a:spLocks/>
            </p:cNvSpPr>
            <p:nvPr>
              <p:custDataLst>
                <p:tags r:id="rId227"/>
              </p:custDataLst>
            </p:nvPr>
          </p:nvSpPr>
          <p:spPr bwMode="gray">
            <a:xfrm>
              <a:off x="4795838" y="2708275"/>
              <a:ext cx="774700" cy="541337"/>
            </a:xfrm>
            <a:custGeom>
              <a:avLst/>
              <a:gdLst>
                <a:gd name="T0" fmla="*/ 2147483647 w 514"/>
                <a:gd name="T1" fmla="*/ 0 h 340"/>
                <a:gd name="T2" fmla="*/ 2147483647 w 514"/>
                <a:gd name="T3" fmla="*/ 2147483647 h 340"/>
                <a:gd name="T4" fmla="*/ 2147483647 w 514"/>
                <a:gd name="T5" fmla="*/ 2147483647 h 340"/>
                <a:gd name="T6" fmla="*/ 2147483647 w 514"/>
                <a:gd name="T7" fmla="*/ 2147483647 h 340"/>
                <a:gd name="T8" fmla="*/ 2147483647 w 514"/>
                <a:gd name="T9" fmla="*/ 2147483647 h 340"/>
                <a:gd name="T10" fmla="*/ 2147483647 w 514"/>
                <a:gd name="T11" fmla="*/ 2147483647 h 340"/>
                <a:gd name="T12" fmla="*/ 2147483647 w 514"/>
                <a:gd name="T13" fmla="*/ 2147483647 h 340"/>
                <a:gd name="T14" fmla="*/ 2147483647 w 514"/>
                <a:gd name="T15" fmla="*/ 2147483647 h 340"/>
                <a:gd name="T16" fmla="*/ 2147483647 w 514"/>
                <a:gd name="T17" fmla="*/ 2147483647 h 340"/>
                <a:gd name="T18" fmla="*/ 2147483647 w 514"/>
                <a:gd name="T19" fmla="*/ 2147483647 h 340"/>
                <a:gd name="T20" fmla="*/ 2147483647 w 514"/>
                <a:gd name="T21" fmla="*/ 2147483647 h 340"/>
                <a:gd name="T22" fmla="*/ 2147483647 w 514"/>
                <a:gd name="T23" fmla="*/ 2147483647 h 340"/>
                <a:gd name="T24" fmla="*/ 2147483647 w 514"/>
                <a:gd name="T25" fmla="*/ 2147483647 h 340"/>
                <a:gd name="T26" fmla="*/ 2147483647 w 514"/>
                <a:gd name="T27" fmla="*/ 2147483647 h 340"/>
                <a:gd name="T28" fmla="*/ 2147483647 w 514"/>
                <a:gd name="T29" fmla="*/ 2147483647 h 340"/>
                <a:gd name="T30" fmla="*/ 2147483647 w 514"/>
                <a:gd name="T31" fmla="*/ 2147483647 h 340"/>
                <a:gd name="T32" fmla="*/ 2147483647 w 514"/>
                <a:gd name="T33" fmla="*/ 2147483647 h 340"/>
                <a:gd name="T34" fmla="*/ 2147483647 w 514"/>
                <a:gd name="T35" fmla="*/ 2147483647 h 340"/>
                <a:gd name="T36" fmla="*/ 2147483647 w 514"/>
                <a:gd name="T37" fmla="*/ 2147483647 h 340"/>
                <a:gd name="T38" fmla="*/ 2147483647 w 514"/>
                <a:gd name="T39" fmla="*/ 2147483647 h 340"/>
                <a:gd name="T40" fmla="*/ 2147483647 w 514"/>
                <a:gd name="T41" fmla="*/ 2147483647 h 340"/>
                <a:gd name="T42" fmla="*/ 2147483647 w 514"/>
                <a:gd name="T43" fmla="*/ 2147483647 h 340"/>
                <a:gd name="T44" fmla="*/ 2147483647 w 514"/>
                <a:gd name="T45" fmla="*/ 2147483647 h 340"/>
                <a:gd name="T46" fmla="*/ 2147483647 w 514"/>
                <a:gd name="T47" fmla="*/ 2147483647 h 340"/>
                <a:gd name="T48" fmla="*/ 2147483647 w 514"/>
                <a:gd name="T49" fmla="*/ 2147483647 h 340"/>
                <a:gd name="T50" fmla="*/ 2147483647 w 514"/>
                <a:gd name="T51" fmla="*/ 2147483647 h 340"/>
                <a:gd name="T52" fmla="*/ 2147483647 w 514"/>
                <a:gd name="T53" fmla="*/ 2147483647 h 340"/>
                <a:gd name="T54" fmla="*/ 2147483647 w 514"/>
                <a:gd name="T55" fmla="*/ 2147483647 h 340"/>
                <a:gd name="T56" fmla="*/ 2147483647 w 514"/>
                <a:gd name="T57" fmla="*/ 2147483647 h 340"/>
                <a:gd name="T58" fmla="*/ 2147483647 w 514"/>
                <a:gd name="T59" fmla="*/ 2147483647 h 340"/>
                <a:gd name="T60" fmla="*/ 2147483647 w 514"/>
                <a:gd name="T61" fmla="*/ 2147483647 h 340"/>
                <a:gd name="T62" fmla="*/ 2147483647 w 514"/>
                <a:gd name="T63" fmla="*/ 2147483647 h 340"/>
                <a:gd name="T64" fmla="*/ 2147483647 w 514"/>
                <a:gd name="T65" fmla="*/ 2147483647 h 340"/>
                <a:gd name="T66" fmla="*/ 2147483647 w 514"/>
                <a:gd name="T67" fmla="*/ 2147483647 h 340"/>
                <a:gd name="T68" fmla="*/ 2147483647 w 514"/>
                <a:gd name="T69" fmla="*/ 2147483647 h 340"/>
                <a:gd name="T70" fmla="*/ 2147483647 w 514"/>
                <a:gd name="T71" fmla="*/ 2147483647 h 3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4"/>
                <a:gd name="T109" fmla="*/ 0 h 340"/>
                <a:gd name="T110" fmla="*/ 514 w 514"/>
                <a:gd name="T111" fmla="*/ 340 h 3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4" h="340">
                  <a:moveTo>
                    <a:pt x="14" y="14"/>
                  </a:moveTo>
                  <a:lnTo>
                    <a:pt x="418" y="0"/>
                  </a:lnTo>
                  <a:lnTo>
                    <a:pt x="422" y="14"/>
                  </a:lnTo>
                  <a:lnTo>
                    <a:pt x="432" y="22"/>
                  </a:lnTo>
                  <a:lnTo>
                    <a:pt x="432" y="30"/>
                  </a:lnTo>
                  <a:lnTo>
                    <a:pt x="424" y="40"/>
                  </a:lnTo>
                  <a:lnTo>
                    <a:pt x="430" y="54"/>
                  </a:lnTo>
                  <a:lnTo>
                    <a:pt x="436" y="84"/>
                  </a:lnTo>
                  <a:lnTo>
                    <a:pt x="462" y="92"/>
                  </a:lnTo>
                  <a:lnTo>
                    <a:pt x="468" y="98"/>
                  </a:lnTo>
                  <a:lnTo>
                    <a:pt x="472" y="110"/>
                  </a:lnTo>
                  <a:lnTo>
                    <a:pt x="476" y="114"/>
                  </a:lnTo>
                  <a:lnTo>
                    <a:pt x="492" y="126"/>
                  </a:lnTo>
                  <a:lnTo>
                    <a:pt x="494" y="136"/>
                  </a:lnTo>
                  <a:lnTo>
                    <a:pt x="508" y="144"/>
                  </a:lnTo>
                  <a:lnTo>
                    <a:pt x="514" y="164"/>
                  </a:lnTo>
                  <a:lnTo>
                    <a:pt x="514" y="172"/>
                  </a:lnTo>
                  <a:lnTo>
                    <a:pt x="508" y="184"/>
                  </a:lnTo>
                  <a:lnTo>
                    <a:pt x="502" y="188"/>
                  </a:lnTo>
                  <a:lnTo>
                    <a:pt x="502" y="198"/>
                  </a:lnTo>
                  <a:lnTo>
                    <a:pt x="488" y="214"/>
                  </a:lnTo>
                  <a:lnTo>
                    <a:pt x="476" y="218"/>
                  </a:lnTo>
                  <a:lnTo>
                    <a:pt x="472" y="222"/>
                  </a:lnTo>
                  <a:lnTo>
                    <a:pt x="454" y="222"/>
                  </a:lnTo>
                  <a:lnTo>
                    <a:pt x="446" y="228"/>
                  </a:lnTo>
                  <a:lnTo>
                    <a:pt x="442" y="240"/>
                  </a:lnTo>
                  <a:lnTo>
                    <a:pt x="442" y="248"/>
                  </a:lnTo>
                  <a:lnTo>
                    <a:pt x="454" y="258"/>
                  </a:lnTo>
                  <a:lnTo>
                    <a:pt x="454" y="264"/>
                  </a:lnTo>
                  <a:lnTo>
                    <a:pt x="454" y="282"/>
                  </a:lnTo>
                  <a:lnTo>
                    <a:pt x="442" y="306"/>
                  </a:lnTo>
                  <a:lnTo>
                    <a:pt x="428" y="316"/>
                  </a:lnTo>
                  <a:lnTo>
                    <a:pt x="424" y="324"/>
                  </a:lnTo>
                  <a:lnTo>
                    <a:pt x="424" y="332"/>
                  </a:lnTo>
                  <a:lnTo>
                    <a:pt x="420" y="340"/>
                  </a:lnTo>
                  <a:lnTo>
                    <a:pt x="395" y="316"/>
                  </a:lnTo>
                  <a:lnTo>
                    <a:pt x="68" y="328"/>
                  </a:lnTo>
                  <a:lnTo>
                    <a:pt x="64" y="322"/>
                  </a:lnTo>
                  <a:lnTo>
                    <a:pt x="62" y="310"/>
                  </a:lnTo>
                  <a:lnTo>
                    <a:pt x="64" y="302"/>
                  </a:lnTo>
                  <a:lnTo>
                    <a:pt x="60" y="294"/>
                  </a:lnTo>
                  <a:lnTo>
                    <a:pt x="56" y="284"/>
                  </a:lnTo>
                  <a:lnTo>
                    <a:pt x="62" y="276"/>
                  </a:lnTo>
                  <a:lnTo>
                    <a:pt x="60" y="268"/>
                  </a:lnTo>
                  <a:lnTo>
                    <a:pt x="48" y="262"/>
                  </a:lnTo>
                  <a:lnTo>
                    <a:pt x="50" y="246"/>
                  </a:lnTo>
                  <a:lnTo>
                    <a:pt x="54" y="236"/>
                  </a:lnTo>
                  <a:lnTo>
                    <a:pt x="50" y="228"/>
                  </a:lnTo>
                  <a:lnTo>
                    <a:pt x="38" y="218"/>
                  </a:lnTo>
                  <a:lnTo>
                    <a:pt x="36" y="210"/>
                  </a:lnTo>
                  <a:lnTo>
                    <a:pt x="38" y="202"/>
                  </a:lnTo>
                  <a:lnTo>
                    <a:pt x="30" y="194"/>
                  </a:lnTo>
                  <a:lnTo>
                    <a:pt x="26" y="174"/>
                  </a:lnTo>
                  <a:lnTo>
                    <a:pt x="16" y="168"/>
                  </a:lnTo>
                  <a:lnTo>
                    <a:pt x="22" y="152"/>
                  </a:lnTo>
                  <a:lnTo>
                    <a:pt x="22" y="144"/>
                  </a:lnTo>
                  <a:lnTo>
                    <a:pt x="10" y="138"/>
                  </a:lnTo>
                  <a:lnTo>
                    <a:pt x="10" y="128"/>
                  </a:lnTo>
                  <a:lnTo>
                    <a:pt x="10" y="126"/>
                  </a:lnTo>
                  <a:lnTo>
                    <a:pt x="8" y="114"/>
                  </a:lnTo>
                  <a:lnTo>
                    <a:pt x="0" y="94"/>
                  </a:lnTo>
                  <a:lnTo>
                    <a:pt x="8" y="76"/>
                  </a:lnTo>
                  <a:lnTo>
                    <a:pt x="6" y="66"/>
                  </a:lnTo>
                  <a:lnTo>
                    <a:pt x="12" y="60"/>
                  </a:lnTo>
                  <a:lnTo>
                    <a:pt x="8" y="44"/>
                  </a:lnTo>
                  <a:lnTo>
                    <a:pt x="4" y="38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33"/>
            <p:cNvSpPr>
              <a:spLocks/>
            </p:cNvSpPr>
            <p:nvPr>
              <p:custDataLst>
                <p:tags r:id="rId228"/>
              </p:custDataLst>
            </p:nvPr>
          </p:nvSpPr>
          <p:spPr bwMode="gray">
            <a:xfrm>
              <a:off x="6556375" y="3062287"/>
              <a:ext cx="579438" cy="603250"/>
            </a:xfrm>
            <a:custGeom>
              <a:avLst/>
              <a:gdLst>
                <a:gd name="T0" fmla="*/ 2147483647 w 386"/>
                <a:gd name="T1" fmla="*/ 0 h 379"/>
                <a:gd name="T2" fmla="*/ 2147483647 w 386"/>
                <a:gd name="T3" fmla="*/ 2147483647 h 379"/>
                <a:gd name="T4" fmla="*/ 2147483647 w 386"/>
                <a:gd name="T5" fmla="*/ 2147483647 h 379"/>
                <a:gd name="T6" fmla="*/ 2147483647 w 386"/>
                <a:gd name="T7" fmla="*/ 2147483647 h 379"/>
                <a:gd name="T8" fmla="*/ 2147483647 w 386"/>
                <a:gd name="T9" fmla="*/ 2147483647 h 379"/>
                <a:gd name="T10" fmla="*/ 2147483647 w 386"/>
                <a:gd name="T11" fmla="*/ 2147483647 h 379"/>
                <a:gd name="T12" fmla="*/ 2147483647 w 386"/>
                <a:gd name="T13" fmla="*/ 2147483647 h 379"/>
                <a:gd name="T14" fmla="*/ 2147483647 w 386"/>
                <a:gd name="T15" fmla="*/ 2147483647 h 379"/>
                <a:gd name="T16" fmla="*/ 2147483647 w 386"/>
                <a:gd name="T17" fmla="*/ 2147483647 h 379"/>
                <a:gd name="T18" fmla="*/ 2147483647 w 386"/>
                <a:gd name="T19" fmla="*/ 2147483647 h 379"/>
                <a:gd name="T20" fmla="*/ 2147483647 w 386"/>
                <a:gd name="T21" fmla="*/ 2147483647 h 379"/>
                <a:gd name="T22" fmla="*/ 2147483647 w 386"/>
                <a:gd name="T23" fmla="*/ 2147483647 h 379"/>
                <a:gd name="T24" fmla="*/ 2147483647 w 386"/>
                <a:gd name="T25" fmla="*/ 2147483647 h 379"/>
                <a:gd name="T26" fmla="*/ 2147483647 w 386"/>
                <a:gd name="T27" fmla="*/ 2147483647 h 379"/>
                <a:gd name="T28" fmla="*/ 2147483647 w 386"/>
                <a:gd name="T29" fmla="*/ 2147483647 h 379"/>
                <a:gd name="T30" fmla="*/ 2147483647 w 386"/>
                <a:gd name="T31" fmla="*/ 2147483647 h 379"/>
                <a:gd name="T32" fmla="*/ 2147483647 w 386"/>
                <a:gd name="T33" fmla="*/ 2147483647 h 379"/>
                <a:gd name="T34" fmla="*/ 2147483647 w 386"/>
                <a:gd name="T35" fmla="*/ 2147483647 h 379"/>
                <a:gd name="T36" fmla="*/ 2147483647 w 386"/>
                <a:gd name="T37" fmla="*/ 2147483647 h 379"/>
                <a:gd name="T38" fmla="*/ 2147483647 w 386"/>
                <a:gd name="T39" fmla="*/ 2147483647 h 379"/>
                <a:gd name="T40" fmla="*/ 2147483647 w 386"/>
                <a:gd name="T41" fmla="*/ 2147483647 h 379"/>
                <a:gd name="T42" fmla="*/ 2147483647 w 386"/>
                <a:gd name="T43" fmla="*/ 2147483647 h 379"/>
                <a:gd name="T44" fmla="*/ 2147483647 w 386"/>
                <a:gd name="T45" fmla="*/ 2147483647 h 379"/>
                <a:gd name="T46" fmla="*/ 2147483647 w 386"/>
                <a:gd name="T47" fmla="*/ 2147483647 h 379"/>
                <a:gd name="T48" fmla="*/ 2147483647 w 386"/>
                <a:gd name="T49" fmla="*/ 2147483647 h 379"/>
                <a:gd name="T50" fmla="*/ 2147483647 w 386"/>
                <a:gd name="T51" fmla="*/ 2147483647 h 379"/>
                <a:gd name="T52" fmla="*/ 2147483647 w 386"/>
                <a:gd name="T53" fmla="*/ 2147483647 h 379"/>
                <a:gd name="T54" fmla="*/ 2147483647 w 386"/>
                <a:gd name="T55" fmla="*/ 2147483647 h 379"/>
                <a:gd name="T56" fmla="*/ 2147483647 w 386"/>
                <a:gd name="T57" fmla="*/ 2147483647 h 379"/>
                <a:gd name="T58" fmla="*/ 2147483647 w 386"/>
                <a:gd name="T59" fmla="*/ 2147483647 h 379"/>
                <a:gd name="T60" fmla="*/ 2147483647 w 386"/>
                <a:gd name="T61" fmla="*/ 2147483647 h 379"/>
                <a:gd name="T62" fmla="*/ 2147483647 w 386"/>
                <a:gd name="T63" fmla="*/ 2147483647 h 379"/>
                <a:gd name="T64" fmla="*/ 2147483647 w 386"/>
                <a:gd name="T65" fmla="*/ 2147483647 h 379"/>
                <a:gd name="T66" fmla="*/ 2147483647 w 386"/>
                <a:gd name="T67" fmla="*/ 2147483647 h 379"/>
                <a:gd name="T68" fmla="*/ 2147483647 w 386"/>
                <a:gd name="T69" fmla="*/ 2147483647 h 379"/>
                <a:gd name="T70" fmla="*/ 2147483647 w 386"/>
                <a:gd name="T71" fmla="*/ 2147483647 h 379"/>
                <a:gd name="T72" fmla="*/ 2147483647 w 386"/>
                <a:gd name="T73" fmla="*/ 2147483647 h 379"/>
                <a:gd name="T74" fmla="*/ 2147483647 w 386"/>
                <a:gd name="T75" fmla="*/ 2147483647 h 379"/>
                <a:gd name="T76" fmla="*/ 2147483647 w 386"/>
                <a:gd name="T77" fmla="*/ 2147483647 h 379"/>
                <a:gd name="T78" fmla="*/ 2147483647 w 386"/>
                <a:gd name="T79" fmla="*/ 2147483647 h 379"/>
                <a:gd name="T80" fmla="*/ 2147483647 w 386"/>
                <a:gd name="T81" fmla="*/ 2147483647 h 379"/>
                <a:gd name="T82" fmla="*/ 2147483647 w 386"/>
                <a:gd name="T83" fmla="*/ 2147483647 h 379"/>
                <a:gd name="T84" fmla="*/ 2147483647 w 386"/>
                <a:gd name="T85" fmla="*/ 2147483647 h 379"/>
                <a:gd name="T86" fmla="*/ 2147483647 w 386"/>
                <a:gd name="T87" fmla="*/ 2147483647 h 379"/>
                <a:gd name="T88" fmla="*/ 2147483647 w 386"/>
                <a:gd name="T89" fmla="*/ 2147483647 h 379"/>
                <a:gd name="T90" fmla="*/ 2147483647 w 386"/>
                <a:gd name="T91" fmla="*/ 2147483647 h 379"/>
                <a:gd name="T92" fmla="*/ 2147483647 w 386"/>
                <a:gd name="T93" fmla="*/ 2147483647 h 379"/>
                <a:gd name="T94" fmla="*/ 2147483647 w 386"/>
                <a:gd name="T95" fmla="*/ 2147483647 h 379"/>
                <a:gd name="T96" fmla="*/ 2147483647 w 386"/>
                <a:gd name="T97" fmla="*/ 2147483647 h 379"/>
                <a:gd name="T98" fmla="*/ 2147483647 w 386"/>
                <a:gd name="T99" fmla="*/ 2147483647 h 379"/>
                <a:gd name="T100" fmla="*/ 2147483647 w 386"/>
                <a:gd name="T101" fmla="*/ 2147483647 h 379"/>
                <a:gd name="T102" fmla="*/ 2147483647 w 386"/>
                <a:gd name="T103" fmla="*/ 2147483647 h 379"/>
                <a:gd name="T104" fmla="*/ 2147483647 w 386"/>
                <a:gd name="T105" fmla="*/ 2147483647 h 379"/>
                <a:gd name="T106" fmla="*/ 2147483647 w 386"/>
                <a:gd name="T107" fmla="*/ 2147483647 h 379"/>
                <a:gd name="T108" fmla="*/ 2147483647 w 386"/>
                <a:gd name="T109" fmla="*/ 2147483647 h 379"/>
                <a:gd name="T110" fmla="*/ 2147483647 w 386"/>
                <a:gd name="T111" fmla="*/ 0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86"/>
                <a:gd name="T169" fmla="*/ 0 h 379"/>
                <a:gd name="T170" fmla="*/ 386 w 386"/>
                <a:gd name="T171" fmla="*/ 379 h 3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86" h="379">
                  <a:moveTo>
                    <a:pt x="131" y="0"/>
                  </a:moveTo>
                  <a:lnTo>
                    <a:pt x="129" y="0"/>
                  </a:lnTo>
                  <a:lnTo>
                    <a:pt x="123" y="6"/>
                  </a:lnTo>
                  <a:lnTo>
                    <a:pt x="127" y="16"/>
                  </a:lnTo>
                  <a:lnTo>
                    <a:pt x="115" y="26"/>
                  </a:lnTo>
                  <a:lnTo>
                    <a:pt x="131" y="34"/>
                  </a:lnTo>
                  <a:lnTo>
                    <a:pt x="125" y="72"/>
                  </a:lnTo>
                  <a:lnTo>
                    <a:pt x="123" y="82"/>
                  </a:lnTo>
                  <a:lnTo>
                    <a:pt x="123" y="90"/>
                  </a:lnTo>
                  <a:lnTo>
                    <a:pt x="125" y="94"/>
                  </a:lnTo>
                  <a:lnTo>
                    <a:pt x="125" y="108"/>
                  </a:lnTo>
                  <a:lnTo>
                    <a:pt x="115" y="116"/>
                  </a:lnTo>
                  <a:lnTo>
                    <a:pt x="111" y="118"/>
                  </a:lnTo>
                  <a:lnTo>
                    <a:pt x="95" y="138"/>
                  </a:lnTo>
                  <a:lnTo>
                    <a:pt x="95" y="140"/>
                  </a:lnTo>
                  <a:lnTo>
                    <a:pt x="85" y="144"/>
                  </a:lnTo>
                  <a:lnTo>
                    <a:pt x="79" y="142"/>
                  </a:lnTo>
                  <a:lnTo>
                    <a:pt x="71" y="148"/>
                  </a:lnTo>
                  <a:lnTo>
                    <a:pt x="71" y="154"/>
                  </a:lnTo>
                  <a:lnTo>
                    <a:pt x="62" y="160"/>
                  </a:lnTo>
                  <a:lnTo>
                    <a:pt x="54" y="180"/>
                  </a:lnTo>
                  <a:lnTo>
                    <a:pt x="58" y="192"/>
                  </a:lnTo>
                  <a:lnTo>
                    <a:pt x="48" y="204"/>
                  </a:lnTo>
                  <a:lnTo>
                    <a:pt x="40" y="192"/>
                  </a:lnTo>
                  <a:lnTo>
                    <a:pt x="34" y="192"/>
                  </a:lnTo>
                  <a:lnTo>
                    <a:pt x="26" y="216"/>
                  </a:lnTo>
                  <a:lnTo>
                    <a:pt x="26" y="228"/>
                  </a:lnTo>
                  <a:lnTo>
                    <a:pt x="26" y="238"/>
                  </a:lnTo>
                  <a:lnTo>
                    <a:pt x="20" y="244"/>
                  </a:lnTo>
                  <a:lnTo>
                    <a:pt x="12" y="258"/>
                  </a:lnTo>
                  <a:lnTo>
                    <a:pt x="0" y="258"/>
                  </a:lnTo>
                  <a:lnTo>
                    <a:pt x="4" y="272"/>
                  </a:lnTo>
                  <a:lnTo>
                    <a:pt x="4" y="282"/>
                  </a:lnTo>
                  <a:lnTo>
                    <a:pt x="2" y="290"/>
                  </a:lnTo>
                  <a:lnTo>
                    <a:pt x="4" y="296"/>
                  </a:lnTo>
                  <a:lnTo>
                    <a:pt x="22" y="318"/>
                  </a:lnTo>
                  <a:lnTo>
                    <a:pt x="32" y="335"/>
                  </a:lnTo>
                  <a:lnTo>
                    <a:pt x="34" y="337"/>
                  </a:lnTo>
                  <a:lnTo>
                    <a:pt x="38" y="337"/>
                  </a:lnTo>
                  <a:lnTo>
                    <a:pt x="48" y="341"/>
                  </a:lnTo>
                  <a:lnTo>
                    <a:pt x="48" y="345"/>
                  </a:lnTo>
                  <a:lnTo>
                    <a:pt x="52" y="345"/>
                  </a:lnTo>
                  <a:lnTo>
                    <a:pt x="58" y="349"/>
                  </a:lnTo>
                  <a:lnTo>
                    <a:pt x="64" y="349"/>
                  </a:lnTo>
                  <a:lnTo>
                    <a:pt x="69" y="351"/>
                  </a:lnTo>
                  <a:lnTo>
                    <a:pt x="64" y="359"/>
                  </a:lnTo>
                  <a:lnTo>
                    <a:pt x="79" y="373"/>
                  </a:lnTo>
                  <a:lnTo>
                    <a:pt x="97" y="379"/>
                  </a:lnTo>
                  <a:lnTo>
                    <a:pt x="105" y="379"/>
                  </a:lnTo>
                  <a:lnTo>
                    <a:pt x="115" y="371"/>
                  </a:lnTo>
                  <a:lnTo>
                    <a:pt x="115" y="367"/>
                  </a:lnTo>
                  <a:lnTo>
                    <a:pt x="123" y="363"/>
                  </a:lnTo>
                  <a:lnTo>
                    <a:pt x="129" y="369"/>
                  </a:lnTo>
                  <a:lnTo>
                    <a:pt x="135" y="371"/>
                  </a:lnTo>
                  <a:lnTo>
                    <a:pt x="141" y="369"/>
                  </a:lnTo>
                  <a:lnTo>
                    <a:pt x="161" y="361"/>
                  </a:lnTo>
                  <a:lnTo>
                    <a:pt x="165" y="347"/>
                  </a:lnTo>
                  <a:lnTo>
                    <a:pt x="169" y="347"/>
                  </a:lnTo>
                  <a:lnTo>
                    <a:pt x="173" y="351"/>
                  </a:lnTo>
                  <a:lnTo>
                    <a:pt x="189" y="335"/>
                  </a:lnTo>
                  <a:lnTo>
                    <a:pt x="195" y="339"/>
                  </a:lnTo>
                  <a:lnTo>
                    <a:pt x="209" y="321"/>
                  </a:lnTo>
                  <a:lnTo>
                    <a:pt x="205" y="312"/>
                  </a:lnTo>
                  <a:lnTo>
                    <a:pt x="207" y="300"/>
                  </a:lnTo>
                  <a:lnTo>
                    <a:pt x="221" y="272"/>
                  </a:lnTo>
                  <a:lnTo>
                    <a:pt x="239" y="204"/>
                  </a:lnTo>
                  <a:lnTo>
                    <a:pt x="243" y="204"/>
                  </a:lnTo>
                  <a:lnTo>
                    <a:pt x="253" y="210"/>
                  </a:lnTo>
                  <a:lnTo>
                    <a:pt x="255" y="214"/>
                  </a:lnTo>
                  <a:lnTo>
                    <a:pt x="259" y="220"/>
                  </a:lnTo>
                  <a:lnTo>
                    <a:pt x="271" y="216"/>
                  </a:lnTo>
                  <a:lnTo>
                    <a:pt x="277" y="204"/>
                  </a:lnTo>
                  <a:lnTo>
                    <a:pt x="285" y="178"/>
                  </a:lnTo>
                  <a:lnTo>
                    <a:pt x="291" y="168"/>
                  </a:lnTo>
                  <a:lnTo>
                    <a:pt x="301" y="172"/>
                  </a:lnTo>
                  <a:lnTo>
                    <a:pt x="309" y="158"/>
                  </a:lnTo>
                  <a:lnTo>
                    <a:pt x="315" y="154"/>
                  </a:lnTo>
                  <a:lnTo>
                    <a:pt x="321" y="146"/>
                  </a:lnTo>
                  <a:lnTo>
                    <a:pt x="325" y="132"/>
                  </a:lnTo>
                  <a:lnTo>
                    <a:pt x="331" y="128"/>
                  </a:lnTo>
                  <a:lnTo>
                    <a:pt x="331" y="126"/>
                  </a:lnTo>
                  <a:lnTo>
                    <a:pt x="327" y="122"/>
                  </a:lnTo>
                  <a:lnTo>
                    <a:pt x="329" y="100"/>
                  </a:lnTo>
                  <a:lnTo>
                    <a:pt x="331" y="96"/>
                  </a:lnTo>
                  <a:lnTo>
                    <a:pt x="333" y="94"/>
                  </a:lnTo>
                  <a:lnTo>
                    <a:pt x="374" y="118"/>
                  </a:lnTo>
                  <a:lnTo>
                    <a:pt x="378" y="120"/>
                  </a:lnTo>
                  <a:lnTo>
                    <a:pt x="380" y="118"/>
                  </a:lnTo>
                  <a:lnTo>
                    <a:pt x="386" y="98"/>
                  </a:lnTo>
                  <a:lnTo>
                    <a:pt x="376" y="78"/>
                  </a:lnTo>
                  <a:lnTo>
                    <a:pt x="372" y="78"/>
                  </a:lnTo>
                  <a:lnTo>
                    <a:pt x="368" y="70"/>
                  </a:lnTo>
                  <a:lnTo>
                    <a:pt x="362" y="72"/>
                  </a:lnTo>
                  <a:lnTo>
                    <a:pt x="354" y="72"/>
                  </a:lnTo>
                  <a:lnTo>
                    <a:pt x="348" y="68"/>
                  </a:lnTo>
                  <a:lnTo>
                    <a:pt x="321" y="76"/>
                  </a:lnTo>
                  <a:lnTo>
                    <a:pt x="319" y="84"/>
                  </a:lnTo>
                  <a:lnTo>
                    <a:pt x="309" y="88"/>
                  </a:lnTo>
                  <a:lnTo>
                    <a:pt x="299" y="84"/>
                  </a:lnTo>
                  <a:lnTo>
                    <a:pt x="293" y="80"/>
                  </a:lnTo>
                  <a:lnTo>
                    <a:pt x="289" y="92"/>
                  </a:lnTo>
                  <a:lnTo>
                    <a:pt x="283" y="94"/>
                  </a:lnTo>
                  <a:lnTo>
                    <a:pt x="277" y="104"/>
                  </a:lnTo>
                  <a:lnTo>
                    <a:pt x="269" y="106"/>
                  </a:lnTo>
                  <a:lnTo>
                    <a:pt x="253" y="126"/>
                  </a:lnTo>
                  <a:lnTo>
                    <a:pt x="247" y="128"/>
                  </a:lnTo>
                  <a:lnTo>
                    <a:pt x="243" y="136"/>
                  </a:lnTo>
                  <a:lnTo>
                    <a:pt x="231" y="80"/>
                  </a:lnTo>
                  <a:lnTo>
                    <a:pt x="147" y="94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34"/>
            <p:cNvSpPr>
              <a:spLocks/>
            </p:cNvSpPr>
            <p:nvPr>
              <p:custDataLst>
                <p:tags r:id="rId229"/>
              </p:custDataLst>
            </p:nvPr>
          </p:nvSpPr>
          <p:spPr bwMode="gray">
            <a:xfrm>
              <a:off x="1752600" y="1371600"/>
              <a:ext cx="852488" cy="660400"/>
            </a:xfrm>
            <a:custGeom>
              <a:avLst/>
              <a:gdLst>
                <a:gd name="T0" fmla="*/ 2147483647 w 568"/>
                <a:gd name="T1" fmla="*/ 2147483647 h 416"/>
                <a:gd name="T2" fmla="*/ 2147483647 w 568"/>
                <a:gd name="T3" fmla="*/ 2147483647 h 416"/>
                <a:gd name="T4" fmla="*/ 2147483647 w 568"/>
                <a:gd name="T5" fmla="*/ 2147483647 h 416"/>
                <a:gd name="T6" fmla="*/ 2147483647 w 568"/>
                <a:gd name="T7" fmla="*/ 2147483647 h 416"/>
                <a:gd name="T8" fmla="*/ 2147483647 w 568"/>
                <a:gd name="T9" fmla="*/ 2147483647 h 416"/>
                <a:gd name="T10" fmla="*/ 2147483647 w 568"/>
                <a:gd name="T11" fmla="*/ 2147483647 h 416"/>
                <a:gd name="T12" fmla="*/ 2147483647 w 568"/>
                <a:gd name="T13" fmla="*/ 2147483647 h 416"/>
                <a:gd name="T14" fmla="*/ 2147483647 w 568"/>
                <a:gd name="T15" fmla="*/ 2147483647 h 416"/>
                <a:gd name="T16" fmla="*/ 2147483647 w 568"/>
                <a:gd name="T17" fmla="*/ 2147483647 h 416"/>
                <a:gd name="T18" fmla="*/ 2147483647 w 568"/>
                <a:gd name="T19" fmla="*/ 2147483647 h 416"/>
                <a:gd name="T20" fmla="*/ 2147483647 w 568"/>
                <a:gd name="T21" fmla="*/ 2147483647 h 416"/>
                <a:gd name="T22" fmla="*/ 2147483647 w 568"/>
                <a:gd name="T23" fmla="*/ 2147483647 h 416"/>
                <a:gd name="T24" fmla="*/ 2147483647 w 568"/>
                <a:gd name="T25" fmla="*/ 2147483647 h 416"/>
                <a:gd name="T26" fmla="*/ 2147483647 w 568"/>
                <a:gd name="T27" fmla="*/ 2147483647 h 416"/>
                <a:gd name="T28" fmla="*/ 2147483647 w 568"/>
                <a:gd name="T29" fmla="*/ 2147483647 h 416"/>
                <a:gd name="T30" fmla="*/ 2147483647 w 568"/>
                <a:gd name="T31" fmla="*/ 2147483647 h 416"/>
                <a:gd name="T32" fmla="*/ 2147483647 w 568"/>
                <a:gd name="T33" fmla="*/ 2147483647 h 416"/>
                <a:gd name="T34" fmla="*/ 2147483647 w 568"/>
                <a:gd name="T35" fmla="*/ 2147483647 h 416"/>
                <a:gd name="T36" fmla="*/ 2147483647 w 568"/>
                <a:gd name="T37" fmla="*/ 2147483647 h 416"/>
                <a:gd name="T38" fmla="*/ 0 w 568"/>
                <a:gd name="T39" fmla="*/ 2147483647 h 416"/>
                <a:gd name="T40" fmla="*/ 2147483647 w 568"/>
                <a:gd name="T41" fmla="*/ 2147483647 h 416"/>
                <a:gd name="T42" fmla="*/ 2147483647 w 568"/>
                <a:gd name="T43" fmla="*/ 2147483647 h 416"/>
                <a:gd name="T44" fmla="*/ 2147483647 w 568"/>
                <a:gd name="T45" fmla="*/ 2147483647 h 416"/>
                <a:gd name="T46" fmla="*/ 2147483647 w 568"/>
                <a:gd name="T47" fmla="*/ 2147483647 h 416"/>
                <a:gd name="T48" fmla="*/ 2147483647 w 568"/>
                <a:gd name="T49" fmla="*/ 2147483647 h 416"/>
                <a:gd name="T50" fmla="*/ 2147483647 w 568"/>
                <a:gd name="T51" fmla="*/ 2147483647 h 416"/>
                <a:gd name="T52" fmla="*/ 2147483647 w 568"/>
                <a:gd name="T53" fmla="*/ 2147483647 h 416"/>
                <a:gd name="T54" fmla="*/ 2147483647 w 568"/>
                <a:gd name="T55" fmla="*/ 2147483647 h 416"/>
                <a:gd name="T56" fmla="*/ 2147483647 w 568"/>
                <a:gd name="T57" fmla="*/ 2147483647 h 416"/>
                <a:gd name="T58" fmla="*/ 2147483647 w 568"/>
                <a:gd name="T59" fmla="*/ 2147483647 h 416"/>
                <a:gd name="T60" fmla="*/ 2147483647 w 568"/>
                <a:gd name="T61" fmla="*/ 2147483647 h 416"/>
                <a:gd name="T62" fmla="*/ 2147483647 w 568"/>
                <a:gd name="T63" fmla="*/ 2147483647 h 416"/>
                <a:gd name="T64" fmla="*/ 2147483647 w 568"/>
                <a:gd name="T65" fmla="*/ 2147483647 h 416"/>
                <a:gd name="T66" fmla="*/ 2147483647 w 568"/>
                <a:gd name="T67" fmla="*/ 2147483647 h 416"/>
                <a:gd name="T68" fmla="*/ 2147483647 w 568"/>
                <a:gd name="T69" fmla="*/ 2147483647 h 416"/>
                <a:gd name="T70" fmla="*/ 2147483647 w 568"/>
                <a:gd name="T71" fmla="*/ 2147483647 h 416"/>
                <a:gd name="T72" fmla="*/ 2147483647 w 568"/>
                <a:gd name="T73" fmla="*/ 2147483647 h 416"/>
                <a:gd name="T74" fmla="*/ 2147483647 w 568"/>
                <a:gd name="T75" fmla="*/ 2147483647 h 416"/>
                <a:gd name="T76" fmla="*/ 2147483647 w 568"/>
                <a:gd name="T77" fmla="*/ 2147483647 h 416"/>
                <a:gd name="T78" fmla="*/ 2147483647 w 568"/>
                <a:gd name="T79" fmla="*/ 2147483647 h 416"/>
                <a:gd name="T80" fmla="*/ 2147483647 w 568"/>
                <a:gd name="T81" fmla="*/ 2147483647 h 416"/>
                <a:gd name="T82" fmla="*/ 2147483647 w 568"/>
                <a:gd name="T83" fmla="*/ 2147483647 h 416"/>
                <a:gd name="T84" fmla="*/ 2147483647 w 568"/>
                <a:gd name="T85" fmla="*/ 2147483647 h 416"/>
                <a:gd name="T86" fmla="*/ 2147483647 w 568"/>
                <a:gd name="T87" fmla="*/ 2147483647 h 416"/>
                <a:gd name="T88" fmla="*/ 2147483647 w 568"/>
                <a:gd name="T89" fmla="*/ 2147483647 h 416"/>
                <a:gd name="T90" fmla="*/ 2147483647 w 568"/>
                <a:gd name="T91" fmla="*/ 2147483647 h 416"/>
                <a:gd name="T92" fmla="*/ 2147483647 w 568"/>
                <a:gd name="T93" fmla="*/ 2147483647 h 416"/>
                <a:gd name="T94" fmla="*/ 2147483647 w 568"/>
                <a:gd name="T95" fmla="*/ 2147483647 h 416"/>
                <a:gd name="T96" fmla="*/ 2147483647 w 568"/>
                <a:gd name="T97" fmla="*/ 2147483647 h 416"/>
                <a:gd name="T98" fmla="*/ 2147483647 w 568"/>
                <a:gd name="T99" fmla="*/ 2147483647 h 416"/>
                <a:gd name="T100" fmla="*/ 2147483647 w 568"/>
                <a:gd name="T101" fmla="*/ 2147483647 h 416"/>
                <a:gd name="T102" fmla="*/ 2147483647 w 568"/>
                <a:gd name="T103" fmla="*/ 2147483647 h 416"/>
                <a:gd name="T104" fmla="*/ 2147483647 w 568"/>
                <a:gd name="T105" fmla="*/ 2147483647 h 416"/>
                <a:gd name="T106" fmla="*/ 2147483647 w 568"/>
                <a:gd name="T107" fmla="*/ 2147483647 h 416"/>
                <a:gd name="T108" fmla="*/ 2147483647 w 568"/>
                <a:gd name="T109" fmla="*/ 2147483647 h 416"/>
                <a:gd name="T110" fmla="*/ 2147483647 w 568"/>
                <a:gd name="T111" fmla="*/ 2147483647 h 416"/>
                <a:gd name="T112" fmla="*/ 2147483647 w 568"/>
                <a:gd name="T113" fmla="*/ 2147483647 h 416"/>
                <a:gd name="T114" fmla="*/ 2147483647 w 568"/>
                <a:gd name="T115" fmla="*/ 2147483647 h 41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68"/>
                <a:gd name="T175" fmla="*/ 0 h 416"/>
                <a:gd name="T176" fmla="*/ 568 w 568"/>
                <a:gd name="T177" fmla="*/ 416 h 41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68" h="416">
                  <a:moveTo>
                    <a:pt x="512" y="392"/>
                  </a:moveTo>
                  <a:lnTo>
                    <a:pt x="512" y="398"/>
                  </a:lnTo>
                  <a:lnTo>
                    <a:pt x="508" y="404"/>
                  </a:lnTo>
                  <a:lnTo>
                    <a:pt x="508" y="416"/>
                  </a:lnTo>
                  <a:lnTo>
                    <a:pt x="359" y="382"/>
                  </a:lnTo>
                  <a:lnTo>
                    <a:pt x="347" y="386"/>
                  </a:lnTo>
                  <a:lnTo>
                    <a:pt x="339" y="386"/>
                  </a:lnTo>
                  <a:lnTo>
                    <a:pt x="331" y="382"/>
                  </a:lnTo>
                  <a:lnTo>
                    <a:pt x="321" y="382"/>
                  </a:lnTo>
                  <a:lnTo>
                    <a:pt x="315" y="380"/>
                  </a:lnTo>
                  <a:lnTo>
                    <a:pt x="307" y="380"/>
                  </a:lnTo>
                  <a:lnTo>
                    <a:pt x="299" y="382"/>
                  </a:lnTo>
                  <a:lnTo>
                    <a:pt x="289" y="380"/>
                  </a:lnTo>
                  <a:lnTo>
                    <a:pt x="279" y="380"/>
                  </a:lnTo>
                  <a:lnTo>
                    <a:pt x="269" y="384"/>
                  </a:lnTo>
                  <a:lnTo>
                    <a:pt x="261" y="386"/>
                  </a:lnTo>
                  <a:lnTo>
                    <a:pt x="241" y="384"/>
                  </a:lnTo>
                  <a:lnTo>
                    <a:pt x="237" y="382"/>
                  </a:lnTo>
                  <a:lnTo>
                    <a:pt x="227" y="376"/>
                  </a:lnTo>
                  <a:lnTo>
                    <a:pt x="190" y="382"/>
                  </a:lnTo>
                  <a:lnTo>
                    <a:pt x="184" y="372"/>
                  </a:lnTo>
                  <a:lnTo>
                    <a:pt x="154" y="362"/>
                  </a:lnTo>
                  <a:lnTo>
                    <a:pt x="140" y="360"/>
                  </a:lnTo>
                  <a:lnTo>
                    <a:pt x="124" y="362"/>
                  </a:lnTo>
                  <a:lnTo>
                    <a:pt x="96" y="360"/>
                  </a:lnTo>
                  <a:lnTo>
                    <a:pt x="74" y="350"/>
                  </a:lnTo>
                  <a:lnTo>
                    <a:pt x="72" y="342"/>
                  </a:lnTo>
                  <a:lnTo>
                    <a:pt x="74" y="316"/>
                  </a:lnTo>
                  <a:lnTo>
                    <a:pt x="74" y="310"/>
                  </a:lnTo>
                  <a:lnTo>
                    <a:pt x="72" y="294"/>
                  </a:lnTo>
                  <a:lnTo>
                    <a:pt x="56" y="282"/>
                  </a:lnTo>
                  <a:lnTo>
                    <a:pt x="44" y="280"/>
                  </a:lnTo>
                  <a:lnTo>
                    <a:pt x="42" y="276"/>
                  </a:lnTo>
                  <a:lnTo>
                    <a:pt x="36" y="270"/>
                  </a:lnTo>
                  <a:lnTo>
                    <a:pt x="22" y="262"/>
                  </a:lnTo>
                  <a:lnTo>
                    <a:pt x="20" y="262"/>
                  </a:lnTo>
                  <a:lnTo>
                    <a:pt x="8" y="252"/>
                  </a:lnTo>
                  <a:lnTo>
                    <a:pt x="4" y="252"/>
                  </a:lnTo>
                  <a:lnTo>
                    <a:pt x="0" y="252"/>
                  </a:lnTo>
                  <a:lnTo>
                    <a:pt x="0" y="248"/>
                  </a:lnTo>
                  <a:lnTo>
                    <a:pt x="4" y="234"/>
                  </a:lnTo>
                  <a:lnTo>
                    <a:pt x="8" y="230"/>
                  </a:lnTo>
                  <a:lnTo>
                    <a:pt x="8" y="224"/>
                  </a:lnTo>
                  <a:lnTo>
                    <a:pt x="8" y="220"/>
                  </a:lnTo>
                  <a:lnTo>
                    <a:pt x="8" y="218"/>
                  </a:lnTo>
                  <a:lnTo>
                    <a:pt x="10" y="220"/>
                  </a:lnTo>
                  <a:lnTo>
                    <a:pt x="12" y="228"/>
                  </a:lnTo>
                  <a:lnTo>
                    <a:pt x="10" y="232"/>
                  </a:lnTo>
                  <a:lnTo>
                    <a:pt x="10" y="234"/>
                  </a:lnTo>
                  <a:lnTo>
                    <a:pt x="10" y="238"/>
                  </a:lnTo>
                  <a:lnTo>
                    <a:pt x="20" y="230"/>
                  </a:lnTo>
                  <a:lnTo>
                    <a:pt x="20" y="226"/>
                  </a:lnTo>
                  <a:lnTo>
                    <a:pt x="20" y="220"/>
                  </a:lnTo>
                  <a:lnTo>
                    <a:pt x="24" y="216"/>
                  </a:lnTo>
                  <a:lnTo>
                    <a:pt x="20" y="208"/>
                  </a:lnTo>
                  <a:lnTo>
                    <a:pt x="16" y="208"/>
                  </a:lnTo>
                  <a:lnTo>
                    <a:pt x="14" y="190"/>
                  </a:lnTo>
                  <a:lnTo>
                    <a:pt x="18" y="190"/>
                  </a:lnTo>
                  <a:lnTo>
                    <a:pt x="22" y="190"/>
                  </a:lnTo>
                  <a:lnTo>
                    <a:pt x="24" y="188"/>
                  </a:lnTo>
                  <a:lnTo>
                    <a:pt x="36" y="186"/>
                  </a:lnTo>
                  <a:lnTo>
                    <a:pt x="28" y="180"/>
                  </a:lnTo>
                  <a:lnTo>
                    <a:pt x="28" y="178"/>
                  </a:lnTo>
                  <a:lnTo>
                    <a:pt x="26" y="174"/>
                  </a:lnTo>
                  <a:lnTo>
                    <a:pt x="18" y="180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20" y="148"/>
                  </a:lnTo>
                  <a:lnTo>
                    <a:pt x="20" y="138"/>
                  </a:lnTo>
                  <a:lnTo>
                    <a:pt x="18" y="130"/>
                  </a:lnTo>
                  <a:lnTo>
                    <a:pt x="20" y="108"/>
                  </a:lnTo>
                  <a:lnTo>
                    <a:pt x="22" y="98"/>
                  </a:lnTo>
                  <a:lnTo>
                    <a:pt x="12" y="68"/>
                  </a:lnTo>
                  <a:lnTo>
                    <a:pt x="14" y="48"/>
                  </a:lnTo>
                  <a:lnTo>
                    <a:pt x="18" y="36"/>
                  </a:lnTo>
                  <a:lnTo>
                    <a:pt x="20" y="22"/>
                  </a:lnTo>
                  <a:lnTo>
                    <a:pt x="72" y="58"/>
                  </a:lnTo>
                  <a:lnTo>
                    <a:pt x="100" y="74"/>
                  </a:lnTo>
                  <a:lnTo>
                    <a:pt x="122" y="80"/>
                  </a:lnTo>
                  <a:lnTo>
                    <a:pt x="134" y="88"/>
                  </a:lnTo>
                  <a:lnTo>
                    <a:pt x="146" y="88"/>
                  </a:lnTo>
                  <a:lnTo>
                    <a:pt x="150" y="90"/>
                  </a:lnTo>
                  <a:lnTo>
                    <a:pt x="154" y="98"/>
                  </a:lnTo>
                  <a:lnTo>
                    <a:pt x="156" y="124"/>
                  </a:lnTo>
                  <a:lnTo>
                    <a:pt x="154" y="130"/>
                  </a:lnTo>
                  <a:lnTo>
                    <a:pt x="146" y="136"/>
                  </a:lnTo>
                  <a:lnTo>
                    <a:pt x="142" y="148"/>
                  </a:lnTo>
                  <a:lnTo>
                    <a:pt x="142" y="156"/>
                  </a:lnTo>
                  <a:lnTo>
                    <a:pt x="142" y="162"/>
                  </a:lnTo>
                  <a:lnTo>
                    <a:pt x="142" y="166"/>
                  </a:lnTo>
                  <a:lnTo>
                    <a:pt x="140" y="172"/>
                  </a:lnTo>
                  <a:lnTo>
                    <a:pt x="140" y="174"/>
                  </a:lnTo>
                  <a:lnTo>
                    <a:pt x="144" y="180"/>
                  </a:lnTo>
                  <a:lnTo>
                    <a:pt x="154" y="174"/>
                  </a:lnTo>
                  <a:lnTo>
                    <a:pt x="162" y="152"/>
                  </a:lnTo>
                  <a:lnTo>
                    <a:pt x="166" y="146"/>
                  </a:lnTo>
                  <a:lnTo>
                    <a:pt x="170" y="134"/>
                  </a:lnTo>
                  <a:lnTo>
                    <a:pt x="184" y="120"/>
                  </a:lnTo>
                  <a:lnTo>
                    <a:pt x="184" y="114"/>
                  </a:lnTo>
                  <a:lnTo>
                    <a:pt x="180" y="94"/>
                  </a:lnTo>
                  <a:lnTo>
                    <a:pt x="168" y="64"/>
                  </a:lnTo>
                  <a:lnTo>
                    <a:pt x="168" y="58"/>
                  </a:lnTo>
                  <a:lnTo>
                    <a:pt x="172" y="56"/>
                  </a:lnTo>
                  <a:lnTo>
                    <a:pt x="176" y="58"/>
                  </a:lnTo>
                  <a:lnTo>
                    <a:pt x="184" y="44"/>
                  </a:lnTo>
                  <a:lnTo>
                    <a:pt x="184" y="32"/>
                  </a:lnTo>
                  <a:lnTo>
                    <a:pt x="172" y="32"/>
                  </a:lnTo>
                  <a:lnTo>
                    <a:pt x="172" y="22"/>
                  </a:lnTo>
                  <a:lnTo>
                    <a:pt x="172" y="0"/>
                  </a:lnTo>
                  <a:lnTo>
                    <a:pt x="285" y="32"/>
                  </a:lnTo>
                  <a:lnTo>
                    <a:pt x="391" y="60"/>
                  </a:lnTo>
                  <a:lnTo>
                    <a:pt x="568" y="104"/>
                  </a:lnTo>
                  <a:lnTo>
                    <a:pt x="512" y="370"/>
                  </a:lnTo>
                  <a:lnTo>
                    <a:pt x="508" y="374"/>
                  </a:lnTo>
                  <a:lnTo>
                    <a:pt x="508" y="382"/>
                  </a:lnTo>
                  <a:lnTo>
                    <a:pt x="512" y="39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35"/>
            <p:cNvSpPr>
              <a:spLocks/>
            </p:cNvSpPr>
            <p:nvPr>
              <p:custDataLst>
                <p:tags r:id="rId230"/>
              </p:custDataLst>
            </p:nvPr>
          </p:nvSpPr>
          <p:spPr bwMode="gray">
            <a:xfrm>
              <a:off x="7412038" y="3368675"/>
              <a:ext cx="68262" cy="169862"/>
            </a:xfrm>
            <a:custGeom>
              <a:avLst/>
              <a:gdLst>
                <a:gd name="T0" fmla="*/ 2147483647 w 46"/>
                <a:gd name="T1" fmla="*/ 2147483647 h 108"/>
                <a:gd name="T2" fmla="*/ 2147483647 w 46"/>
                <a:gd name="T3" fmla="*/ 2147483647 h 108"/>
                <a:gd name="T4" fmla="*/ 2147483647 w 46"/>
                <a:gd name="T5" fmla="*/ 2147483647 h 108"/>
                <a:gd name="T6" fmla="*/ 2147483647 w 46"/>
                <a:gd name="T7" fmla="*/ 2147483647 h 108"/>
                <a:gd name="T8" fmla="*/ 2147483647 w 46"/>
                <a:gd name="T9" fmla="*/ 2147483647 h 108"/>
                <a:gd name="T10" fmla="*/ 2147483647 w 46"/>
                <a:gd name="T11" fmla="*/ 2147483647 h 108"/>
                <a:gd name="T12" fmla="*/ 0 w 46"/>
                <a:gd name="T13" fmla="*/ 2147483647 h 108"/>
                <a:gd name="T14" fmla="*/ 2147483647 w 46"/>
                <a:gd name="T15" fmla="*/ 2147483647 h 108"/>
                <a:gd name="T16" fmla="*/ 2147483647 w 46"/>
                <a:gd name="T17" fmla="*/ 2147483647 h 108"/>
                <a:gd name="T18" fmla="*/ 2147483647 w 46"/>
                <a:gd name="T19" fmla="*/ 2147483647 h 108"/>
                <a:gd name="T20" fmla="*/ 2147483647 w 46"/>
                <a:gd name="T21" fmla="*/ 2147483647 h 108"/>
                <a:gd name="T22" fmla="*/ 2147483647 w 46"/>
                <a:gd name="T23" fmla="*/ 2147483647 h 108"/>
                <a:gd name="T24" fmla="*/ 2147483647 w 46"/>
                <a:gd name="T25" fmla="*/ 2147483647 h 108"/>
                <a:gd name="T26" fmla="*/ 2147483647 w 46"/>
                <a:gd name="T27" fmla="*/ 2147483647 h 108"/>
                <a:gd name="T28" fmla="*/ 2147483647 w 46"/>
                <a:gd name="T29" fmla="*/ 2147483647 h 108"/>
                <a:gd name="T30" fmla="*/ 2147483647 w 46"/>
                <a:gd name="T31" fmla="*/ 2147483647 h 108"/>
                <a:gd name="T32" fmla="*/ 2147483647 w 46"/>
                <a:gd name="T33" fmla="*/ 2147483647 h 108"/>
                <a:gd name="T34" fmla="*/ 2147483647 w 46"/>
                <a:gd name="T35" fmla="*/ 2147483647 h 108"/>
                <a:gd name="T36" fmla="*/ 2147483647 w 46"/>
                <a:gd name="T37" fmla="*/ 0 h 108"/>
                <a:gd name="T38" fmla="*/ 2147483647 w 46"/>
                <a:gd name="T39" fmla="*/ 2147483647 h 108"/>
                <a:gd name="T40" fmla="*/ 2147483647 w 46"/>
                <a:gd name="T41" fmla="*/ 2147483647 h 108"/>
                <a:gd name="T42" fmla="*/ 2147483647 w 46"/>
                <a:gd name="T43" fmla="*/ 2147483647 h 10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108"/>
                <a:gd name="T68" fmla="*/ 46 w 46"/>
                <a:gd name="T69" fmla="*/ 108 h 10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108">
                  <a:moveTo>
                    <a:pt x="10" y="20"/>
                  </a:moveTo>
                  <a:lnTo>
                    <a:pt x="14" y="20"/>
                  </a:lnTo>
                  <a:lnTo>
                    <a:pt x="14" y="30"/>
                  </a:lnTo>
                  <a:lnTo>
                    <a:pt x="14" y="34"/>
                  </a:lnTo>
                  <a:lnTo>
                    <a:pt x="6" y="42"/>
                  </a:lnTo>
                  <a:lnTo>
                    <a:pt x="4" y="48"/>
                  </a:lnTo>
                  <a:lnTo>
                    <a:pt x="0" y="66"/>
                  </a:lnTo>
                  <a:lnTo>
                    <a:pt x="4" y="80"/>
                  </a:lnTo>
                  <a:lnTo>
                    <a:pt x="4" y="96"/>
                  </a:lnTo>
                  <a:lnTo>
                    <a:pt x="6" y="108"/>
                  </a:lnTo>
                  <a:lnTo>
                    <a:pt x="10" y="92"/>
                  </a:lnTo>
                  <a:lnTo>
                    <a:pt x="14" y="76"/>
                  </a:lnTo>
                  <a:lnTo>
                    <a:pt x="26" y="52"/>
                  </a:lnTo>
                  <a:lnTo>
                    <a:pt x="28" y="42"/>
                  </a:lnTo>
                  <a:lnTo>
                    <a:pt x="32" y="34"/>
                  </a:lnTo>
                  <a:lnTo>
                    <a:pt x="30" y="20"/>
                  </a:lnTo>
                  <a:lnTo>
                    <a:pt x="32" y="14"/>
                  </a:lnTo>
                  <a:lnTo>
                    <a:pt x="44" y="6"/>
                  </a:lnTo>
                  <a:lnTo>
                    <a:pt x="46" y="0"/>
                  </a:lnTo>
                  <a:lnTo>
                    <a:pt x="16" y="12"/>
                  </a:lnTo>
                  <a:lnTo>
                    <a:pt x="10" y="20"/>
                  </a:lnTo>
                  <a:close/>
                </a:path>
              </a:pathLst>
            </a:custGeom>
            <a:grpFill/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36"/>
            <p:cNvSpPr>
              <a:spLocks/>
            </p:cNvSpPr>
            <p:nvPr>
              <p:custDataLst>
                <p:tags r:id="rId231"/>
              </p:custDataLst>
            </p:nvPr>
          </p:nvSpPr>
          <p:spPr bwMode="gray">
            <a:xfrm>
              <a:off x="2322513" y="3627437"/>
              <a:ext cx="876300" cy="1069975"/>
            </a:xfrm>
            <a:custGeom>
              <a:avLst/>
              <a:gdLst>
                <a:gd name="T0" fmla="*/ 2147483647 w 582"/>
                <a:gd name="T1" fmla="*/ 2147483647 h 672"/>
                <a:gd name="T2" fmla="*/ 2147483647 w 582"/>
                <a:gd name="T3" fmla="*/ 2147483647 h 672"/>
                <a:gd name="T4" fmla="*/ 2147483647 w 582"/>
                <a:gd name="T5" fmla="*/ 0 h 672"/>
                <a:gd name="T6" fmla="*/ 2147483647 w 582"/>
                <a:gd name="T7" fmla="*/ 0 h 672"/>
                <a:gd name="T8" fmla="*/ 2147483647 w 582"/>
                <a:gd name="T9" fmla="*/ 2147483647 h 672"/>
                <a:gd name="T10" fmla="*/ 2147483647 w 582"/>
                <a:gd name="T11" fmla="*/ 2147483647 h 672"/>
                <a:gd name="T12" fmla="*/ 2147483647 w 582"/>
                <a:gd name="T13" fmla="*/ 2147483647 h 672"/>
                <a:gd name="T14" fmla="*/ 2147483647 w 582"/>
                <a:gd name="T15" fmla="*/ 2147483647 h 672"/>
                <a:gd name="T16" fmla="*/ 2147483647 w 582"/>
                <a:gd name="T17" fmla="*/ 2147483647 h 672"/>
                <a:gd name="T18" fmla="*/ 2147483647 w 582"/>
                <a:gd name="T19" fmla="*/ 2147483647 h 672"/>
                <a:gd name="T20" fmla="*/ 2147483647 w 582"/>
                <a:gd name="T21" fmla="*/ 2147483647 h 672"/>
                <a:gd name="T22" fmla="*/ 2147483647 w 582"/>
                <a:gd name="T23" fmla="*/ 2147483647 h 672"/>
                <a:gd name="T24" fmla="*/ 2147483647 w 582"/>
                <a:gd name="T25" fmla="*/ 2147483647 h 672"/>
                <a:gd name="T26" fmla="*/ 2147483647 w 582"/>
                <a:gd name="T27" fmla="*/ 2147483647 h 672"/>
                <a:gd name="T28" fmla="*/ 2147483647 w 582"/>
                <a:gd name="T29" fmla="*/ 2147483647 h 672"/>
                <a:gd name="T30" fmla="*/ 2147483647 w 582"/>
                <a:gd name="T31" fmla="*/ 2147483647 h 672"/>
                <a:gd name="T32" fmla="*/ 2147483647 w 582"/>
                <a:gd name="T33" fmla="*/ 2147483647 h 672"/>
                <a:gd name="T34" fmla="*/ 2147483647 w 582"/>
                <a:gd name="T35" fmla="*/ 2147483647 h 672"/>
                <a:gd name="T36" fmla="*/ 2147483647 w 582"/>
                <a:gd name="T37" fmla="*/ 2147483647 h 672"/>
                <a:gd name="T38" fmla="*/ 2147483647 w 582"/>
                <a:gd name="T39" fmla="*/ 2147483647 h 672"/>
                <a:gd name="T40" fmla="*/ 2147483647 w 582"/>
                <a:gd name="T41" fmla="*/ 2147483647 h 672"/>
                <a:gd name="T42" fmla="*/ 2147483647 w 582"/>
                <a:gd name="T43" fmla="*/ 2147483647 h 672"/>
                <a:gd name="T44" fmla="*/ 2147483647 w 582"/>
                <a:gd name="T45" fmla="*/ 2147483647 h 672"/>
                <a:gd name="T46" fmla="*/ 2147483647 w 582"/>
                <a:gd name="T47" fmla="*/ 2147483647 h 672"/>
                <a:gd name="T48" fmla="*/ 2147483647 w 582"/>
                <a:gd name="T49" fmla="*/ 2147483647 h 672"/>
                <a:gd name="T50" fmla="*/ 2147483647 w 582"/>
                <a:gd name="T51" fmla="*/ 2147483647 h 672"/>
                <a:gd name="T52" fmla="*/ 2147483647 w 582"/>
                <a:gd name="T53" fmla="*/ 2147483647 h 672"/>
                <a:gd name="T54" fmla="*/ 2147483647 w 582"/>
                <a:gd name="T55" fmla="*/ 2147483647 h 672"/>
                <a:gd name="T56" fmla="*/ 2147483647 w 582"/>
                <a:gd name="T57" fmla="*/ 2147483647 h 672"/>
                <a:gd name="T58" fmla="*/ 2147483647 w 582"/>
                <a:gd name="T59" fmla="*/ 2147483647 h 672"/>
                <a:gd name="T60" fmla="*/ 2147483647 w 582"/>
                <a:gd name="T61" fmla="*/ 2147483647 h 672"/>
                <a:gd name="T62" fmla="*/ 2147483647 w 582"/>
                <a:gd name="T63" fmla="*/ 2147483647 h 672"/>
                <a:gd name="T64" fmla="*/ 2147483647 w 582"/>
                <a:gd name="T65" fmla="*/ 2147483647 h 672"/>
                <a:gd name="T66" fmla="*/ 2147483647 w 582"/>
                <a:gd name="T67" fmla="*/ 2147483647 h 672"/>
                <a:gd name="T68" fmla="*/ 2147483647 w 582"/>
                <a:gd name="T69" fmla="*/ 2147483647 h 672"/>
                <a:gd name="T70" fmla="*/ 2147483647 w 582"/>
                <a:gd name="T71" fmla="*/ 2147483647 h 672"/>
                <a:gd name="T72" fmla="*/ 2147483647 w 582"/>
                <a:gd name="T73" fmla="*/ 2147483647 h 672"/>
                <a:gd name="T74" fmla="*/ 2147483647 w 582"/>
                <a:gd name="T75" fmla="*/ 2147483647 h 672"/>
                <a:gd name="T76" fmla="*/ 2147483647 w 582"/>
                <a:gd name="T77" fmla="*/ 2147483647 h 672"/>
                <a:gd name="T78" fmla="*/ 2147483647 w 582"/>
                <a:gd name="T79" fmla="*/ 2147483647 h 672"/>
                <a:gd name="T80" fmla="*/ 2147483647 w 582"/>
                <a:gd name="T81" fmla="*/ 2147483647 h 672"/>
                <a:gd name="T82" fmla="*/ 2147483647 w 582"/>
                <a:gd name="T83" fmla="*/ 2147483647 h 672"/>
                <a:gd name="T84" fmla="*/ 2147483647 w 582"/>
                <a:gd name="T85" fmla="*/ 2147483647 h 672"/>
                <a:gd name="T86" fmla="*/ 2147483647 w 582"/>
                <a:gd name="T87" fmla="*/ 2147483647 h 672"/>
                <a:gd name="T88" fmla="*/ 2147483647 w 582"/>
                <a:gd name="T89" fmla="*/ 2147483647 h 672"/>
                <a:gd name="T90" fmla="*/ 2147483647 w 582"/>
                <a:gd name="T91" fmla="*/ 2147483647 h 672"/>
                <a:gd name="T92" fmla="*/ 2147483647 w 582"/>
                <a:gd name="T93" fmla="*/ 2147483647 h 672"/>
                <a:gd name="T94" fmla="*/ 2147483647 w 582"/>
                <a:gd name="T95" fmla="*/ 2147483647 h 672"/>
                <a:gd name="T96" fmla="*/ 2147483647 w 582"/>
                <a:gd name="T97" fmla="*/ 2147483647 h 672"/>
                <a:gd name="T98" fmla="*/ 0 w 582"/>
                <a:gd name="T99" fmla="*/ 2147483647 h 672"/>
                <a:gd name="T100" fmla="*/ 2147483647 w 582"/>
                <a:gd name="T101" fmla="*/ 2147483647 h 672"/>
                <a:gd name="T102" fmla="*/ 2147483647 w 582"/>
                <a:gd name="T103" fmla="*/ 2147483647 h 672"/>
                <a:gd name="T104" fmla="*/ 2147483647 w 582"/>
                <a:gd name="T105" fmla="*/ 2147483647 h 672"/>
                <a:gd name="T106" fmla="*/ 2147483647 w 582"/>
                <a:gd name="T107" fmla="*/ 2147483647 h 67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2"/>
                <a:gd name="T163" fmla="*/ 0 h 672"/>
                <a:gd name="T164" fmla="*/ 582 w 582"/>
                <a:gd name="T165" fmla="*/ 672 h 67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2" h="672">
                  <a:moveTo>
                    <a:pt x="496" y="670"/>
                  </a:moveTo>
                  <a:lnTo>
                    <a:pt x="582" y="66"/>
                  </a:lnTo>
                  <a:lnTo>
                    <a:pt x="159" y="0"/>
                  </a:lnTo>
                  <a:lnTo>
                    <a:pt x="149" y="54"/>
                  </a:lnTo>
                  <a:lnTo>
                    <a:pt x="133" y="100"/>
                  </a:lnTo>
                  <a:lnTo>
                    <a:pt x="123" y="100"/>
                  </a:lnTo>
                  <a:lnTo>
                    <a:pt x="117" y="92"/>
                  </a:lnTo>
                  <a:lnTo>
                    <a:pt x="117" y="90"/>
                  </a:lnTo>
                  <a:lnTo>
                    <a:pt x="110" y="82"/>
                  </a:lnTo>
                  <a:lnTo>
                    <a:pt x="94" y="78"/>
                  </a:lnTo>
                  <a:lnTo>
                    <a:pt x="80" y="80"/>
                  </a:lnTo>
                  <a:lnTo>
                    <a:pt x="78" y="86"/>
                  </a:lnTo>
                  <a:lnTo>
                    <a:pt x="80" y="106"/>
                  </a:lnTo>
                  <a:lnTo>
                    <a:pt x="76" y="156"/>
                  </a:lnTo>
                  <a:lnTo>
                    <a:pt x="78" y="166"/>
                  </a:lnTo>
                  <a:lnTo>
                    <a:pt x="72" y="188"/>
                  </a:lnTo>
                  <a:lnTo>
                    <a:pt x="68" y="194"/>
                  </a:lnTo>
                  <a:lnTo>
                    <a:pt x="68" y="198"/>
                  </a:lnTo>
                  <a:lnTo>
                    <a:pt x="68" y="214"/>
                  </a:lnTo>
                  <a:lnTo>
                    <a:pt x="68" y="220"/>
                  </a:lnTo>
                  <a:lnTo>
                    <a:pt x="68" y="224"/>
                  </a:lnTo>
                  <a:lnTo>
                    <a:pt x="76" y="238"/>
                  </a:lnTo>
                  <a:lnTo>
                    <a:pt x="76" y="248"/>
                  </a:lnTo>
                  <a:lnTo>
                    <a:pt x="78" y="256"/>
                  </a:lnTo>
                  <a:lnTo>
                    <a:pt x="82" y="268"/>
                  </a:lnTo>
                  <a:lnTo>
                    <a:pt x="88" y="272"/>
                  </a:lnTo>
                  <a:lnTo>
                    <a:pt x="92" y="278"/>
                  </a:lnTo>
                  <a:lnTo>
                    <a:pt x="94" y="288"/>
                  </a:lnTo>
                  <a:lnTo>
                    <a:pt x="92" y="292"/>
                  </a:lnTo>
                  <a:lnTo>
                    <a:pt x="88" y="290"/>
                  </a:lnTo>
                  <a:lnTo>
                    <a:pt x="78" y="298"/>
                  </a:lnTo>
                  <a:lnTo>
                    <a:pt x="66" y="304"/>
                  </a:lnTo>
                  <a:lnTo>
                    <a:pt x="56" y="316"/>
                  </a:lnTo>
                  <a:lnTo>
                    <a:pt x="48" y="344"/>
                  </a:lnTo>
                  <a:lnTo>
                    <a:pt x="32" y="366"/>
                  </a:lnTo>
                  <a:lnTo>
                    <a:pt x="22" y="366"/>
                  </a:lnTo>
                  <a:lnTo>
                    <a:pt x="22" y="372"/>
                  </a:lnTo>
                  <a:lnTo>
                    <a:pt x="24" y="380"/>
                  </a:lnTo>
                  <a:lnTo>
                    <a:pt x="22" y="386"/>
                  </a:lnTo>
                  <a:lnTo>
                    <a:pt x="20" y="400"/>
                  </a:lnTo>
                  <a:lnTo>
                    <a:pt x="22" y="406"/>
                  </a:lnTo>
                  <a:lnTo>
                    <a:pt x="34" y="416"/>
                  </a:lnTo>
                  <a:lnTo>
                    <a:pt x="36" y="420"/>
                  </a:lnTo>
                  <a:lnTo>
                    <a:pt x="34" y="426"/>
                  </a:lnTo>
                  <a:lnTo>
                    <a:pt x="32" y="432"/>
                  </a:lnTo>
                  <a:lnTo>
                    <a:pt x="22" y="440"/>
                  </a:lnTo>
                  <a:lnTo>
                    <a:pt x="20" y="438"/>
                  </a:lnTo>
                  <a:lnTo>
                    <a:pt x="6" y="438"/>
                  </a:lnTo>
                  <a:lnTo>
                    <a:pt x="0" y="462"/>
                  </a:lnTo>
                  <a:lnTo>
                    <a:pt x="313" y="642"/>
                  </a:lnTo>
                  <a:lnTo>
                    <a:pt x="496" y="672"/>
                  </a:lnTo>
                  <a:lnTo>
                    <a:pt x="496" y="6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>
              <p:custDataLst>
                <p:tags r:id="rId232"/>
              </p:custDataLst>
            </p:nvPr>
          </p:nvSpPr>
          <p:spPr bwMode="gray">
            <a:xfrm>
              <a:off x="5048250" y="3910012"/>
              <a:ext cx="642938" cy="620713"/>
            </a:xfrm>
            <a:custGeom>
              <a:avLst/>
              <a:gdLst>
                <a:gd name="T0" fmla="*/ 0 w 427"/>
                <a:gd name="T1" fmla="*/ 2147483647 h 390"/>
                <a:gd name="T2" fmla="*/ 2147483647 w 427"/>
                <a:gd name="T3" fmla="*/ 0 h 390"/>
                <a:gd name="T4" fmla="*/ 2147483647 w 427"/>
                <a:gd name="T5" fmla="*/ 2147483647 h 390"/>
                <a:gd name="T6" fmla="*/ 2147483647 w 427"/>
                <a:gd name="T7" fmla="*/ 2147483647 h 390"/>
                <a:gd name="T8" fmla="*/ 2147483647 w 427"/>
                <a:gd name="T9" fmla="*/ 2147483647 h 390"/>
                <a:gd name="T10" fmla="*/ 2147483647 w 427"/>
                <a:gd name="T11" fmla="*/ 2147483647 h 390"/>
                <a:gd name="T12" fmla="*/ 2147483647 w 427"/>
                <a:gd name="T13" fmla="*/ 2147483647 h 390"/>
                <a:gd name="T14" fmla="*/ 2147483647 w 427"/>
                <a:gd name="T15" fmla="*/ 2147483647 h 390"/>
                <a:gd name="T16" fmla="*/ 2147483647 w 427"/>
                <a:gd name="T17" fmla="*/ 2147483647 h 390"/>
                <a:gd name="T18" fmla="*/ 2147483647 w 427"/>
                <a:gd name="T19" fmla="*/ 2147483647 h 390"/>
                <a:gd name="T20" fmla="*/ 2147483647 w 427"/>
                <a:gd name="T21" fmla="*/ 2147483647 h 390"/>
                <a:gd name="T22" fmla="*/ 2147483647 w 427"/>
                <a:gd name="T23" fmla="*/ 2147483647 h 390"/>
                <a:gd name="T24" fmla="*/ 2147483647 w 427"/>
                <a:gd name="T25" fmla="*/ 2147483647 h 390"/>
                <a:gd name="T26" fmla="*/ 2147483647 w 427"/>
                <a:gd name="T27" fmla="*/ 2147483647 h 390"/>
                <a:gd name="T28" fmla="*/ 2147483647 w 427"/>
                <a:gd name="T29" fmla="*/ 2147483647 h 390"/>
                <a:gd name="T30" fmla="*/ 2147483647 w 427"/>
                <a:gd name="T31" fmla="*/ 2147483647 h 390"/>
                <a:gd name="T32" fmla="*/ 2147483647 w 427"/>
                <a:gd name="T33" fmla="*/ 2147483647 h 390"/>
                <a:gd name="T34" fmla="*/ 2147483647 w 427"/>
                <a:gd name="T35" fmla="*/ 2147483647 h 390"/>
                <a:gd name="T36" fmla="*/ 2147483647 w 427"/>
                <a:gd name="T37" fmla="*/ 2147483647 h 390"/>
                <a:gd name="T38" fmla="*/ 2147483647 w 427"/>
                <a:gd name="T39" fmla="*/ 2147483647 h 390"/>
                <a:gd name="T40" fmla="*/ 2147483647 w 427"/>
                <a:gd name="T41" fmla="*/ 2147483647 h 390"/>
                <a:gd name="T42" fmla="*/ 2147483647 w 427"/>
                <a:gd name="T43" fmla="*/ 2147483647 h 390"/>
                <a:gd name="T44" fmla="*/ 2147483647 w 427"/>
                <a:gd name="T45" fmla="*/ 2147483647 h 390"/>
                <a:gd name="T46" fmla="*/ 2147483647 w 427"/>
                <a:gd name="T47" fmla="*/ 2147483647 h 390"/>
                <a:gd name="T48" fmla="*/ 2147483647 w 427"/>
                <a:gd name="T49" fmla="*/ 2147483647 h 390"/>
                <a:gd name="T50" fmla="*/ 2147483647 w 427"/>
                <a:gd name="T51" fmla="*/ 2147483647 h 390"/>
                <a:gd name="T52" fmla="*/ 2147483647 w 427"/>
                <a:gd name="T53" fmla="*/ 2147483647 h 390"/>
                <a:gd name="T54" fmla="*/ 2147483647 w 427"/>
                <a:gd name="T55" fmla="*/ 2147483647 h 390"/>
                <a:gd name="T56" fmla="*/ 2147483647 w 427"/>
                <a:gd name="T57" fmla="*/ 2147483647 h 390"/>
                <a:gd name="T58" fmla="*/ 2147483647 w 427"/>
                <a:gd name="T59" fmla="*/ 2147483647 h 390"/>
                <a:gd name="T60" fmla="*/ 2147483647 w 427"/>
                <a:gd name="T61" fmla="*/ 2147483647 h 390"/>
                <a:gd name="T62" fmla="*/ 2147483647 w 427"/>
                <a:gd name="T63" fmla="*/ 2147483647 h 390"/>
                <a:gd name="T64" fmla="*/ 2147483647 w 427"/>
                <a:gd name="T65" fmla="*/ 2147483647 h 390"/>
                <a:gd name="T66" fmla="*/ 2147483647 w 427"/>
                <a:gd name="T67" fmla="*/ 2147483647 h 390"/>
                <a:gd name="T68" fmla="*/ 2147483647 w 427"/>
                <a:gd name="T69" fmla="*/ 2147483647 h 390"/>
                <a:gd name="T70" fmla="*/ 2147483647 w 427"/>
                <a:gd name="T71" fmla="*/ 2147483647 h 390"/>
                <a:gd name="T72" fmla="*/ 2147483647 w 427"/>
                <a:gd name="T73" fmla="*/ 2147483647 h 390"/>
                <a:gd name="T74" fmla="*/ 2147483647 w 427"/>
                <a:gd name="T75" fmla="*/ 2147483647 h 390"/>
                <a:gd name="T76" fmla="*/ 2147483647 w 427"/>
                <a:gd name="T77" fmla="*/ 2147483647 h 390"/>
                <a:gd name="T78" fmla="*/ 2147483647 w 427"/>
                <a:gd name="T79" fmla="*/ 2147483647 h 390"/>
                <a:gd name="T80" fmla="*/ 2147483647 w 427"/>
                <a:gd name="T81" fmla="*/ 2147483647 h 390"/>
                <a:gd name="T82" fmla="*/ 2147483647 w 427"/>
                <a:gd name="T83" fmla="*/ 2147483647 h 390"/>
                <a:gd name="T84" fmla="*/ 2147483647 w 427"/>
                <a:gd name="T85" fmla="*/ 2147483647 h 390"/>
                <a:gd name="T86" fmla="*/ 2147483647 w 427"/>
                <a:gd name="T87" fmla="*/ 2147483647 h 390"/>
                <a:gd name="T88" fmla="*/ 2147483647 w 427"/>
                <a:gd name="T89" fmla="*/ 2147483647 h 390"/>
                <a:gd name="T90" fmla="*/ 2147483647 w 427"/>
                <a:gd name="T91" fmla="*/ 2147483647 h 390"/>
                <a:gd name="T92" fmla="*/ 2147483647 w 427"/>
                <a:gd name="T93" fmla="*/ 2147483647 h 390"/>
                <a:gd name="T94" fmla="*/ 2147483647 w 427"/>
                <a:gd name="T95" fmla="*/ 2147483647 h 390"/>
                <a:gd name="T96" fmla="*/ 0 w 427"/>
                <a:gd name="T97" fmla="*/ 2147483647 h 390"/>
                <a:gd name="T98" fmla="*/ 0 w 427"/>
                <a:gd name="T99" fmla="*/ 2147483647 h 3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7"/>
                <a:gd name="T151" fmla="*/ 0 h 390"/>
                <a:gd name="T152" fmla="*/ 427 w 427"/>
                <a:gd name="T153" fmla="*/ 390 h 3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7" h="390">
                  <a:moveTo>
                    <a:pt x="0" y="16"/>
                  </a:moveTo>
                  <a:lnTo>
                    <a:pt x="383" y="0"/>
                  </a:lnTo>
                  <a:lnTo>
                    <a:pt x="381" y="4"/>
                  </a:lnTo>
                  <a:lnTo>
                    <a:pt x="389" y="10"/>
                  </a:lnTo>
                  <a:lnTo>
                    <a:pt x="393" y="20"/>
                  </a:lnTo>
                  <a:lnTo>
                    <a:pt x="391" y="28"/>
                  </a:lnTo>
                  <a:lnTo>
                    <a:pt x="379" y="36"/>
                  </a:lnTo>
                  <a:lnTo>
                    <a:pt x="369" y="48"/>
                  </a:lnTo>
                  <a:lnTo>
                    <a:pt x="369" y="56"/>
                  </a:lnTo>
                  <a:lnTo>
                    <a:pt x="427" y="52"/>
                  </a:lnTo>
                  <a:lnTo>
                    <a:pt x="423" y="56"/>
                  </a:lnTo>
                  <a:lnTo>
                    <a:pt x="425" y="62"/>
                  </a:lnTo>
                  <a:lnTo>
                    <a:pt x="421" y="72"/>
                  </a:lnTo>
                  <a:lnTo>
                    <a:pt x="409" y="84"/>
                  </a:lnTo>
                  <a:lnTo>
                    <a:pt x="407" y="106"/>
                  </a:lnTo>
                  <a:lnTo>
                    <a:pt x="395" y="118"/>
                  </a:lnTo>
                  <a:lnTo>
                    <a:pt x="397" y="134"/>
                  </a:lnTo>
                  <a:lnTo>
                    <a:pt x="395" y="152"/>
                  </a:lnTo>
                  <a:lnTo>
                    <a:pt x="393" y="154"/>
                  </a:lnTo>
                  <a:lnTo>
                    <a:pt x="385" y="162"/>
                  </a:lnTo>
                  <a:lnTo>
                    <a:pt x="383" y="168"/>
                  </a:lnTo>
                  <a:lnTo>
                    <a:pt x="365" y="184"/>
                  </a:lnTo>
                  <a:lnTo>
                    <a:pt x="361" y="200"/>
                  </a:lnTo>
                  <a:lnTo>
                    <a:pt x="363" y="216"/>
                  </a:lnTo>
                  <a:lnTo>
                    <a:pt x="359" y="228"/>
                  </a:lnTo>
                  <a:lnTo>
                    <a:pt x="343" y="238"/>
                  </a:lnTo>
                  <a:lnTo>
                    <a:pt x="331" y="252"/>
                  </a:lnTo>
                  <a:lnTo>
                    <a:pt x="329" y="258"/>
                  </a:lnTo>
                  <a:lnTo>
                    <a:pt x="329" y="272"/>
                  </a:lnTo>
                  <a:lnTo>
                    <a:pt x="319" y="282"/>
                  </a:lnTo>
                  <a:lnTo>
                    <a:pt x="319" y="292"/>
                  </a:lnTo>
                  <a:lnTo>
                    <a:pt x="315" y="306"/>
                  </a:lnTo>
                  <a:lnTo>
                    <a:pt x="307" y="320"/>
                  </a:lnTo>
                  <a:lnTo>
                    <a:pt x="309" y="336"/>
                  </a:lnTo>
                  <a:lnTo>
                    <a:pt x="319" y="346"/>
                  </a:lnTo>
                  <a:lnTo>
                    <a:pt x="319" y="356"/>
                  </a:lnTo>
                  <a:lnTo>
                    <a:pt x="321" y="358"/>
                  </a:lnTo>
                  <a:lnTo>
                    <a:pt x="321" y="364"/>
                  </a:lnTo>
                  <a:lnTo>
                    <a:pt x="317" y="368"/>
                  </a:lnTo>
                  <a:lnTo>
                    <a:pt x="315" y="376"/>
                  </a:lnTo>
                  <a:lnTo>
                    <a:pt x="315" y="382"/>
                  </a:lnTo>
                  <a:lnTo>
                    <a:pt x="56" y="390"/>
                  </a:lnTo>
                  <a:lnTo>
                    <a:pt x="56" y="332"/>
                  </a:lnTo>
                  <a:lnTo>
                    <a:pt x="42" y="328"/>
                  </a:lnTo>
                  <a:lnTo>
                    <a:pt x="30" y="334"/>
                  </a:lnTo>
                  <a:lnTo>
                    <a:pt x="26" y="334"/>
                  </a:lnTo>
                  <a:lnTo>
                    <a:pt x="14" y="324"/>
                  </a:lnTo>
                  <a:lnTo>
                    <a:pt x="14" y="1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53"/>
            <p:cNvSpPr>
              <a:spLocks/>
            </p:cNvSpPr>
            <p:nvPr>
              <p:custDataLst>
                <p:tags r:id="rId233"/>
              </p:custDataLst>
            </p:nvPr>
          </p:nvSpPr>
          <p:spPr bwMode="gray">
            <a:xfrm>
              <a:off x="5873750" y="2941637"/>
              <a:ext cx="393700" cy="727075"/>
            </a:xfrm>
            <a:custGeom>
              <a:avLst/>
              <a:gdLst>
                <a:gd name="T0" fmla="*/ 2147483647 w 261"/>
                <a:gd name="T1" fmla="*/ 2147483647 h 457"/>
                <a:gd name="T2" fmla="*/ 2147483647 w 261"/>
                <a:gd name="T3" fmla="*/ 2147483647 h 457"/>
                <a:gd name="T4" fmla="*/ 2147483647 w 261"/>
                <a:gd name="T5" fmla="*/ 2147483647 h 457"/>
                <a:gd name="T6" fmla="*/ 2147483647 w 261"/>
                <a:gd name="T7" fmla="*/ 2147483647 h 457"/>
                <a:gd name="T8" fmla="*/ 2147483647 w 261"/>
                <a:gd name="T9" fmla="*/ 2147483647 h 457"/>
                <a:gd name="T10" fmla="*/ 2147483647 w 261"/>
                <a:gd name="T11" fmla="*/ 2147483647 h 457"/>
                <a:gd name="T12" fmla="*/ 2147483647 w 261"/>
                <a:gd name="T13" fmla="*/ 2147483647 h 457"/>
                <a:gd name="T14" fmla="*/ 2147483647 w 261"/>
                <a:gd name="T15" fmla="*/ 2147483647 h 457"/>
                <a:gd name="T16" fmla="*/ 2147483647 w 261"/>
                <a:gd name="T17" fmla="*/ 2147483647 h 457"/>
                <a:gd name="T18" fmla="*/ 2147483647 w 261"/>
                <a:gd name="T19" fmla="*/ 2147483647 h 457"/>
                <a:gd name="T20" fmla="*/ 2147483647 w 261"/>
                <a:gd name="T21" fmla="*/ 2147483647 h 457"/>
                <a:gd name="T22" fmla="*/ 2147483647 w 261"/>
                <a:gd name="T23" fmla="*/ 2147483647 h 457"/>
                <a:gd name="T24" fmla="*/ 0 w 261"/>
                <a:gd name="T25" fmla="*/ 2147483647 h 457"/>
                <a:gd name="T26" fmla="*/ 0 w 261"/>
                <a:gd name="T27" fmla="*/ 2147483647 h 457"/>
                <a:gd name="T28" fmla="*/ 2147483647 w 261"/>
                <a:gd name="T29" fmla="*/ 2147483647 h 457"/>
                <a:gd name="T30" fmla="*/ 2147483647 w 261"/>
                <a:gd name="T31" fmla="*/ 2147483647 h 457"/>
                <a:gd name="T32" fmla="*/ 2147483647 w 261"/>
                <a:gd name="T33" fmla="*/ 2147483647 h 457"/>
                <a:gd name="T34" fmla="*/ 2147483647 w 261"/>
                <a:gd name="T35" fmla="*/ 2147483647 h 457"/>
                <a:gd name="T36" fmla="*/ 2147483647 w 261"/>
                <a:gd name="T37" fmla="*/ 2147483647 h 457"/>
                <a:gd name="T38" fmla="*/ 2147483647 w 261"/>
                <a:gd name="T39" fmla="*/ 2147483647 h 457"/>
                <a:gd name="T40" fmla="*/ 2147483647 w 261"/>
                <a:gd name="T41" fmla="*/ 2147483647 h 457"/>
                <a:gd name="T42" fmla="*/ 2147483647 w 261"/>
                <a:gd name="T43" fmla="*/ 2147483647 h 457"/>
                <a:gd name="T44" fmla="*/ 2147483647 w 261"/>
                <a:gd name="T45" fmla="*/ 2147483647 h 457"/>
                <a:gd name="T46" fmla="*/ 2147483647 w 261"/>
                <a:gd name="T47" fmla="*/ 2147483647 h 457"/>
                <a:gd name="T48" fmla="*/ 2147483647 w 261"/>
                <a:gd name="T49" fmla="*/ 2147483647 h 457"/>
                <a:gd name="T50" fmla="*/ 2147483647 w 261"/>
                <a:gd name="T51" fmla="*/ 2147483647 h 457"/>
                <a:gd name="T52" fmla="*/ 2147483647 w 261"/>
                <a:gd name="T53" fmla="*/ 2147483647 h 457"/>
                <a:gd name="T54" fmla="*/ 2147483647 w 261"/>
                <a:gd name="T55" fmla="*/ 2147483647 h 457"/>
                <a:gd name="T56" fmla="*/ 2147483647 w 261"/>
                <a:gd name="T57" fmla="*/ 2147483647 h 457"/>
                <a:gd name="T58" fmla="*/ 2147483647 w 261"/>
                <a:gd name="T59" fmla="*/ 2147483647 h 457"/>
                <a:gd name="T60" fmla="*/ 2147483647 w 261"/>
                <a:gd name="T61" fmla="*/ 2147483647 h 457"/>
                <a:gd name="T62" fmla="*/ 2147483647 w 261"/>
                <a:gd name="T63" fmla="*/ 2147483647 h 457"/>
                <a:gd name="T64" fmla="*/ 2147483647 w 261"/>
                <a:gd name="T65" fmla="*/ 2147483647 h 457"/>
                <a:gd name="T66" fmla="*/ 2147483647 w 261"/>
                <a:gd name="T67" fmla="*/ 2147483647 h 457"/>
                <a:gd name="T68" fmla="*/ 2147483647 w 261"/>
                <a:gd name="T69" fmla="*/ 2147483647 h 457"/>
                <a:gd name="T70" fmla="*/ 2147483647 w 261"/>
                <a:gd name="T71" fmla="*/ 2147483647 h 457"/>
                <a:gd name="T72" fmla="*/ 2147483647 w 261"/>
                <a:gd name="T73" fmla="*/ 2147483647 h 457"/>
                <a:gd name="T74" fmla="*/ 2147483647 w 261"/>
                <a:gd name="T75" fmla="*/ 2147483647 h 457"/>
                <a:gd name="T76" fmla="*/ 2147483647 w 261"/>
                <a:gd name="T77" fmla="*/ 2147483647 h 457"/>
                <a:gd name="T78" fmla="*/ 2147483647 w 261"/>
                <a:gd name="T79" fmla="*/ 2147483647 h 457"/>
                <a:gd name="T80" fmla="*/ 2147483647 w 261"/>
                <a:gd name="T81" fmla="*/ 2147483647 h 457"/>
                <a:gd name="T82" fmla="*/ 2147483647 w 261"/>
                <a:gd name="T83" fmla="*/ 2147483647 h 457"/>
                <a:gd name="T84" fmla="*/ 2147483647 w 261"/>
                <a:gd name="T85" fmla="*/ 2147483647 h 457"/>
                <a:gd name="T86" fmla="*/ 2147483647 w 261"/>
                <a:gd name="T87" fmla="*/ 2147483647 h 457"/>
                <a:gd name="T88" fmla="*/ 2147483647 w 261"/>
                <a:gd name="T89" fmla="*/ 2147483647 h 457"/>
                <a:gd name="T90" fmla="*/ 2147483647 w 261"/>
                <a:gd name="T91" fmla="*/ 2147483647 h 457"/>
                <a:gd name="T92" fmla="*/ 2147483647 w 261"/>
                <a:gd name="T93" fmla="*/ 2147483647 h 457"/>
                <a:gd name="T94" fmla="*/ 2147483647 w 261"/>
                <a:gd name="T95" fmla="*/ 0 h 457"/>
                <a:gd name="T96" fmla="*/ 2147483647 w 261"/>
                <a:gd name="T97" fmla="*/ 2147483647 h 457"/>
                <a:gd name="T98" fmla="*/ 2147483647 w 261"/>
                <a:gd name="T99" fmla="*/ 2147483647 h 457"/>
                <a:gd name="T100" fmla="*/ 2147483647 w 261"/>
                <a:gd name="T101" fmla="*/ 2147483647 h 457"/>
                <a:gd name="T102" fmla="*/ 2147483647 w 261"/>
                <a:gd name="T103" fmla="*/ 2147483647 h 457"/>
                <a:gd name="T104" fmla="*/ 2147483647 w 261"/>
                <a:gd name="T105" fmla="*/ 2147483647 h 457"/>
                <a:gd name="T106" fmla="*/ 2147483647 w 261"/>
                <a:gd name="T107" fmla="*/ 2147483647 h 457"/>
                <a:gd name="T108" fmla="*/ 2147483647 w 261"/>
                <a:gd name="T109" fmla="*/ 2147483647 h 4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61"/>
                <a:gd name="T166" fmla="*/ 0 h 457"/>
                <a:gd name="T167" fmla="*/ 261 w 261"/>
                <a:gd name="T168" fmla="*/ 457 h 45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61" h="457">
                  <a:moveTo>
                    <a:pt x="10" y="28"/>
                  </a:moveTo>
                  <a:lnTo>
                    <a:pt x="30" y="284"/>
                  </a:lnTo>
                  <a:lnTo>
                    <a:pt x="26" y="288"/>
                  </a:lnTo>
                  <a:lnTo>
                    <a:pt x="28" y="298"/>
                  </a:lnTo>
                  <a:lnTo>
                    <a:pt x="24" y="310"/>
                  </a:lnTo>
                  <a:lnTo>
                    <a:pt x="34" y="330"/>
                  </a:lnTo>
                  <a:lnTo>
                    <a:pt x="38" y="354"/>
                  </a:lnTo>
                  <a:lnTo>
                    <a:pt x="26" y="374"/>
                  </a:lnTo>
                  <a:lnTo>
                    <a:pt x="26" y="380"/>
                  </a:lnTo>
                  <a:lnTo>
                    <a:pt x="18" y="399"/>
                  </a:lnTo>
                  <a:lnTo>
                    <a:pt x="6" y="411"/>
                  </a:lnTo>
                  <a:lnTo>
                    <a:pt x="6" y="427"/>
                  </a:lnTo>
                  <a:lnTo>
                    <a:pt x="0" y="447"/>
                  </a:lnTo>
                  <a:lnTo>
                    <a:pt x="0" y="453"/>
                  </a:lnTo>
                  <a:lnTo>
                    <a:pt x="2" y="455"/>
                  </a:lnTo>
                  <a:lnTo>
                    <a:pt x="10" y="457"/>
                  </a:lnTo>
                  <a:lnTo>
                    <a:pt x="14" y="455"/>
                  </a:lnTo>
                  <a:lnTo>
                    <a:pt x="14" y="451"/>
                  </a:lnTo>
                  <a:lnTo>
                    <a:pt x="16" y="445"/>
                  </a:lnTo>
                  <a:lnTo>
                    <a:pt x="32" y="445"/>
                  </a:lnTo>
                  <a:lnTo>
                    <a:pt x="54" y="437"/>
                  </a:lnTo>
                  <a:lnTo>
                    <a:pt x="78" y="449"/>
                  </a:lnTo>
                  <a:lnTo>
                    <a:pt x="80" y="451"/>
                  </a:lnTo>
                  <a:lnTo>
                    <a:pt x="86" y="449"/>
                  </a:lnTo>
                  <a:lnTo>
                    <a:pt x="90" y="433"/>
                  </a:lnTo>
                  <a:lnTo>
                    <a:pt x="106" y="427"/>
                  </a:lnTo>
                  <a:lnTo>
                    <a:pt x="110" y="435"/>
                  </a:lnTo>
                  <a:lnTo>
                    <a:pt x="118" y="441"/>
                  </a:lnTo>
                  <a:lnTo>
                    <a:pt x="126" y="435"/>
                  </a:lnTo>
                  <a:lnTo>
                    <a:pt x="132" y="413"/>
                  </a:lnTo>
                  <a:lnTo>
                    <a:pt x="138" y="407"/>
                  </a:lnTo>
                  <a:lnTo>
                    <a:pt x="144" y="407"/>
                  </a:lnTo>
                  <a:lnTo>
                    <a:pt x="152" y="419"/>
                  </a:lnTo>
                  <a:lnTo>
                    <a:pt x="172" y="417"/>
                  </a:lnTo>
                  <a:lnTo>
                    <a:pt x="180" y="399"/>
                  </a:lnTo>
                  <a:lnTo>
                    <a:pt x="214" y="354"/>
                  </a:lnTo>
                  <a:lnTo>
                    <a:pt x="214" y="336"/>
                  </a:lnTo>
                  <a:lnTo>
                    <a:pt x="220" y="332"/>
                  </a:lnTo>
                  <a:lnTo>
                    <a:pt x="234" y="334"/>
                  </a:lnTo>
                  <a:lnTo>
                    <a:pt x="247" y="326"/>
                  </a:lnTo>
                  <a:lnTo>
                    <a:pt x="257" y="324"/>
                  </a:lnTo>
                  <a:lnTo>
                    <a:pt x="261" y="316"/>
                  </a:lnTo>
                  <a:lnTo>
                    <a:pt x="255" y="300"/>
                  </a:lnTo>
                  <a:lnTo>
                    <a:pt x="255" y="292"/>
                  </a:lnTo>
                  <a:lnTo>
                    <a:pt x="259" y="286"/>
                  </a:lnTo>
                  <a:lnTo>
                    <a:pt x="226" y="6"/>
                  </a:lnTo>
                  <a:lnTo>
                    <a:pt x="224" y="0"/>
                  </a:lnTo>
                  <a:lnTo>
                    <a:pt x="60" y="22"/>
                  </a:lnTo>
                  <a:lnTo>
                    <a:pt x="54" y="26"/>
                  </a:lnTo>
                  <a:lnTo>
                    <a:pt x="42" y="30"/>
                  </a:lnTo>
                  <a:lnTo>
                    <a:pt x="34" y="34"/>
                  </a:lnTo>
                  <a:lnTo>
                    <a:pt x="20" y="3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45"/>
            <p:cNvSpPr>
              <a:spLocks/>
            </p:cNvSpPr>
            <p:nvPr>
              <p:custDataLst>
                <p:tags r:id="rId234"/>
              </p:custDataLst>
            </p:nvPr>
          </p:nvSpPr>
          <p:spPr bwMode="gray">
            <a:xfrm>
              <a:off x="5132388" y="4518025"/>
              <a:ext cx="730250" cy="673100"/>
            </a:xfrm>
            <a:custGeom>
              <a:avLst/>
              <a:gdLst>
                <a:gd name="T0" fmla="*/ 2147483647 w 486"/>
                <a:gd name="T1" fmla="*/ 2147483647 h 423"/>
                <a:gd name="T2" fmla="*/ 2147483647 w 486"/>
                <a:gd name="T3" fmla="*/ 2147483647 h 423"/>
                <a:gd name="T4" fmla="*/ 2147483647 w 486"/>
                <a:gd name="T5" fmla="*/ 2147483647 h 423"/>
                <a:gd name="T6" fmla="*/ 2147483647 w 486"/>
                <a:gd name="T7" fmla="*/ 2147483647 h 423"/>
                <a:gd name="T8" fmla="*/ 2147483647 w 486"/>
                <a:gd name="T9" fmla="*/ 2147483647 h 423"/>
                <a:gd name="T10" fmla="*/ 2147483647 w 486"/>
                <a:gd name="T11" fmla="*/ 2147483647 h 423"/>
                <a:gd name="T12" fmla="*/ 2147483647 w 486"/>
                <a:gd name="T13" fmla="*/ 2147483647 h 423"/>
                <a:gd name="T14" fmla="*/ 2147483647 w 486"/>
                <a:gd name="T15" fmla="*/ 2147483647 h 423"/>
                <a:gd name="T16" fmla="*/ 2147483647 w 486"/>
                <a:gd name="T17" fmla="*/ 2147483647 h 423"/>
                <a:gd name="T18" fmla="*/ 2147483647 w 486"/>
                <a:gd name="T19" fmla="*/ 2147483647 h 423"/>
                <a:gd name="T20" fmla="*/ 2147483647 w 486"/>
                <a:gd name="T21" fmla="*/ 2147483647 h 423"/>
                <a:gd name="T22" fmla="*/ 2147483647 w 486"/>
                <a:gd name="T23" fmla="*/ 2147483647 h 423"/>
                <a:gd name="T24" fmla="*/ 2147483647 w 486"/>
                <a:gd name="T25" fmla="*/ 2147483647 h 423"/>
                <a:gd name="T26" fmla="*/ 2147483647 w 486"/>
                <a:gd name="T27" fmla="*/ 2147483647 h 423"/>
                <a:gd name="T28" fmla="*/ 2147483647 w 486"/>
                <a:gd name="T29" fmla="*/ 2147483647 h 423"/>
                <a:gd name="T30" fmla="*/ 2147483647 w 486"/>
                <a:gd name="T31" fmla="*/ 2147483647 h 423"/>
                <a:gd name="T32" fmla="*/ 2147483647 w 486"/>
                <a:gd name="T33" fmla="*/ 2147483647 h 423"/>
                <a:gd name="T34" fmla="*/ 2147483647 w 486"/>
                <a:gd name="T35" fmla="*/ 2147483647 h 423"/>
                <a:gd name="T36" fmla="*/ 2147483647 w 486"/>
                <a:gd name="T37" fmla="*/ 2147483647 h 423"/>
                <a:gd name="T38" fmla="*/ 2147483647 w 486"/>
                <a:gd name="T39" fmla="*/ 2147483647 h 423"/>
                <a:gd name="T40" fmla="*/ 2147483647 w 486"/>
                <a:gd name="T41" fmla="*/ 2147483647 h 423"/>
                <a:gd name="T42" fmla="*/ 2147483647 w 486"/>
                <a:gd name="T43" fmla="*/ 2147483647 h 423"/>
                <a:gd name="T44" fmla="*/ 2147483647 w 486"/>
                <a:gd name="T45" fmla="*/ 2147483647 h 423"/>
                <a:gd name="T46" fmla="*/ 2147483647 w 486"/>
                <a:gd name="T47" fmla="*/ 2147483647 h 423"/>
                <a:gd name="T48" fmla="*/ 2147483647 w 486"/>
                <a:gd name="T49" fmla="*/ 2147483647 h 423"/>
                <a:gd name="T50" fmla="*/ 2147483647 w 486"/>
                <a:gd name="T51" fmla="*/ 2147483647 h 423"/>
                <a:gd name="T52" fmla="*/ 2147483647 w 486"/>
                <a:gd name="T53" fmla="*/ 2147483647 h 423"/>
                <a:gd name="T54" fmla="*/ 2147483647 w 486"/>
                <a:gd name="T55" fmla="*/ 2147483647 h 423"/>
                <a:gd name="T56" fmla="*/ 0 w 486"/>
                <a:gd name="T57" fmla="*/ 2147483647 h 423"/>
                <a:gd name="T58" fmla="*/ 2147483647 w 486"/>
                <a:gd name="T59" fmla="*/ 2147483647 h 423"/>
                <a:gd name="T60" fmla="*/ 2147483647 w 486"/>
                <a:gd name="T61" fmla="*/ 2147483647 h 423"/>
                <a:gd name="T62" fmla="*/ 2147483647 w 486"/>
                <a:gd name="T63" fmla="*/ 2147483647 h 423"/>
                <a:gd name="T64" fmla="*/ 2147483647 w 486"/>
                <a:gd name="T65" fmla="*/ 2147483647 h 423"/>
                <a:gd name="T66" fmla="*/ 2147483647 w 486"/>
                <a:gd name="T67" fmla="*/ 2147483647 h 423"/>
                <a:gd name="T68" fmla="*/ 2147483647 w 486"/>
                <a:gd name="T69" fmla="*/ 2147483647 h 423"/>
                <a:gd name="T70" fmla="*/ 2147483647 w 486"/>
                <a:gd name="T71" fmla="*/ 2147483647 h 423"/>
                <a:gd name="T72" fmla="*/ 2147483647 w 486"/>
                <a:gd name="T73" fmla="*/ 2147483647 h 423"/>
                <a:gd name="T74" fmla="*/ 2147483647 w 486"/>
                <a:gd name="T75" fmla="*/ 2147483647 h 423"/>
                <a:gd name="T76" fmla="*/ 2147483647 w 486"/>
                <a:gd name="T77" fmla="*/ 2147483647 h 423"/>
                <a:gd name="T78" fmla="*/ 2147483647 w 486"/>
                <a:gd name="T79" fmla="*/ 2147483647 h 423"/>
                <a:gd name="T80" fmla="*/ 2147483647 w 486"/>
                <a:gd name="T81" fmla="*/ 2147483647 h 423"/>
                <a:gd name="T82" fmla="*/ 2147483647 w 486"/>
                <a:gd name="T83" fmla="*/ 2147483647 h 423"/>
                <a:gd name="T84" fmla="*/ 2147483647 w 486"/>
                <a:gd name="T85" fmla="*/ 2147483647 h 423"/>
                <a:gd name="T86" fmla="*/ 2147483647 w 486"/>
                <a:gd name="T87" fmla="*/ 2147483647 h 423"/>
                <a:gd name="T88" fmla="*/ 2147483647 w 486"/>
                <a:gd name="T89" fmla="*/ 2147483647 h 423"/>
                <a:gd name="T90" fmla="*/ 2147483647 w 486"/>
                <a:gd name="T91" fmla="*/ 2147483647 h 423"/>
                <a:gd name="T92" fmla="*/ 2147483647 w 486"/>
                <a:gd name="T93" fmla="*/ 2147483647 h 423"/>
                <a:gd name="T94" fmla="*/ 2147483647 w 486"/>
                <a:gd name="T95" fmla="*/ 2147483647 h 423"/>
                <a:gd name="T96" fmla="*/ 2147483647 w 486"/>
                <a:gd name="T97" fmla="*/ 2147483647 h 423"/>
                <a:gd name="T98" fmla="*/ 2147483647 w 486"/>
                <a:gd name="T99" fmla="*/ 2147483647 h 423"/>
                <a:gd name="T100" fmla="*/ 2147483647 w 486"/>
                <a:gd name="T101" fmla="*/ 2147483647 h 423"/>
                <a:gd name="T102" fmla="*/ 2147483647 w 486"/>
                <a:gd name="T103" fmla="*/ 2147483647 h 423"/>
                <a:gd name="T104" fmla="*/ 2147483647 w 486"/>
                <a:gd name="T105" fmla="*/ 2147483647 h 423"/>
                <a:gd name="T106" fmla="*/ 2147483647 w 486"/>
                <a:gd name="T107" fmla="*/ 2147483647 h 423"/>
                <a:gd name="T108" fmla="*/ 2147483647 w 486"/>
                <a:gd name="T109" fmla="*/ 2147483647 h 423"/>
                <a:gd name="T110" fmla="*/ 2147483647 w 486"/>
                <a:gd name="T111" fmla="*/ 2147483647 h 423"/>
                <a:gd name="T112" fmla="*/ 2147483647 w 486"/>
                <a:gd name="T113" fmla="*/ 2147483647 h 423"/>
                <a:gd name="T114" fmla="*/ 2147483647 w 486"/>
                <a:gd name="T115" fmla="*/ 2147483647 h 423"/>
                <a:gd name="T116" fmla="*/ 2147483647 w 486"/>
                <a:gd name="T117" fmla="*/ 2147483647 h 423"/>
                <a:gd name="T118" fmla="*/ 2147483647 w 486"/>
                <a:gd name="T119" fmla="*/ 2147483647 h 423"/>
                <a:gd name="T120" fmla="*/ 2147483647 w 486"/>
                <a:gd name="T121" fmla="*/ 2147483647 h 423"/>
                <a:gd name="T122" fmla="*/ 2147483647 w 486"/>
                <a:gd name="T123" fmla="*/ 2147483647 h 423"/>
                <a:gd name="T124" fmla="*/ 2147483647 w 486"/>
                <a:gd name="T125" fmla="*/ 2147483647 h 4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86"/>
                <a:gd name="T190" fmla="*/ 0 h 423"/>
                <a:gd name="T191" fmla="*/ 486 w 486"/>
                <a:gd name="T192" fmla="*/ 423 h 42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86" h="423">
                  <a:moveTo>
                    <a:pt x="361" y="401"/>
                  </a:moveTo>
                  <a:lnTo>
                    <a:pt x="357" y="399"/>
                  </a:lnTo>
                  <a:lnTo>
                    <a:pt x="347" y="403"/>
                  </a:lnTo>
                  <a:lnTo>
                    <a:pt x="343" y="399"/>
                  </a:lnTo>
                  <a:lnTo>
                    <a:pt x="339" y="399"/>
                  </a:lnTo>
                  <a:lnTo>
                    <a:pt x="327" y="413"/>
                  </a:lnTo>
                  <a:lnTo>
                    <a:pt x="313" y="413"/>
                  </a:lnTo>
                  <a:lnTo>
                    <a:pt x="307" y="411"/>
                  </a:lnTo>
                  <a:lnTo>
                    <a:pt x="293" y="407"/>
                  </a:lnTo>
                  <a:lnTo>
                    <a:pt x="269" y="379"/>
                  </a:lnTo>
                  <a:lnTo>
                    <a:pt x="257" y="377"/>
                  </a:lnTo>
                  <a:lnTo>
                    <a:pt x="243" y="371"/>
                  </a:lnTo>
                  <a:lnTo>
                    <a:pt x="239" y="361"/>
                  </a:lnTo>
                  <a:lnTo>
                    <a:pt x="235" y="361"/>
                  </a:lnTo>
                  <a:lnTo>
                    <a:pt x="235" y="359"/>
                  </a:lnTo>
                  <a:lnTo>
                    <a:pt x="233" y="359"/>
                  </a:lnTo>
                  <a:lnTo>
                    <a:pt x="235" y="353"/>
                  </a:lnTo>
                  <a:lnTo>
                    <a:pt x="229" y="351"/>
                  </a:lnTo>
                  <a:lnTo>
                    <a:pt x="225" y="353"/>
                  </a:lnTo>
                  <a:lnTo>
                    <a:pt x="215" y="351"/>
                  </a:lnTo>
                  <a:lnTo>
                    <a:pt x="213" y="349"/>
                  </a:lnTo>
                  <a:lnTo>
                    <a:pt x="211" y="343"/>
                  </a:lnTo>
                  <a:lnTo>
                    <a:pt x="205" y="343"/>
                  </a:lnTo>
                  <a:lnTo>
                    <a:pt x="187" y="359"/>
                  </a:lnTo>
                  <a:lnTo>
                    <a:pt x="197" y="369"/>
                  </a:lnTo>
                  <a:lnTo>
                    <a:pt x="193" y="371"/>
                  </a:lnTo>
                  <a:lnTo>
                    <a:pt x="164" y="373"/>
                  </a:lnTo>
                  <a:lnTo>
                    <a:pt x="116" y="365"/>
                  </a:lnTo>
                  <a:lnTo>
                    <a:pt x="88" y="353"/>
                  </a:lnTo>
                  <a:lnTo>
                    <a:pt x="26" y="363"/>
                  </a:lnTo>
                  <a:lnTo>
                    <a:pt x="22" y="359"/>
                  </a:lnTo>
                  <a:lnTo>
                    <a:pt x="20" y="351"/>
                  </a:lnTo>
                  <a:lnTo>
                    <a:pt x="22" y="349"/>
                  </a:lnTo>
                  <a:lnTo>
                    <a:pt x="24" y="341"/>
                  </a:lnTo>
                  <a:lnTo>
                    <a:pt x="32" y="335"/>
                  </a:lnTo>
                  <a:lnTo>
                    <a:pt x="40" y="310"/>
                  </a:lnTo>
                  <a:lnTo>
                    <a:pt x="34" y="300"/>
                  </a:lnTo>
                  <a:lnTo>
                    <a:pt x="34" y="292"/>
                  </a:lnTo>
                  <a:lnTo>
                    <a:pt x="34" y="288"/>
                  </a:lnTo>
                  <a:lnTo>
                    <a:pt x="34" y="282"/>
                  </a:lnTo>
                  <a:lnTo>
                    <a:pt x="36" y="268"/>
                  </a:lnTo>
                  <a:lnTo>
                    <a:pt x="44" y="262"/>
                  </a:lnTo>
                  <a:lnTo>
                    <a:pt x="46" y="252"/>
                  </a:lnTo>
                  <a:lnTo>
                    <a:pt x="50" y="234"/>
                  </a:lnTo>
                  <a:lnTo>
                    <a:pt x="50" y="222"/>
                  </a:lnTo>
                  <a:lnTo>
                    <a:pt x="46" y="206"/>
                  </a:lnTo>
                  <a:lnTo>
                    <a:pt x="40" y="194"/>
                  </a:lnTo>
                  <a:lnTo>
                    <a:pt x="36" y="190"/>
                  </a:lnTo>
                  <a:lnTo>
                    <a:pt x="38" y="184"/>
                  </a:lnTo>
                  <a:lnTo>
                    <a:pt x="34" y="180"/>
                  </a:lnTo>
                  <a:lnTo>
                    <a:pt x="30" y="170"/>
                  </a:lnTo>
                  <a:lnTo>
                    <a:pt x="24" y="164"/>
                  </a:lnTo>
                  <a:lnTo>
                    <a:pt x="22" y="162"/>
                  </a:lnTo>
                  <a:lnTo>
                    <a:pt x="26" y="150"/>
                  </a:lnTo>
                  <a:lnTo>
                    <a:pt x="20" y="134"/>
                  </a:lnTo>
                  <a:lnTo>
                    <a:pt x="6" y="122"/>
                  </a:lnTo>
                  <a:lnTo>
                    <a:pt x="2" y="116"/>
                  </a:lnTo>
                  <a:lnTo>
                    <a:pt x="0" y="8"/>
                  </a:lnTo>
                  <a:lnTo>
                    <a:pt x="259" y="0"/>
                  </a:lnTo>
                  <a:lnTo>
                    <a:pt x="259" y="10"/>
                  </a:lnTo>
                  <a:lnTo>
                    <a:pt x="271" y="32"/>
                  </a:lnTo>
                  <a:lnTo>
                    <a:pt x="273" y="52"/>
                  </a:lnTo>
                  <a:lnTo>
                    <a:pt x="277" y="64"/>
                  </a:lnTo>
                  <a:lnTo>
                    <a:pt x="283" y="68"/>
                  </a:lnTo>
                  <a:lnTo>
                    <a:pt x="285" y="78"/>
                  </a:lnTo>
                  <a:lnTo>
                    <a:pt x="273" y="86"/>
                  </a:lnTo>
                  <a:lnTo>
                    <a:pt x="269" y="88"/>
                  </a:lnTo>
                  <a:lnTo>
                    <a:pt x="263" y="110"/>
                  </a:lnTo>
                  <a:lnTo>
                    <a:pt x="247" y="138"/>
                  </a:lnTo>
                  <a:lnTo>
                    <a:pt x="231" y="184"/>
                  </a:lnTo>
                  <a:lnTo>
                    <a:pt x="231" y="216"/>
                  </a:lnTo>
                  <a:lnTo>
                    <a:pt x="399" y="208"/>
                  </a:lnTo>
                  <a:lnTo>
                    <a:pt x="403" y="214"/>
                  </a:lnTo>
                  <a:lnTo>
                    <a:pt x="397" y="230"/>
                  </a:lnTo>
                  <a:lnTo>
                    <a:pt x="397" y="254"/>
                  </a:lnTo>
                  <a:lnTo>
                    <a:pt x="415" y="270"/>
                  </a:lnTo>
                  <a:lnTo>
                    <a:pt x="421" y="292"/>
                  </a:lnTo>
                  <a:lnTo>
                    <a:pt x="395" y="286"/>
                  </a:lnTo>
                  <a:lnTo>
                    <a:pt x="373" y="276"/>
                  </a:lnTo>
                  <a:lnTo>
                    <a:pt x="369" y="276"/>
                  </a:lnTo>
                  <a:lnTo>
                    <a:pt x="361" y="280"/>
                  </a:lnTo>
                  <a:lnTo>
                    <a:pt x="347" y="292"/>
                  </a:lnTo>
                  <a:lnTo>
                    <a:pt x="345" y="302"/>
                  </a:lnTo>
                  <a:lnTo>
                    <a:pt x="351" y="310"/>
                  </a:lnTo>
                  <a:lnTo>
                    <a:pt x="361" y="312"/>
                  </a:lnTo>
                  <a:lnTo>
                    <a:pt x="379" y="310"/>
                  </a:lnTo>
                  <a:lnTo>
                    <a:pt x="389" y="304"/>
                  </a:lnTo>
                  <a:lnTo>
                    <a:pt x="395" y="300"/>
                  </a:lnTo>
                  <a:lnTo>
                    <a:pt x="407" y="300"/>
                  </a:lnTo>
                  <a:lnTo>
                    <a:pt x="413" y="300"/>
                  </a:lnTo>
                  <a:lnTo>
                    <a:pt x="413" y="304"/>
                  </a:lnTo>
                  <a:lnTo>
                    <a:pt x="411" y="308"/>
                  </a:lnTo>
                  <a:lnTo>
                    <a:pt x="405" y="314"/>
                  </a:lnTo>
                  <a:lnTo>
                    <a:pt x="405" y="321"/>
                  </a:lnTo>
                  <a:lnTo>
                    <a:pt x="413" y="325"/>
                  </a:lnTo>
                  <a:lnTo>
                    <a:pt x="417" y="327"/>
                  </a:lnTo>
                  <a:lnTo>
                    <a:pt x="421" y="323"/>
                  </a:lnTo>
                  <a:lnTo>
                    <a:pt x="429" y="308"/>
                  </a:lnTo>
                  <a:lnTo>
                    <a:pt x="449" y="300"/>
                  </a:lnTo>
                  <a:lnTo>
                    <a:pt x="455" y="296"/>
                  </a:lnTo>
                  <a:lnTo>
                    <a:pt x="460" y="296"/>
                  </a:lnTo>
                  <a:lnTo>
                    <a:pt x="464" y="304"/>
                  </a:lnTo>
                  <a:lnTo>
                    <a:pt x="460" y="310"/>
                  </a:lnTo>
                  <a:lnTo>
                    <a:pt x="464" y="314"/>
                  </a:lnTo>
                  <a:lnTo>
                    <a:pt x="462" y="321"/>
                  </a:lnTo>
                  <a:lnTo>
                    <a:pt x="453" y="327"/>
                  </a:lnTo>
                  <a:lnTo>
                    <a:pt x="439" y="345"/>
                  </a:lnTo>
                  <a:lnTo>
                    <a:pt x="427" y="355"/>
                  </a:lnTo>
                  <a:lnTo>
                    <a:pt x="425" y="365"/>
                  </a:lnTo>
                  <a:lnTo>
                    <a:pt x="429" y="373"/>
                  </a:lnTo>
                  <a:lnTo>
                    <a:pt x="449" y="383"/>
                  </a:lnTo>
                  <a:lnTo>
                    <a:pt x="482" y="397"/>
                  </a:lnTo>
                  <a:lnTo>
                    <a:pt x="486" y="403"/>
                  </a:lnTo>
                  <a:lnTo>
                    <a:pt x="482" y="411"/>
                  </a:lnTo>
                  <a:lnTo>
                    <a:pt x="476" y="413"/>
                  </a:lnTo>
                  <a:lnTo>
                    <a:pt x="449" y="423"/>
                  </a:lnTo>
                  <a:lnTo>
                    <a:pt x="449" y="403"/>
                  </a:lnTo>
                  <a:lnTo>
                    <a:pt x="433" y="395"/>
                  </a:lnTo>
                  <a:lnTo>
                    <a:pt x="405" y="385"/>
                  </a:lnTo>
                  <a:lnTo>
                    <a:pt x="403" y="375"/>
                  </a:lnTo>
                  <a:lnTo>
                    <a:pt x="397" y="371"/>
                  </a:lnTo>
                  <a:lnTo>
                    <a:pt x="389" y="377"/>
                  </a:lnTo>
                  <a:lnTo>
                    <a:pt x="385" y="395"/>
                  </a:lnTo>
                  <a:lnTo>
                    <a:pt x="387" y="399"/>
                  </a:lnTo>
                  <a:lnTo>
                    <a:pt x="389" y="403"/>
                  </a:lnTo>
                  <a:lnTo>
                    <a:pt x="373" y="41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54"/>
            <p:cNvSpPr>
              <a:spLocks/>
            </p:cNvSpPr>
            <p:nvPr>
              <p:custDataLst>
                <p:tags r:id="rId235"/>
              </p:custDataLst>
            </p:nvPr>
          </p:nvSpPr>
          <p:spPr bwMode="gray">
            <a:xfrm>
              <a:off x="1897063" y="2613025"/>
              <a:ext cx="820737" cy="1328737"/>
            </a:xfrm>
            <a:custGeom>
              <a:avLst/>
              <a:gdLst>
                <a:gd name="T0" fmla="*/ 2147483647 w 546"/>
                <a:gd name="T1" fmla="*/ 0 h 835"/>
                <a:gd name="T2" fmla="*/ 0 w 546"/>
                <a:gd name="T3" fmla="*/ 2147483647 h 835"/>
                <a:gd name="T4" fmla="*/ 2147483647 w 546"/>
                <a:gd name="T5" fmla="*/ 2147483647 h 835"/>
                <a:gd name="T6" fmla="*/ 2147483647 w 546"/>
                <a:gd name="T7" fmla="*/ 2147483647 h 835"/>
                <a:gd name="T8" fmla="*/ 2147483647 w 546"/>
                <a:gd name="T9" fmla="*/ 2147483647 h 835"/>
                <a:gd name="T10" fmla="*/ 2147483647 w 546"/>
                <a:gd name="T11" fmla="*/ 2147483647 h 835"/>
                <a:gd name="T12" fmla="*/ 2147483647 w 546"/>
                <a:gd name="T13" fmla="*/ 2147483647 h 835"/>
                <a:gd name="T14" fmla="*/ 2147483647 w 546"/>
                <a:gd name="T15" fmla="*/ 2147483647 h 835"/>
                <a:gd name="T16" fmla="*/ 2147483647 w 546"/>
                <a:gd name="T17" fmla="*/ 2147483647 h 835"/>
                <a:gd name="T18" fmla="*/ 2147483647 w 546"/>
                <a:gd name="T19" fmla="*/ 2147483647 h 835"/>
                <a:gd name="T20" fmla="*/ 2147483647 w 546"/>
                <a:gd name="T21" fmla="*/ 2147483647 h 835"/>
                <a:gd name="T22" fmla="*/ 2147483647 w 546"/>
                <a:gd name="T23" fmla="*/ 2147483647 h 835"/>
                <a:gd name="T24" fmla="*/ 2147483647 w 546"/>
                <a:gd name="T25" fmla="*/ 2147483647 h 835"/>
                <a:gd name="T26" fmla="*/ 2147483647 w 546"/>
                <a:gd name="T27" fmla="*/ 2147483647 h 835"/>
                <a:gd name="T28" fmla="*/ 2147483647 w 546"/>
                <a:gd name="T29" fmla="*/ 2147483647 h 835"/>
                <a:gd name="T30" fmla="*/ 2147483647 w 546"/>
                <a:gd name="T31" fmla="*/ 2147483647 h 835"/>
                <a:gd name="T32" fmla="*/ 2147483647 w 546"/>
                <a:gd name="T33" fmla="*/ 2147483647 h 835"/>
                <a:gd name="T34" fmla="*/ 2147483647 w 546"/>
                <a:gd name="T35" fmla="*/ 2147483647 h 835"/>
                <a:gd name="T36" fmla="*/ 2147483647 w 546"/>
                <a:gd name="T37" fmla="*/ 2147483647 h 835"/>
                <a:gd name="T38" fmla="*/ 2147483647 w 546"/>
                <a:gd name="T39" fmla="*/ 2147483647 h 835"/>
                <a:gd name="T40" fmla="*/ 2147483647 w 546"/>
                <a:gd name="T41" fmla="*/ 0 h 835"/>
                <a:gd name="T42" fmla="*/ 2147483647 w 546"/>
                <a:gd name="T43" fmla="*/ 0 h 8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6"/>
                <a:gd name="T67" fmla="*/ 0 h 835"/>
                <a:gd name="T68" fmla="*/ 546 w 546"/>
                <a:gd name="T69" fmla="*/ 835 h 83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6" h="835">
                  <a:moveTo>
                    <a:pt x="80" y="0"/>
                  </a:moveTo>
                  <a:lnTo>
                    <a:pt x="0" y="318"/>
                  </a:lnTo>
                  <a:lnTo>
                    <a:pt x="351" y="835"/>
                  </a:lnTo>
                  <a:lnTo>
                    <a:pt x="351" y="831"/>
                  </a:lnTo>
                  <a:lnTo>
                    <a:pt x="355" y="825"/>
                  </a:lnTo>
                  <a:lnTo>
                    <a:pt x="361" y="803"/>
                  </a:lnTo>
                  <a:lnTo>
                    <a:pt x="359" y="793"/>
                  </a:lnTo>
                  <a:lnTo>
                    <a:pt x="363" y="743"/>
                  </a:lnTo>
                  <a:lnTo>
                    <a:pt x="361" y="723"/>
                  </a:lnTo>
                  <a:lnTo>
                    <a:pt x="363" y="717"/>
                  </a:lnTo>
                  <a:lnTo>
                    <a:pt x="377" y="715"/>
                  </a:lnTo>
                  <a:lnTo>
                    <a:pt x="393" y="719"/>
                  </a:lnTo>
                  <a:lnTo>
                    <a:pt x="400" y="727"/>
                  </a:lnTo>
                  <a:lnTo>
                    <a:pt x="400" y="729"/>
                  </a:lnTo>
                  <a:lnTo>
                    <a:pt x="406" y="737"/>
                  </a:lnTo>
                  <a:lnTo>
                    <a:pt x="416" y="737"/>
                  </a:lnTo>
                  <a:lnTo>
                    <a:pt x="432" y="691"/>
                  </a:lnTo>
                  <a:lnTo>
                    <a:pt x="442" y="637"/>
                  </a:lnTo>
                  <a:lnTo>
                    <a:pt x="546" y="104"/>
                  </a:lnTo>
                  <a:lnTo>
                    <a:pt x="309" y="5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56"/>
            <p:cNvSpPr>
              <a:spLocks/>
            </p:cNvSpPr>
            <p:nvPr>
              <p:custDataLst>
                <p:tags r:id="rId236"/>
              </p:custDataLst>
            </p:nvPr>
          </p:nvSpPr>
          <p:spPr bwMode="gray">
            <a:xfrm>
              <a:off x="5888038" y="4117975"/>
              <a:ext cx="496887" cy="830262"/>
            </a:xfrm>
            <a:custGeom>
              <a:avLst/>
              <a:gdLst>
                <a:gd name="T0" fmla="*/ 0 w 331"/>
                <a:gd name="T1" fmla="*/ 2147483647 h 522"/>
                <a:gd name="T2" fmla="*/ 2147483647 w 331"/>
                <a:gd name="T3" fmla="*/ 2147483647 h 522"/>
                <a:gd name="T4" fmla="*/ 2147483647 w 331"/>
                <a:gd name="T5" fmla="*/ 2147483647 h 522"/>
                <a:gd name="T6" fmla="*/ 2147483647 w 331"/>
                <a:gd name="T7" fmla="*/ 2147483647 h 522"/>
                <a:gd name="T8" fmla="*/ 2147483647 w 331"/>
                <a:gd name="T9" fmla="*/ 2147483647 h 522"/>
                <a:gd name="T10" fmla="*/ 2147483647 w 331"/>
                <a:gd name="T11" fmla="*/ 2147483647 h 522"/>
                <a:gd name="T12" fmla="*/ 2147483647 w 331"/>
                <a:gd name="T13" fmla="*/ 2147483647 h 522"/>
                <a:gd name="T14" fmla="*/ 2147483647 w 331"/>
                <a:gd name="T15" fmla="*/ 2147483647 h 522"/>
                <a:gd name="T16" fmla="*/ 2147483647 w 331"/>
                <a:gd name="T17" fmla="*/ 2147483647 h 522"/>
                <a:gd name="T18" fmla="*/ 2147483647 w 331"/>
                <a:gd name="T19" fmla="*/ 2147483647 h 522"/>
                <a:gd name="T20" fmla="*/ 2147483647 w 331"/>
                <a:gd name="T21" fmla="*/ 2147483647 h 522"/>
                <a:gd name="T22" fmla="*/ 2147483647 w 331"/>
                <a:gd name="T23" fmla="*/ 2147483647 h 522"/>
                <a:gd name="T24" fmla="*/ 2147483647 w 331"/>
                <a:gd name="T25" fmla="*/ 2147483647 h 522"/>
                <a:gd name="T26" fmla="*/ 2147483647 w 331"/>
                <a:gd name="T27" fmla="*/ 2147483647 h 522"/>
                <a:gd name="T28" fmla="*/ 2147483647 w 331"/>
                <a:gd name="T29" fmla="*/ 2147483647 h 522"/>
                <a:gd name="T30" fmla="*/ 2147483647 w 331"/>
                <a:gd name="T31" fmla="*/ 2147483647 h 522"/>
                <a:gd name="T32" fmla="*/ 2147483647 w 331"/>
                <a:gd name="T33" fmla="*/ 2147483647 h 522"/>
                <a:gd name="T34" fmla="*/ 2147483647 w 331"/>
                <a:gd name="T35" fmla="*/ 2147483647 h 522"/>
                <a:gd name="T36" fmla="*/ 2147483647 w 331"/>
                <a:gd name="T37" fmla="*/ 2147483647 h 522"/>
                <a:gd name="T38" fmla="*/ 2147483647 w 331"/>
                <a:gd name="T39" fmla="*/ 2147483647 h 522"/>
                <a:gd name="T40" fmla="*/ 2147483647 w 331"/>
                <a:gd name="T41" fmla="*/ 2147483647 h 522"/>
                <a:gd name="T42" fmla="*/ 2147483647 w 331"/>
                <a:gd name="T43" fmla="*/ 2147483647 h 522"/>
                <a:gd name="T44" fmla="*/ 2147483647 w 331"/>
                <a:gd name="T45" fmla="*/ 2147483647 h 522"/>
                <a:gd name="T46" fmla="*/ 2147483647 w 331"/>
                <a:gd name="T47" fmla="*/ 2147483647 h 522"/>
                <a:gd name="T48" fmla="*/ 2147483647 w 331"/>
                <a:gd name="T49" fmla="*/ 2147483647 h 522"/>
                <a:gd name="T50" fmla="*/ 2147483647 w 331"/>
                <a:gd name="T51" fmla="*/ 2147483647 h 522"/>
                <a:gd name="T52" fmla="*/ 2147483647 w 331"/>
                <a:gd name="T53" fmla="*/ 2147483647 h 522"/>
                <a:gd name="T54" fmla="*/ 2147483647 w 331"/>
                <a:gd name="T55" fmla="*/ 2147483647 h 522"/>
                <a:gd name="T56" fmla="*/ 2147483647 w 331"/>
                <a:gd name="T57" fmla="*/ 2147483647 h 522"/>
                <a:gd name="T58" fmla="*/ 2147483647 w 331"/>
                <a:gd name="T59" fmla="*/ 2147483647 h 522"/>
                <a:gd name="T60" fmla="*/ 2147483647 w 331"/>
                <a:gd name="T61" fmla="*/ 2147483647 h 522"/>
                <a:gd name="T62" fmla="*/ 2147483647 w 331"/>
                <a:gd name="T63" fmla="*/ 2147483647 h 522"/>
                <a:gd name="T64" fmla="*/ 2147483647 w 331"/>
                <a:gd name="T65" fmla="*/ 2147483647 h 522"/>
                <a:gd name="T66" fmla="*/ 2147483647 w 331"/>
                <a:gd name="T67" fmla="*/ 2147483647 h 522"/>
                <a:gd name="T68" fmla="*/ 2147483647 w 331"/>
                <a:gd name="T69" fmla="*/ 2147483647 h 522"/>
                <a:gd name="T70" fmla="*/ 2147483647 w 331"/>
                <a:gd name="T71" fmla="*/ 2147483647 h 522"/>
                <a:gd name="T72" fmla="*/ 2147483647 w 331"/>
                <a:gd name="T73" fmla="*/ 2147483647 h 522"/>
                <a:gd name="T74" fmla="*/ 2147483647 w 331"/>
                <a:gd name="T75" fmla="*/ 2147483647 h 522"/>
                <a:gd name="T76" fmla="*/ 2147483647 w 331"/>
                <a:gd name="T77" fmla="*/ 2147483647 h 522"/>
                <a:gd name="T78" fmla="*/ 2147483647 w 331"/>
                <a:gd name="T79" fmla="*/ 2147483647 h 522"/>
                <a:gd name="T80" fmla="*/ 2147483647 w 331"/>
                <a:gd name="T81" fmla="*/ 2147483647 h 522"/>
                <a:gd name="T82" fmla="*/ 2147483647 w 331"/>
                <a:gd name="T83" fmla="*/ 2147483647 h 522"/>
                <a:gd name="T84" fmla="*/ 2147483647 w 331"/>
                <a:gd name="T85" fmla="*/ 2147483647 h 522"/>
                <a:gd name="T86" fmla="*/ 2147483647 w 331"/>
                <a:gd name="T87" fmla="*/ 2147483647 h 522"/>
                <a:gd name="T88" fmla="*/ 2147483647 w 331"/>
                <a:gd name="T89" fmla="*/ 2147483647 h 522"/>
                <a:gd name="T90" fmla="*/ 2147483647 w 331"/>
                <a:gd name="T91" fmla="*/ 2147483647 h 522"/>
                <a:gd name="T92" fmla="*/ 2147483647 w 331"/>
                <a:gd name="T93" fmla="*/ 2147483647 h 522"/>
                <a:gd name="T94" fmla="*/ 2147483647 w 331"/>
                <a:gd name="T95" fmla="*/ 2147483647 h 522"/>
                <a:gd name="T96" fmla="*/ 2147483647 w 331"/>
                <a:gd name="T97" fmla="*/ 2147483647 h 522"/>
                <a:gd name="T98" fmla="*/ 2147483647 w 331"/>
                <a:gd name="T99" fmla="*/ 2147483647 h 522"/>
                <a:gd name="T100" fmla="*/ 2147483647 w 331"/>
                <a:gd name="T101" fmla="*/ 2147483647 h 522"/>
                <a:gd name="T102" fmla="*/ 2147483647 w 331"/>
                <a:gd name="T103" fmla="*/ 0 h 522"/>
                <a:gd name="T104" fmla="*/ 0 w 331"/>
                <a:gd name="T105" fmla="*/ 2147483647 h 522"/>
                <a:gd name="T106" fmla="*/ 0 w 331"/>
                <a:gd name="T107" fmla="*/ 2147483647 h 5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1"/>
                <a:gd name="T163" fmla="*/ 0 h 522"/>
                <a:gd name="T164" fmla="*/ 331 w 331"/>
                <a:gd name="T165" fmla="*/ 522 h 5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1" h="522">
                  <a:moveTo>
                    <a:pt x="0" y="22"/>
                  </a:moveTo>
                  <a:lnTo>
                    <a:pt x="8" y="30"/>
                  </a:lnTo>
                  <a:lnTo>
                    <a:pt x="2" y="346"/>
                  </a:lnTo>
                  <a:lnTo>
                    <a:pt x="4" y="360"/>
                  </a:lnTo>
                  <a:lnTo>
                    <a:pt x="24" y="520"/>
                  </a:lnTo>
                  <a:lnTo>
                    <a:pt x="28" y="516"/>
                  </a:lnTo>
                  <a:lnTo>
                    <a:pt x="32" y="512"/>
                  </a:lnTo>
                  <a:lnTo>
                    <a:pt x="48" y="518"/>
                  </a:lnTo>
                  <a:lnTo>
                    <a:pt x="50" y="512"/>
                  </a:lnTo>
                  <a:lnTo>
                    <a:pt x="52" y="490"/>
                  </a:lnTo>
                  <a:lnTo>
                    <a:pt x="60" y="474"/>
                  </a:lnTo>
                  <a:lnTo>
                    <a:pt x="68" y="490"/>
                  </a:lnTo>
                  <a:lnTo>
                    <a:pt x="68" y="496"/>
                  </a:lnTo>
                  <a:lnTo>
                    <a:pt x="72" y="508"/>
                  </a:lnTo>
                  <a:lnTo>
                    <a:pt x="82" y="522"/>
                  </a:lnTo>
                  <a:lnTo>
                    <a:pt x="92" y="522"/>
                  </a:lnTo>
                  <a:lnTo>
                    <a:pt x="98" y="522"/>
                  </a:lnTo>
                  <a:lnTo>
                    <a:pt x="110" y="510"/>
                  </a:lnTo>
                  <a:lnTo>
                    <a:pt x="112" y="510"/>
                  </a:lnTo>
                  <a:lnTo>
                    <a:pt x="116" y="506"/>
                  </a:lnTo>
                  <a:lnTo>
                    <a:pt x="116" y="502"/>
                  </a:lnTo>
                  <a:lnTo>
                    <a:pt x="110" y="498"/>
                  </a:lnTo>
                  <a:lnTo>
                    <a:pt x="110" y="496"/>
                  </a:lnTo>
                  <a:lnTo>
                    <a:pt x="116" y="486"/>
                  </a:lnTo>
                  <a:lnTo>
                    <a:pt x="114" y="482"/>
                  </a:lnTo>
                  <a:lnTo>
                    <a:pt x="106" y="476"/>
                  </a:lnTo>
                  <a:lnTo>
                    <a:pt x="104" y="476"/>
                  </a:lnTo>
                  <a:lnTo>
                    <a:pt x="98" y="472"/>
                  </a:lnTo>
                  <a:lnTo>
                    <a:pt x="92" y="462"/>
                  </a:lnTo>
                  <a:lnTo>
                    <a:pt x="92" y="454"/>
                  </a:lnTo>
                  <a:lnTo>
                    <a:pt x="94" y="452"/>
                  </a:lnTo>
                  <a:lnTo>
                    <a:pt x="94" y="448"/>
                  </a:lnTo>
                  <a:lnTo>
                    <a:pt x="94" y="446"/>
                  </a:lnTo>
                  <a:lnTo>
                    <a:pt x="331" y="422"/>
                  </a:lnTo>
                  <a:lnTo>
                    <a:pt x="329" y="414"/>
                  </a:lnTo>
                  <a:lnTo>
                    <a:pt x="317" y="398"/>
                  </a:lnTo>
                  <a:lnTo>
                    <a:pt x="319" y="370"/>
                  </a:lnTo>
                  <a:lnTo>
                    <a:pt x="309" y="348"/>
                  </a:lnTo>
                  <a:lnTo>
                    <a:pt x="309" y="326"/>
                  </a:lnTo>
                  <a:lnTo>
                    <a:pt x="313" y="316"/>
                  </a:lnTo>
                  <a:lnTo>
                    <a:pt x="313" y="300"/>
                  </a:lnTo>
                  <a:lnTo>
                    <a:pt x="321" y="288"/>
                  </a:lnTo>
                  <a:lnTo>
                    <a:pt x="323" y="284"/>
                  </a:lnTo>
                  <a:lnTo>
                    <a:pt x="313" y="276"/>
                  </a:lnTo>
                  <a:lnTo>
                    <a:pt x="317" y="266"/>
                  </a:lnTo>
                  <a:lnTo>
                    <a:pt x="313" y="260"/>
                  </a:lnTo>
                  <a:lnTo>
                    <a:pt x="305" y="254"/>
                  </a:lnTo>
                  <a:lnTo>
                    <a:pt x="301" y="248"/>
                  </a:lnTo>
                  <a:lnTo>
                    <a:pt x="297" y="232"/>
                  </a:lnTo>
                  <a:lnTo>
                    <a:pt x="291" y="226"/>
                  </a:lnTo>
                  <a:lnTo>
                    <a:pt x="22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57"/>
            <p:cNvSpPr>
              <a:spLocks/>
            </p:cNvSpPr>
            <p:nvPr>
              <p:custDataLst>
                <p:tags r:id="rId237"/>
              </p:custDataLst>
            </p:nvPr>
          </p:nvSpPr>
          <p:spPr bwMode="gray">
            <a:xfrm>
              <a:off x="6024563" y="4752975"/>
              <a:ext cx="1169987" cy="933450"/>
            </a:xfrm>
            <a:custGeom>
              <a:avLst/>
              <a:gdLst>
                <a:gd name="T0" fmla="*/ 2147483647 w 779"/>
                <a:gd name="T1" fmla="*/ 2147483647 h 587"/>
                <a:gd name="T2" fmla="*/ 0 w 779"/>
                <a:gd name="T3" fmla="*/ 2147483647 h 587"/>
                <a:gd name="T4" fmla="*/ 2147483647 w 779"/>
                <a:gd name="T5" fmla="*/ 2147483647 h 587"/>
                <a:gd name="T6" fmla="*/ 2147483647 w 779"/>
                <a:gd name="T7" fmla="*/ 2147483647 h 587"/>
                <a:gd name="T8" fmla="*/ 2147483647 w 779"/>
                <a:gd name="T9" fmla="*/ 2147483647 h 587"/>
                <a:gd name="T10" fmla="*/ 2147483647 w 779"/>
                <a:gd name="T11" fmla="*/ 2147483647 h 587"/>
                <a:gd name="T12" fmla="*/ 2147483647 w 779"/>
                <a:gd name="T13" fmla="*/ 2147483647 h 587"/>
                <a:gd name="T14" fmla="*/ 2147483647 w 779"/>
                <a:gd name="T15" fmla="*/ 2147483647 h 587"/>
                <a:gd name="T16" fmla="*/ 2147483647 w 779"/>
                <a:gd name="T17" fmla="*/ 2147483647 h 587"/>
                <a:gd name="T18" fmla="*/ 2147483647 w 779"/>
                <a:gd name="T19" fmla="*/ 2147483647 h 587"/>
                <a:gd name="T20" fmla="*/ 2147483647 w 779"/>
                <a:gd name="T21" fmla="*/ 2147483647 h 587"/>
                <a:gd name="T22" fmla="*/ 2147483647 w 779"/>
                <a:gd name="T23" fmla="*/ 2147483647 h 587"/>
                <a:gd name="T24" fmla="*/ 2147483647 w 779"/>
                <a:gd name="T25" fmla="*/ 2147483647 h 587"/>
                <a:gd name="T26" fmla="*/ 2147483647 w 779"/>
                <a:gd name="T27" fmla="*/ 2147483647 h 587"/>
                <a:gd name="T28" fmla="*/ 2147483647 w 779"/>
                <a:gd name="T29" fmla="*/ 2147483647 h 587"/>
                <a:gd name="T30" fmla="*/ 2147483647 w 779"/>
                <a:gd name="T31" fmla="*/ 2147483647 h 587"/>
                <a:gd name="T32" fmla="*/ 2147483647 w 779"/>
                <a:gd name="T33" fmla="*/ 2147483647 h 587"/>
                <a:gd name="T34" fmla="*/ 2147483647 w 779"/>
                <a:gd name="T35" fmla="*/ 2147483647 h 587"/>
                <a:gd name="T36" fmla="*/ 2147483647 w 779"/>
                <a:gd name="T37" fmla="*/ 2147483647 h 587"/>
                <a:gd name="T38" fmla="*/ 2147483647 w 779"/>
                <a:gd name="T39" fmla="*/ 2147483647 h 587"/>
                <a:gd name="T40" fmla="*/ 2147483647 w 779"/>
                <a:gd name="T41" fmla="*/ 2147483647 h 587"/>
                <a:gd name="T42" fmla="*/ 2147483647 w 779"/>
                <a:gd name="T43" fmla="*/ 2147483647 h 587"/>
                <a:gd name="T44" fmla="*/ 2147483647 w 779"/>
                <a:gd name="T45" fmla="*/ 2147483647 h 587"/>
                <a:gd name="T46" fmla="*/ 2147483647 w 779"/>
                <a:gd name="T47" fmla="*/ 2147483647 h 587"/>
                <a:gd name="T48" fmla="*/ 2147483647 w 779"/>
                <a:gd name="T49" fmla="*/ 2147483647 h 587"/>
                <a:gd name="T50" fmla="*/ 2147483647 w 779"/>
                <a:gd name="T51" fmla="*/ 2147483647 h 587"/>
                <a:gd name="T52" fmla="*/ 2147483647 w 779"/>
                <a:gd name="T53" fmla="*/ 2147483647 h 587"/>
                <a:gd name="T54" fmla="*/ 2147483647 w 779"/>
                <a:gd name="T55" fmla="*/ 2147483647 h 587"/>
                <a:gd name="T56" fmla="*/ 2147483647 w 779"/>
                <a:gd name="T57" fmla="*/ 2147483647 h 587"/>
                <a:gd name="T58" fmla="*/ 2147483647 w 779"/>
                <a:gd name="T59" fmla="*/ 2147483647 h 587"/>
                <a:gd name="T60" fmla="*/ 2147483647 w 779"/>
                <a:gd name="T61" fmla="*/ 2147483647 h 587"/>
                <a:gd name="T62" fmla="*/ 2147483647 w 779"/>
                <a:gd name="T63" fmla="*/ 2147483647 h 587"/>
                <a:gd name="T64" fmla="*/ 2147483647 w 779"/>
                <a:gd name="T65" fmla="*/ 2147483647 h 587"/>
                <a:gd name="T66" fmla="*/ 2147483647 w 779"/>
                <a:gd name="T67" fmla="*/ 2147483647 h 587"/>
                <a:gd name="T68" fmla="*/ 2147483647 w 779"/>
                <a:gd name="T69" fmla="*/ 2147483647 h 587"/>
                <a:gd name="T70" fmla="*/ 2147483647 w 779"/>
                <a:gd name="T71" fmla="*/ 2147483647 h 587"/>
                <a:gd name="T72" fmla="*/ 2147483647 w 779"/>
                <a:gd name="T73" fmla="*/ 2147483647 h 587"/>
                <a:gd name="T74" fmla="*/ 2147483647 w 779"/>
                <a:gd name="T75" fmla="*/ 2147483647 h 587"/>
                <a:gd name="T76" fmla="*/ 2147483647 w 779"/>
                <a:gd name="T77" fmla="*/ 2147483647 h 587"/>
                <a:gd name="T78" fmla="*/ 2147483647 w 779"/>
                <a:gd name="T79" fmla="*/ 2147483647 h 587"/>
                <a:gd name="T80" fmla="*/ 2147483647 w 779"/>
                <a:gd name="T81" fmla="*/ 2147483647 h 587"/>
                <a:gd name="T82" fmla="*/ 2147483647 w 779"/>
                <a:gd name="T83" fmla="*/ 2147483647 h 587"/>
                <a:gd name="T84" fmla="*/ 2147483647 w 779"/>
                <a:gd name="T85" fmla="*/ 2147483647 h 587"/>
                <a:gd name="T86" fmla="*/ 2147483647 w 779"/>
                <a:gd name="T87" fmla="*/ 2147483647 h 587"/>
                <a:gd name="T88" fmla="*/ 2147483647 w 779"/>
                <a:gd name="T89" fmla="*/ 2147483647 h 587"/>
                <a:gd name="T90" fmla="*/ 2147483647 w 779"/>
                <a:gd name="T91" fmla="*/ 2147483647 h 587"/>
                <a:gd name="T92" fmla="*/ 2147483647 w 779"/>
                <a:gd name="T93" fmla="*/ 2147483647 h 587"/>
                <a:gd name="T94" fmla="*/ 2147483647 w 779"/>
                <a:gd name="T95" fmla="*/ 2147483647 h 587"/>
                <a:gd name="T96" fmla="*/ 2147483647 w 779"/>
                <a:gd name="T97" fmla="*/ 2147483647 h 587"/>
                <a:gd name="T98" fmla="*/ 2147483647 w 779"/>
                <a:gd name="T99" fmla="*/ 2147483647 h 587"/>
                <a:gd name="T100" fmla="*/ 2147483647 w 779"/>
                <a:gd name="T101" fmla="*/ 2147483647 h 587"/>
                <a:gd name="T102" fmla="*/ 2147483647 w 779"/>
                <a:gd name="T103" fmla="*/ 2147483647 h 587"/>
                <a:gd name="T104" fmla="*/ 2147483647 w 779"/>
                <a:gd name="T105" fmla="*/ 2147483647 h 587"/>
                <a:gd name="T106" fmla="*/ 2147483647 w 779"/>
                <a:gd name="T107" fmla="*/ 2147483647 h 587"/>
                <a:gd name="T108" fmla="*/ 2147483647 w 779"/>
                <a:gd name="T109" fmla="*/ 2147483647 h 587"/>
                <a:gd name="T110" fmla="*/ 2147483647 w 779"/>
                <a:gd name="T111" fmla="*/ 2147483647 h 587"/>
                <a:gd name="T112" fmla="*/ 2147483647 w 779"/>
                <a:gd name="T113" fmla="*/ 2147483647 h 587"/>
                <a:gd name="T114" fmla="*/ 2147483647 w 779"/>
                <a:gd name="T115" fmla="*/ 2147483647 h 587"/>
                <a:gd name="T116" fmla="*/ 2147483647 w 779"/>
                <a:gd name="T117" fmla="*/ 2147483647 h 587"/>
                <a:gd name="T118" fmla="*/ 2147483647 w 779"/>
                <a:gd name="T119" fmla="*/ 2147483647 h 58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79"/>
                <a:gd name="T181" fmla="*/ 0 h 587"/>
                <a:gd name="T182" fmla="*/ 779 w 779"/>
                <a:gd name="T183" fmla="*/ 587 h 58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79" h="587">
                  <a:moveTo>
                    <a:pt x="239" y="22"/>
                  </a:moveTo>
                  <a:lnTo>
                    <a:pt x="2" y="46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6" y="72"/>
                  </a:lnTo>
                  <a:lnTo>
                    <a:pt x="12" y="76"/>
                  </a:lnTo>
                  <a:lnTo>
                    <a:pt x="14" y="76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24" y="102"/>
                  </a:lnTo>
                  <a:lnTo>
                    <a:pt x="24" y="106"/>
                  </a:lnTo>
                  <a:lnTo>
                    <a:pt x="20" y="110"/>
                  </a:lnTo>
                  <a:lnTo>
                    <a:pt x="20" y="116"/>
                  </a:lnTo>
                  <a:lnTo>
                    <a:pt x="24" y="118"/>
                  </a:lnTo>
                  <a:lnTo>
                    <a:pt x="36" y="112"/>
                  </a:lnTo>
                  <a:lnTo>
                    <a:pt x="40" y="110"/>
                  </a:lnTo>
                  <a:lnTo>
                    <a:pt x="46" y="98"/>
                  </a:lnTo>
                  <a:lnTo>
                    <a:pt x="46" y="94"/>
                  </a:lnTo>
                  <a:lnTo>
                    <a:pt x="54" y="96"/>
                  </a:lnTo>
                  <a:lnTo>
                    <a:pt x="58" y="96"/>
                  </a:lnTo>
                  <a:lnTo>
                    <a:pt x="60" y="94"/>
                  </a:lnTo>
                  <a:lnTo>
                    <a:pt x="64" y="94"/>
                  </a:lnTo>
                  <a:lnTo>
                    <a:pt x="64" y="98"/>
                  </a:lnTo>
                  <a:lnTo>
                    <a:pt x="56" y="106"/>
                  </a:lnTo>
                  <a:lnTo>
                    <a:pt x="56" y="108"/>
                  </a:lnTo>
                  <a:lnTo>
                    <a:pt x="64" y="104"/>
                  </a:lnTo>
                  <a:lnTo>
                    <a:pt x="74" y="102"/>
                  </a:lnTo>
                  <a:lnTo>
                    <a:pt x="118" y="90"/>
                  </a:lnTo>
                  <a:lnTo>
                    <a:pt x="122" y="90"/>
                  </a:lnTo>
                  <a:lnTo>
                    <a:pt x="122" y="92"/>
                  </a:lnTo>
                  <a:lnTo>
                    <a:pt x="116" y="100"/>
                  </a:lnTo>
                  <a:lnTo>
                    <a:pt x="120" y="102"/>
                  </a:lnTo>
                  <a:lnTo>
                    <a:pt x="139" y="102"/>
                  </a:lnTo>
                  <a:lnTo>
                    <a:pt x="155" y="110"/>
                  </a:lnTo>
                  <a:lnTo>
                    <a:pt x="177" y="118"/>
                  </a:lnTo>
                  <a:lnTo>
                    <a:pt x="181" y="120"/>
                  </a:lnTo>
                  <a:lnTo>
                    <a:pt x="179" y="112"/>
                  </a:lnTo>
                  <a:lnTo>
                    <a:pt x="185" y="110"/>
                  </a:lnTo>
                  <a:lnTo>
                    <a:pt x="187" y="114"/>
                  </a:lnTo>
                  <a:lnTo>
                    <a:pt x="199" y="118"/>
                  </a:lnTo>
                  <a:lnTo>
                    <a:pt x="201" y="120"/>
                  </a:lnTo>
                  <a:lnTo>
                    <a:pt x="203" y="122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23" y="144"/>
                  </a:lnTo>
                  <a:lnTo>
                    <a:pt x="225" y="152"/>
                  </a:lnTo>
                  <a:lnTo>
                    <a:pt x="223" y="158"/>
                  </a:lnTo>
                  <a:lnTo>
                    <a:pt x="221" y="162"/>
                  </a:lnTo>
                  <a:lnTo>
                    <a:pt x="219" y="158"/>
                  </a:lnTo>
                  <a:lnTo>
                    <a:pt x="219" y="156"/>
                  </a:lnTo>
                  <a:lnTo>
                    <a:pt x="217" y="158"/>
                  </a:lnTo>
                  <a:lnTo>
                    <a:pt x="217" y="164"/>
                  </a:lnTo>
                  <a:lnTo>
                    <a:pt x="221" y="166"/>
                  </a:lnTo>
                  <a:lnTo>
                    <a:pt x="253" y="156"/>
                  </a:lnTo>
                  <a:lnTo>
                    <a:pt x="255" y="152"/>
                  </a:lnTo>
                  <a:lnTo>
                    <a:pt x="267" y="152"/>
                  </a:lnTo>
                  <a:lnTo>
                    <a:pt x="295" y="130"/>
                  </a:lnTo>
                  <a:lnTo>
                    <a:pt x="313" y="130"/>
                  </a:lnTo>
                  <a:lnTo>
                    <a:pt x="313" y="124"/>
                  </a:lnTo>
                  <a:lnTo>
                    <a:pt x="309" y="122"/>
                  </a:lnTo>
                  <a:lnTo>
                    <a:pt x="315" y="110"/>
                  </a:lnTo>
                  <a:lnTo>
                    <a:pt x="343" y="106"/>
                  </a:lnTo>
                  <a:lnTo>
                    <a:pt x="385" y="128"/>
                  </a:lnTo>
                  <a:lnTo>
                    <a:pt x="387" y="134"/>
                  </a:lnTo>
                  <a:lnTo>
                    <a:pt x="397" y="142"/>
                  </a:lnTo>
                  <a:lnTo>
                    <a:pt x="407" y="156"/>
                  </a:lnTo>
                  <a:lnTo>
                    <a:pt x="436" y="177"/>
                  </a:lnTo>
                  <a:lnTo>
                    <a:pt x="440" y="185"/>
                  </a:lnTo>
                  <a:lnTo>
                    <a:pt x="446" y="191"/>
                  </a:lnTo>
                  <a:lnTo>
                    <a:pt x="466" y="189"/>
                  </a:lnTo>
                  <a:lnTo>
                    <a:pt x="482" y="213"/>
                  </a:lnTo>
                  <a:lnTo>
                    <a:pt x="486" y="217"/>
                  </a:lnTo>
                  <a:lnTo>
                    <a:pt x="484" y="223"/>
                  </a:lnTo>
                  <a:lnTo>
                    <a:pt x="492" y="247"/>
                  </a:lnTo>
                  <a:lnTo>
                    <a:pt x="490" y="275"/>
                  </a:lnTo>
                  <a:lnTo>
                    <a:pt x="482" y="301"/>
                  </a:lnTo>
                  <a:lnTo>
                    <a:pt x="482" y="325"/>
                  </a:lnTo>
                  <a:lnTo>
                    <a:pt x="486" y="331"/>
                  </a:lnTo>
                  <a:lnTo>
                    <a:pt x="504" y="343"/>
                  </a:lnTo>
                  <a:lnTo>
                    <a:pt x="508" y="333"/>
                  </a:lnTo>
                  <a:lnTo>
                    <a:pt x="504" y="331"/>
                  </a:lnTo>
                  <a:lnTo>
                    <a:pt x="498" y="315"/>
                  </a:lnTo>
                  <a:lnTo>
                    <a:pt x="500" y="311"/>
                  </a:lnTo>
                  <a:lnTo>
                    <a:pt x="508" y="309"/>
                  </a:lnTo>
                  <a:lnTo>
                    <a:pt x="516" y="325"/>
                  </a:lnTo>
                  <a:lnTo>
                    <a:pt x="520" y="325"/>
                  </a:lnTo>
                  <a:lnTo>
                    <a:pt x="522" y="317"/>
                  </a:lnTo>
                  <a:lnTo>
                    <a:pt x="524" y="315"/>
                  </a:lnTo>
                  <a:lnTo>
                    <a:pt x="528" y="319"/>
                  </a:lnTo>
                  <a:lnTo>
                    <a:pt x="526" y="325"/>
                  </a:lnTo>
                  <a:lnTo>
                    <a:pt x="524" y="333"/>
                  </a:lnTo>
                  <a:lnTo>
                    <a:pt x="518" y="341"/>
                  </a:lnTo>
                  <a:lnTo>
                    <a:pt x="514" y="357"/>
                  </a:lnTo>
                  <a:lnTo>
                    <a:pt x="508" y="361"/>
                  </a:lnTo>
                  <a:lnTo>
                    <a:pt x="508" y="369"/>
                  </a:lnTo>
                  <a:lnTo>
                    <a:pt x="514" y="375"/>
                  </a:lnTo>
                  <a:lnTo>
                    <a:pt x="524" y="385"/>
                  </a:lnTo>
                  <a:lnTo>
                    <a:pt x="538" y="417"/>
                  </a:lnTo>
                  <a:lnTo>
                    <a:pt x="558" y="429"/>
                  </a:lnTo>
                  <a:lnTo>
                    <a:pt x="562" y="429"/>
                  </a:lnTo>
                  <a:lnTo>
                    <a:pt x="562" y="421"/>
                  </a:lnTo>
                  <a:lnTo>
                    <a:pt x="570" y="421"/>
                  </a:lnTo>
                  <a:lnTo>
                    <a:pt x="574" y="435"/>
                  </a:lnTo>
                  <a:lnTo>
                    <a:pt x="576" y="441"/>
                  </a:lnTo>
                  <a:lnTo>
                    <a:pt x="582" y="459"/>
                  </a:lnTo>
                  <a:lnTo>
                    <a:pt x="592" y="465"/>
                  </a:lnTo>
                  <a:lnTo>
                    <a:pt x="602" y="469"/>
                  </a:lnTo>
                  <a:lnTo>
                    <a:pt x="620" y="515"/>
                  </a:lnTo>
                  <a:lnTo>
                    <a:pt x="624" y="517"/>
                  </a:lnTo>
                  <a:lnTo>
                    <a:pt x="646" y="521"/>
                  </a:lnTo>
                  <a:lnTo>
                    <a:pt x="656" y="527"/>
                  </a:lnTo>
                  <a:lnTo>
                    <a:pt x="680" y="559"/>
                  </a:lnTo>
                  <a:lnTo>
                    <a:pt x="691" y="567"/>
                  </a:lnTo>
                  <a:lnTo>
                    <a:pt x="697" y="567"/>
                  </a:lnTo>
                  <a:lnTo>
                    <a:pt x="703" y="571"/>
                  </a:lnTo>
                  <a:lnTo>
                    <a:pt x="705" y="575"/>
                  </a:lnTo>
                  <a:lnTo>
                    <a:pt x="701" y="577"/>
                  </a:lnTo>
                  <a:lnTo>
                    <a:pt x="695" y="575"/>
                  </a:lnTo>
                  <a:lnTo>
                    <a:pt x="693" y="575"/>
                  </a:lnTo>
                  <a:lnTo>
                    <a:pt x="691" y="577"/>
                  </a:lnTo>
                  <a:lnTo>
                    <a:pt x="691" y="583"/>
                  </a:lnTo>
                  <a:lnTo>
                    <a:pt x="691" y="585"/>
                  </a:lnTo>
                  <a:lnTo>
                    <a:pt x="705" y="587"/>
                  </a:lnTo>
                  <a:lnTo>
                    <a:pt x="713" y="583"/>
                  </a:lnTo>
                  <a:lnTo>
                    <a:pt x="723" y="583"/>
                  </a:lnTo>
                  <a:lnTo>
                    <a:pt x="759" y="569"/>
                  </a:lnTo>
                  <a:lnTo>
                    <a:pt x="767" y="553"/>
                  </a:lnTo>
                  <a:lnTo>
                    <a:pt x="767" y="549"/>
                  </a:lnTo>
                  <a:lnTo>
                    <a:pt x="763" y="529"/>
                  </a:lnTo>
                  <a:lnTo>
                    <a:pt x="765" y="519"/>
                  </a:lnTo>
                  <a:lnTo>
                    <a:pt x="771" y="503"/>
                  </a:lnTo>
                  <a:lnTo>
                    <a:pt x="779" y="505"/>
                  </a:lnTo>
                  <a:lnTo>
                    <a:pt x="769" y="467"/>
                  </a:lnTo>
                  <a:lnTo>
                    <a:pt x="773" y="449"/>
                  </a:lnTo>
                  <a:lnTo>
                    <a:pt x="771" y="415"/>
                  </a:lnTo>
                  <a:lnTo>
                    <a:pt x="763" y="385"/>
                  </a:lnTo>
                  <a:lnTo>
                    <a:pt x="757" y="375"/>
                  </a:lnTo>
                  <a:lnTo>
                    <a:pt x="733" y="343"/>
                  </a:lnTo>
                  <a:lnTo>
                    <a:pt x="715" y="305"/>
                  </a:lnTo>
                  <a:lnTo>
                    <a:pt x="695" y="277"/>
                  </a:lnTo>
                  <a:lnTo>
                    <a:pt x="697" y="275"/>
                  </a:lnTo>
                  <a:lnTo>
                    <a:pt x="695" y="267"/>
                  </a:lnTo>
                  <a:lnTo>
                    <a:pt x="688" y="255"/>
                  </a:lnTo>
                  <a:lnTo>
                    <a:pt x="688" y="247"/>
                  </a:lnTo>
                  <a:lnTo>
                    <a:pt x="695" y="237"/>
                  </a:lnTo>
                  <a:lnTo>
                    <a:pt x="695" y="233"/>
                  </a:lnTo>
                  <a:lnTo>
                    <a:pt x="668" y="197"/>
                  </a:lnTo>
                  <a:lnTo>
                    <a:pt x="654" y="183"/>
                  </a:lnTo>
                  <a:lnTo>
                    <a:pt x="644" y="177"/>
                  </a:lnTo>
                  <a:lnTo>
                    <a:pt x="640" y="171"/>
                  </a:lnTo>
                  <a:lnTo>
                    <a:pt x="624" y="148"/>
                  </a:lnTo>
                  <a:lnTo>
                    <a:pt x="602" y="108"/>
                  </a:lnTo>
                  <a:lnTo>
                    <a:pt x="594" y="84"/>
                  </a:lnTo>
                  <a:lnTo>
                    <a:pt x="580" y="52"/>
                  </a:lnTo>
                  <a:lnTo>
                    <a:pt x="580" y="46"/>
                  </a:lnTo>
                  <a:lnTo>
                    <a:pt x="574" y="40"/>
                  </a:lnTo>
                  <a:lnTo>
                    <a:pt x="570" y="38"/>
                  </a:lnTo>
                  <a:lnTo>
                    <a:pt x="570" y="14"/>
                  </a:lnTo>
                  <a:lnTo>
                    <a:pt x="566" y="6"/>
                  </a:lnTo>
                  <a:lnTo>
                    <a:pt x="558" y="8"/>
                  </a:lnTo>
                  <a:lnTo>
                    <a:pt x="542" y="8"/>
                  </a:lnTo>
                  <a:lnTo>
                    <a:pt x="526" y="0"/>
                  </a:lnTo>
                  <a:lnTo>
                    <a:pt x="518" y="4"/>
                  </a:lnTo>
                  <a:lnTo>
                    <a:pt x="516" y="8"/>
                  </a:lnTo>
                  <a:lnTo>
                    <a:pt x="516" y="16"/>
                  </a:lnTo>
                  <a:lnTo>
                    <a:pt x="522" y="40"/>
                  </a:lnTo>
                  <a:lnTo>
                    <a:pt x="520" y="54"/>
                  </a:lnTo>
                  <a:lnTo>
                    <a:pt x="506" y="52"/>
                  </a:lnTo>
                  <a:lnTo>
                    <a:pt x="504" y="46"/>
                  </a:lnTo>
                  <a:lnTo>
                    <a:pt x="500" y="36"/>
                  </a:lnTo>
                  <a:lnTo>
                    <a:pt x="253" y="50"/>
                  </a:lnTo>
                  <a:lnTo>
                    <a:pt x="247" y="42"/>
                  </a:lnTo>
                  <a:lnTo>
                    <a:pt x="247" y="36"/>
                  </a:lnTo>
                  <a:lnTo>
                    <a:pt x="239" y="26"/>
                  </a:lnTo>
                  <a:lnTo>
                    <a:pt x="239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>
              <p:custDataLst>
                <p:tags r:id="rId238"/>
              </p:custDataLst>
            </p:nvPr>
          </p:nvSpPr>
          <p:spPr bwMode="gray">
            <a:xfrm>
              <a:off x="6226175" y="4071937"/>
              <a:ext cx="704850" cy="766763"/>
            </a:xfrm>
            <a:custGeom>
              <a:avLst/>
              <a:gdLst>
                <a:gd name="T0" fmla="*/ 2147483647 w 468"/>
                <a:gd name="T1" fmla="*/ 2147483647 h 482"/>
                <a:gd name="T2" fmla="*/ 2147483647 w 468"/>
                <a:gd name="T3" fmla="*/ 2147483647 h 482"/>
                <a:gd name="T4" fmla="*/ 2147483647 w 468"/>
                <a:gd name="T5" fmla="*/ 2147483647 h 482"/>
                <a:gd name="T6" fmla="*/ 2147483647 w 468"/>
                <a:gd name="T7" fmla="*/ 2147483647 h 482"/>
                <a:gd name="T8" fmla="*/ 2147483647 w 468"/>
                <a:gd name="T9" fmla="*/ 2147483647 h 482"/>
                <a:gd name="T10" fmla="*/ 2147483647 w 468"/>
                <a:gd name="T11" fmla="*/ 2147483647 h 482"/>
                <a:gd name="T12" fmla="*/ 2147483647 w 468"/>
                <a:gd name="T13" fmla="*/ 2147483647 h 482"/>
                <a:gd name="T14" fmla="*/ 2147483647 w 468"/>
                <a:gd name="T15" fmla="*/ 2147483647 h 482"/>
                <a:gd name="T16" fmla="*/ 2147483647 w 468"/>
                <a:gd name="T17" fmla="*/ 2147483647 h 482"/>
                <a:gd name="T18" fmla="*/ 2147483647 w 468"/>
                <a:gd name="T19" fmla="*/ 2147483647 h 482"/>
                <a:gd name="T20" fmla="*/ 2147483647 w 468"/>
                <a:gd name="T21" fmla="*/ 2147483647 h 482"/>
                <a:gd name="T22" fmla="*/ 2147483647 w 468"/>
                <a:gd name="T23" fmla="*/ 2147483647 h 482"/>
                <a:gd name="T24" fmla="*/ 2147483647 w 468"/>
                <a:gd name="T25" fmla="*/ 2147483647 h 482"/>
                <a:gd name="T26" fmla="*/ 2147483647 w 468"/>
                <a:gd name="T27" fmla="*/ 2147483647 h 482"/>
                <a:gd name="T28" fmla="*/ 2147483647 w 468"/>
                <a:gd name="T29" fmla="*/ 2147483647 h 482"/>
                <a:gd name="T30" fmla="*/ 2147483647 w 468"/>
                <a:gd name="T31" fmla="*/ 2147483647 h 482"/>
                <a:gd name="T32" fmla="*/ 2147483647 w 468"/>
                <a:gd name="T33" fmla="*/ 2147483647 h 482"/>
                <a:gd name="T34" fmla="*/ 2147483647 w 468"/>
                <a:gd name="T35" fmla="*/ 2147483647 h 482"/>
                <a:gd name="T36" fmla="*/ 2147483647 w 468"/>
                <a:gd name="T37" fmla="*/ 2147483647 h 482"/>
                <a:gd name="T38" fmla="*/ 2147483647 w 468"/>
                <a:gd name="T39" fmla="*/ 2147483647 h 482"/>
                <a:gd name="T40" fmla="*/ 2147483647 w 468"/>
                <a:gd name="T41" fmla="*/ 2147483647 h 482"/>
                <a:gd name="T42" fmla="*/ 2147483647 w 468"/>
                <a:gd name="T43" fmla="*/ 2147483647 h 482"/>
                <a:gd name="T44" fmla="*/ 2147483647 w 468"/>
                <a:gd name="T45" fmla="*/ 2147483647 h 482"/>
                <a:gd name="T46" fmla="*/ 2147483647 w 468"/>
                <a:gd name="T47" fmla="*/ 2147483647 h 482"/>
                <a:gd name="T48" fmla="*/ 2147483647 w 468"/>
                <a:gd name="T49" fmla="*/ 2147483647 h 482"/>
                <a:gd name="T50" fmla="*/ 2147483647 w 468"/>
                <a:gd name="T51" fmla="*/ 2147483647 h 482"/>
                <a:gd name="T52" fmla="*/ 2147483647 w 468"/>
                <a:gd name="T53" fmla="*/ 2147483647 h 482"/>
                <a:gd name="T54" fmla="*/ 2147483647 w 468"/>
                <a:gd name="T55" fmla="*/ 2147483647 h 482"/>
                <a:gd name="T56" fmla="*/ 2147483647 w 468"/>
                <a:gd name="T57" fmla="*/ 2147483647 h 482"/>
                <a:gd name="T58" fmla="*/ 2147483647 w 468"/>
                <a:gd name="T59" fmla="*/ 2147483647 h 482"/>
                <a:gd name="T60" fmla="*/ 2147483647 w 468"/>
                <a:gd name="T61" fmla="*/ 2147483647 h 482"/>
                <a:gd name="T62" fmla="*/ 2147483647 w 468"/>
                <a:gd name="T63" fmla="*/ 2147483647 h 482"/>
                <a:gd name="T64" fmla="*/ 2147483647 w 468"/>
                <a:gd name="T65" fmla="*/ 2147483647 h 482"/>
                <a:gd name="T66" fmla="*/ 2147483647 w 468"/>
                <a:gd name="T67" fmla="*/ 2147483647 h 482"/>
                <a:gd name="T68" fmla="*/ 2147483647 w 468"/>
                <a:gd name="T69" fmla="*/ 2147483647 h 482"/>
                <a:gd name="T70" fmla="*/ 2147483647 w 468"/>
                <a:gd name="T71" fmla="*/ 2147483647 h 482"/>
                <a:gd name="T72" fmla="*/ 2147483647 w 468"/>
                <a:gd name="T73" fmla="*/ 2147483647 h 482"/>
                <a:gd name="T74" fmla="*/ 2147483647 w 468"/>
                <a:gd name="T75" fmla="*/ 2147483647 h 482"/>
                <a:gd name="T76" fmla="*/ 2147483647 w 468"/>
                <a:gd name="T77" fmla="*/ 2147483647 h 482"/>
                <a:gd name="T78" fmla="*/ 2147483647 w 468"/>
                <a:gd name="T79" fmla="*/ 0 h 482"/>
                <a:gd name="T80" fmla="*/ 0 w 468"/>
                <a:gd name="T81" fmla="*/ 2147483647 h 4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8"/>
                <a:gd name="T124" fmla="*/ 0 h 482"/>
                <a:gd name="T125" fmla="*/ 468 w 468"/>
                <a:gd name="T126" fmla="*/ 482 h 4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8" h="482">
                  <a:moveTo>
                    <a:pt x="0" y="28"/>
                  </a:moveTo>
                  <a:lnTo>
                    <a:pt x="65" y="254"/>
                  </a:lnTo>
                  <a:lnTo>
                    <a:pt x="71" y="260"/>
                  </a:lnTo>
                  <a:lnTo>
                    <a:pt x="75" y="276"/>
                  </a:lnTo>
                  <a:lnTo>
                    <a:pt x="79" y="282"/>
                  </a:lnTo>
                  <a:lnTo>
                    <a:pt x="87" y="288"/>
                  </a:lnTo>
                  <a:lnTo>
                    <a:pt x="91" y="294"/>
                  </a:lnTo>
                  <a:lnTo>
                    <a:pt x="87" y="304"/>
                  </a:lnTo>
                  <a:lnTo>
                    <a:pt x="97" y="312"/>
                  </a:lnTo>
                  <a:lnTo>
                    <a:pt x="95" y="316"/>
                  </a:lnTo>
                  <a:lnTo>
                    <a:pt x="87" y="328"/>
                  </a:lnTo>
                  <a:lnTo>
                    <a:pt x="87" y="344"/>
                  </a:lnTo>
                  <a:lnTo>
                    <a:pt x="83" y="354"/>
                  </a:lnTo>
                  <a:lnTo>
                    <a:pt x="83" y="376"/>
                  </a:lnTo>
                  <a:lnTo>
                    <a:pt x="93" y="398"/>
                  </a:lnTo>
                  <a:lnTo>
                    <a:pt x="91" y="426"/>
                  </a:lnTo>
                  <a:lnTo>
                    <a:pt x="103" y="442"/>
                  </a:lnTo>
                  <a:lnTo>
                    <a:pt x="105" y="450"/>
                  </a:lnTo>
                  <a:lnTo>
                    <a:pt x="105" y="454"/>
                  </a:lnTo>
                  <a:lnTo>
                    <a:pt x="113" y="464"/>
                  </a:lnTo>
                  <a:lnTo>
                    <a:pt x="113" y="470"/>
                  </a:lnTo>
                  <a:lnTo>
                    <a:pt x="119" y="478"/>
                  </a:lnTo>
                  <a:lnTo>
                    <a:pt x="366" y="464"/>
                  </a:lnTo>
                  <a:lnTo>
                    <a:pt x="370" y="474"/>
                  </a:lnTo>
                  <a:lnTo>
                    <a:pt x="372" y="480"/>
                  </a:lnTo>
                  <a:lnTo>
                    <a:pt x="386" y="482"/>
                  </a:lnTo>
                  <a:lnTo>
                    <a:pt x="388" y="468"/>
                  </a:lnTo>
                  <a:lnTo>
                    <a:pt x="382" y="444"/>
                  </a:lnTo>
                  <a:lnTo>
                    <a:pt x="382" y="436"/>
                  </a:lnTo>
                  <a:lnTo>
                    <a:pt x="384" y="432"/>
                  </a:lnTo>
                  <a:lnTo>
                    <a:pt x="392" y="428"/>
                  </a:lnTo>
                  <a:lnTo>
                    <a:pt x="408" y="436"/>
                  </a:lnTo>
                  <a:lnTo>
                    <a:pt x="424" y="436"/>
                  </a:lnTo>
                  <a:lnTo>
                    <a:pt x="432" y="434"/>
                  </a:lnTo>
                  <a:lnTo>
                    <a:pt x="428" y="416"/>
                  </a:lnTo>
                  <a:lnTo>
                    <a:pt x="424" y="408"/>
                  </a:lnTo>
                  <a:lnTo>
                    <a:pt x="424" y="396"/>
                  </a:lnTo>
                  <a:lnTo>
                    <a:pt x="426" y="386"/>
                  </a:lnTo>
                  <a:lnTo>
                    <a:pt x="440" y="350"/>
                  </a:lnTo>
                  <a:lnTo>
                    <a:pt x="442" y="332"/>
                  </a:lnTo>
                  <a:lnTo>
                    <a:pt x="448" y="318"/>
                  </a:lnTo>
                  <a:lnTo>
                    <a:pt x="456" y="302"/>
                  </a:lnTo>
                  <a:lnTo>
                    <a:pt x="464" y="296"/>
                  </a:lnTo>
                  <a:lnTo>
                    <a:pt x="468" y="294"/>
                  </a:lnTo>
                  <a:lnTo>
                    <a:pt x="468" y="290"/>
                  </a:lnTo>
                  <a:lnTo>
                    <a:pt x="462" y="288"/>
                  </a:lnTo>
                  <a:lnTo>
                    <a:pt x="462" y="284"/>
                  </a:lnTo>
                  <a:lnTo>
                    <a:pt x="458" y="284"/>
                  </a:lnTo>
                  <a:lnTo>
                    <a:pt x="446" y="284"/>
                  </a:lnTo>
                  <a:lnTo>
                    <a:pt x="442" y="280"/>
                  </a:lnTo>
                  <a:lnTo>
                    <a:pt x="438" y="276"/>
                  </a:lnTo>
                  <a:lnTo>
                    <a:pt x="434" y="254"/>
                  </a:lnTo>
                  <a:lnTo>
                    <a:pt x="424" y="238"/>
                  </a:lnTo>
                  <a:lnTo>
                    <a:pt x="410" y="234"/>
                  </a:lnTo>
                  <a:lnTo>
                    <a:pt x="404" y="212"/>
                  </a:lnTo>
                  <a:lnTo>
                    <a:pt x="394" y="202"/>
                  </a:lnTo>
                  <a:lnTo>
                    <a:pt x="392" y="190"/>
                  </a:lnTo>
                  <a:lnTo>
                    <a:pt x="382" y="186"/>
                  </a:lnTo>
                  <a:lnTo>
                    <a:pt x="368" y="180"/>
                  </a:lnTo>
                  <a:lnTo>
                    <a:pt x="360" y="170"/>
                  </a:lnTo>
                  <a:lnTo>
                    <a:pt x="348" y="162"/>
                  </a:lnTo>
                  <a:lnTo>
                    <a:pt x="348" y="156"/>
                  </a:lnTo>
                  <a:lnTo>
                    <a:pt x="342" y="146"/>
                  </a:lnTo>
                  <a:lnTo>
                    <a:pt x="338" y="142"/>
                  </a:lnTo>
                  <a:lnTo>
                    <a:pt x="326" y="136"/>
                  </a:lnTo>
                  <a:lnTo>
                    <a:pt x="296" y="110"/>
                  </a:lnTo>
                  <a:lnTo>
                    <a:pt x="284" y="106"/>
                  </a:lnTo>
                  <a:lnTo>
                    <a:pt x="282" y="98"/>
                  </a:lnTo>
                  <a:lnTo>
                    <a:pt x="269" y="88"/>
                  </a:lnTo>
                  <a:lnTo>
                    <a:pt x="261" y="72"/>
                  </a:lnTo>
                  <a:lnTo>
                    <a:pt x="251" y="62"/>
                  </a:lnTo>
                  <a:lnTo>
                    <a:pt x="249" y="56"/>
                  </a:lnTo>
                  <a:lnTo>
                    <a:pt x="231" y="52"/>
                  </a:lnTo>
                  <a:lnTo>
                    <a:pt x="207" y="40"/>
                  </a:lnTo>
                  <a:lnTo>
                    <a:pt x="199" y="34"/>
                  </a:lnTo>
                  <a:lnTo>
                    <a:pt x="207" y="16"/>
                  </a:lnTo>
                  <a:lnTo>
                    <a:pt x="215" y="12"/>
                  </a:lnTo>
                  <a:lnTo>
                    <a:pt x="217" y="6"/>
                  </a:lnTo>
                  <a:lnTo>
                    <a:pt x="219" y="2"/>
                  </a:lnTo>
                  <a:lnTo>
                    <a:pt x="217" y="0"/>
                  </a:lnTo>
                  <a:lnTo>
                    <a:pt x="87" y="1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>
              <p:custDataLst>
                <p:tags r:id="rId239"/>
              </p:custDataLst>
            </p:nvPr>
          </p:nvSpPr>
          <p:spPr bwMode="gray">
            <a:xfrm>
              <a:off x="6526213" y="3998912"/>
              <a:ext cx="660400" cy="523875"/>
            </a:xfrm>
            <a:custGeom>
              <a:avLst/>
              <a:gdLst>
                <a:gd name="T0" fmla="*/ 2147483647 w 440"/>
                <a:gd name="T1" fmla="*/ 2147483647 h 330"/>
                <a:gd name="T2" fmla="*/ 2147483647 w 440"/>
                <a:gd name="T3" fmla="*/ 2147483647 h 330"/>
                <a:gd name="T4" fmla="*/ 2147483647 w 440"/>
                <a:gd name="T5" fmla="*/ 2147483647 h 330"/>
                <a:gd name="T6" fmla="*/ 2147483647 w 440"/>
                <a:gd name="T7" fmla="*/ 2147483647 h 330"/>
                <a:gd name="T8" fmla="*/ 2147483647 w 440"/>
                <a:gd name="T9" fmla="*/ 2147483647 h 330"/>
                <a:gd name="T10" fmla="*/ 2147483647 w 440"/>
                <a:gd name="T11" fmla="*/ 2147483647 h 330"/>
                <a:gd name="T12" fmla="*/ 2147483647 w 440"/>
                <a:gd name="T13" fmla="*/ 2147483647 h 330"/>
                <a:gd name="T14" fmla="*/ 2147483647 w 440"/>
                <a:gd name="T15" fmla="*/ 2147483647 h 330"/>
                <a:gd name="T16" fmla="*/ 2147483647 w 440"/>
                <a:gd name="T17" fmla="*/ 2147483647 h 330"/>
                <a:gd name="T18" fmla="*/ 2147483647 w 440"/>
                <a:gd name="T19" fmla="*/ 2147483647 h 330"/>
                <a:gd name="T20" fmla="*/ 2147483647 w 440"/>
                <a:gd name="T21" fmla="*/ 2147483647 h 330"/>
                <a:gd name="T22" fmla="*/ 2147483647 w 440"/>
                <a:gd name="T23" fmla="*/ 2147483647 h 330"/>
                <a:gd name="T24" fmla="*/ 2147483647 w 440"/>
                <a:gd name="T25" fmla="*/ 2147483647 h 330"/>
                <a:gd name="T26" fmla="*/ 2147483647 w 440"/>
                <a:gd name="T27" fmla="*/ 2147483647 h 330"/>
                <a:gd name="T28" fmla="*/ 2147483647 w 440"/>
                <a:gd name="T29" fmla="*/ 2147483647 h 330"/>
                <a:gd name="T30" fmla="*/ 2147483647 w 440"/>
                <a:gd name="T31" fmla="*/ 2147483647 h 330"/>
                <a:gd name="T32" fmla="*/ 2147483647 w 440"/>
                <a:gd name="T33" fmla="*/ 2147483647 h 330"/>
                <a:gd name="T34" fmla="*/ 2147483647 w 440"/>
                <a:gd name="T35" fmla="*/ 2147483647 h 330"/>
                <a:gd name="T36" fmla="*/ 2147483647 w 440"/>
                <a:gd name="T37" fmla="*/ 2147483647 h 330"/>
                <a:gd name="T38" fmla="*/ 2147483647 w 440"/>
                <a:gd name="T39" fmla="*/ 2147483647 h 330"/>
                <a:gd name="T40" fmla="*/ 2147483647 w 440"/>
                <a:gd name="T41" fmla="*/ 2147483647 h 330"/>
                <a:gd name="T42" fmla="*/ 2147483647 w 440"/>
                <a:gd name="T43" fmla="*/ 2147483647 h 330"/>
                <a:gd name="T44" fmla="*/ 2147483647 w 440"/>
                <a:gd name="T45" fmla="*/ 2147483647 h 330"/>
                <a:gd name="T46" fmla="*/ 2147483647 w 440"/>
                <a:gd name="T47" fmla="*/ 2147483647 h 330"/>
                <a:gd name="T48" fmla="*/ 2147483647 w 440"/>
                <a:gd name="T49" fmla="*/ 2147483647 h 330"/>
                <a:gd name="T50" fmla="*/ 2147483647 w 440"/>
                <a:gd name="T51" fmla="*/ 2147483647 h 330"/>
                <a:gd name="T52" fmla="*/ 2147483647 w 440"/>
                <a:gd name="T53" fmla="*/ 2147483647 h 330"/>
                <a:gd name="T54" fmla="*/ 2147483647 w 440"/>
                <a:gd name="T55" fmla="*/ 2147483647 h 330"/>
                <a:gd name="T56" fmla="*/ 2147483647 w 440"/>
                <a:gd name="T57" fmla="*/ 2147483647 h 330"/>
                <a:gd name="T58" fmla="*/ 2147483647 w 440"/>
                <a:gd name="T59" fmla="*/ 2147483647 h 330"/>
                <a:gd name="T60" fmla="*/ 2147483647 w 440"/>
                <a:gd name="T61" fmla="*/ 2147483647 h 330"/>
                <a:gd name="T62" fmla="*/ 2147483647 w 440"/>
                <a:gd name="T63" fmla="*/ 2147483647 h 330"/>
                <a:gd name="T64" fmla="*/ 2147483647 w 440"/>
                <a:gd name="T65" fmla="*/ 2147483647 h 330"/>
                <a:gd name="T66" fmla="*/ 2147483647 w 440"/>
                <a:gd name="T67" fmla="*/ 2147483647 h 330"/>
                <a:gd name="T68" fmla="*/ 2147483647 w 440"/>
                <a:gd name="T69" fmla="*/ 2147483647 h 330"/>
                <a:gd name="T70" fmla="*/ 2147483647 w 440"/>
                <a:gd name="T71" fmla="*/ 2147483647 h 330"/>
                <a:gd name="T72" fmla="*/ 2147483647 w 440"/>
                <a:gd name="T73" fmla="*/ 2147483647 h 330"/>
                <a:gd name="T74" fmla="*/ 2147483647 w 440"/>
                <a:gd name="T75" fmla="*/ 2147483647 h 330"/>
                <a:gd name="T76" fmla="*/ 2147483647 w 440"/>
                <a:gd name="T77" fmla="*/ 2147483647 h 330"/>
                <a:gd name="T78" fmla="*/ 2147483647 w 440"/>
                <a:gd name="T79" fmla="*/ 2147483647 h 330"/>
                <a:gd name="T80" fmla="*/ 2147483647 w 440"/>
                <a:gd name="T81" fmla="*/ 2147483647 h 330"/>
                <a:gd name="T82" fmla="*/ 2147483647 w 440"/>
                <a:gd name="T83" fmla="*/ 2147483647 h 330"/>
                <a:gd name="T84" fmla="*/ 2147483647 w 440"/>
                <a:gd name="T85" fmla="*/ 2147483647 h 330"/>
                <a:gd name="T86" fmla="*/ 2147483647 w 440"/>
                <a:gd name="T87" fmla="*/ 2147483647 h 3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40"/>
                <a:gd name="T133" fmla="*/ 0 h 330"/>
                <a:gd name="T134" fmla="*/ 440 w 440"/>
                <a:gd name="T135" fmla="*/ 330 h 3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40" h="330">
                  <a:moveTo>
                    <a:pt x="263" y="330"/>
                  </a:moveTo>
                  <a:lnTo>
                    <a:pt x="259" y="330"/>
                  </a:lnTo>
                  <a:lnTo>
                    <a:pt x="247" y="330"/>
                  </a:lnTo>
                  <a:lnTo>
                    <a:pt x="243" y="326"/>
                  </a:lnTo>
                  <a:lnTo>
                    <a:pt x="239" y="322"/>
                  </a:lnTo>
                  <a:lnTo>
                    <a:pt x="235" y="300"/>
                  </a:lnTo>
                  <a:lnTo>
                    <a:pt x="225" y="284"/>
                  </a:lnTo>
                  <a:lnTo>
                    <a:pt x="211" y="280"/>
                  </a:lnTo>
                  <a:lnTo>
                    <a:pt x="205" y="258"/>
                  </a:lnTo>
                  <a:lnTo>
                    <a:pt x="195" y="248"/>
                  </a:lnTo>
                  <a:lnTo>
                    <a:pt x="193" y="236"/>
                  </a:lnTo>
                  <a:lnTo>
                    <a:pt x="183" y="232"/>
                  </a:lnTo>
                  <a:lnTo>
                    <a:pt x="169" y="226"/>
                  </a:lnTo>
                  <a:lnTo>
                    <a:pt x="161" y="216"/>
                  </a:lnTo>
                  <a:lnTo>
                    <a:pt x="149" y="208"/>
                  </a:lnTo>
                  <a:lnTo>
                    <a:pt x="149" y="202"/>
                  </a:lnTo>
                  <a:lnTo>
                    <a:pt x="143" y="192"/>
                  </a:lnTo>
                  <a:lnTo>
                    <a:pt x="139" y="188"/>
                  </a:lnTo>
                  <a:lnTo>
                    <a:pt x="127" y="182"/>
                  </a:lnTo>
                  <a:lnTo>
                    <a:pt x="97" y="156"/>
                  </a:lnTo>
                  <a:lnTo>
                    <a:pt x="85" y="152"/>
                  </a:lnTo>
                  <a:lnTo>
                    <a:pt x="83" y="144"/>
                  </a:lnTo>
                  <a:lnTo>
                    <a:pt x="70" y="134"/>
                  </a:lnTo>
                  <a:lnTo>
                    <a:pt x="62" y="118"/>
                  </a:lnTo>
                  <a:lnTo>
                    <a:pt x="52" y="108"/>
                  </a:lnTo>
                  <a:lnTo>
                    <a:pt x="50" y="102"/>
                  </a:lnTo>
                  <a:lnTo>
                    <a:pt x="32" y="98"/>
                  </a:lnTo>
                  <a:lnTo>
                    <a:pt x="8" y="86"/>
                  </a:lnTo>
                  <a:lnTo>
                    <a:pt x="0" y="80"/>
                  </a:lnTo>
                  <a:lnTo>
                    <a:pt x="8" y="62"/>
                  </a:lnTo>
                  <a:lnTo>
                    <a:pt x="16" y="58"/>
                  </a:lnTo>
                  <a:lnTo>
                    <a:pt x="18" y="52"/>
                  </a:lnTo>
                  <a:lnTo>
                    <a:pt x="20" y="48"/>
                  </a:lnTo>
                  <a:lnTo>
                    <a:pt x="18" y="46"/>
                  </a:lnTo>
                  <a:lnTo>
                    <a:pt x="44" y="32"/>
                  </a:lnTo>
                  <a:lnTo>
                    <a:pt x="50" y="32"/>
                  </a:lnTo>
                  <a:lnTo>
                    <a:pt x="52" y="28"/>
                  </a:lnTo>
                  <a:lnTo>
                    <a:pt x="74" y="18"/>
                  </a:lnTo>
                  <a:lnTo>
                    <a:pt x="78" y="14"/>
                  </a:lnTo>
                  <a:lnTo>
                    <a:pt x="83" y="14"/>
                  </a:lnTo>
                  <a:lnTo>
                    <a:pt x="195" y="0"/>
                  </a:lnTo>
                  <a:lnTo>
                    <a:pt x="197" y="4"/>
                  </a:lnTo>
                  <a:lnTo>
                    <a:pt x="195" y="8"/>
                  </a:lnTo>
                  <a:lnTo>
                    <a:pt x="199" y="12"/>
                  </a:lnTo>
                  <a:lnTo>
                    <a:pt x="205" y="8"/>
                  </a:lnTo>
                  <a:lnTo>
                    <a:pt x="223" y="20"/>
                  </a:lnTo>
                  <a:lnTo>
                    <a:pt x="225" y="34"/>
                  </a:lnTo>
                  <a:lnTo>
                    <a:pt x="323" y="22"/>
                  </a:lnTo>
                  <a:lnTo>
                    <a:pt x="440" y="102"/>
                  </a:lnTo>
                  <a:lnTo>
                    <a:pt x="434" y="106"/>
                  </a:lnTo>
                  <a:lnTo>
                    <a:pt x="426" y="110"/>
                  </a:lnTo>
                  <a:lnTo>
                    <a:pt x="418" y="120"/>
                  </a:lnTo>
                  <a:lnTo>
                    <a:pt x="408" y="134"/>
                  </a:lnTo>
                  <a:lnTo>
                    <a:pt x="400" y="150"/>
                  </a:lnTo>
                  <a:lnTo>
                    <a:pt x="396" y="162"/>
                  </a:lnTo>
                  <a:lnTo>
                    <a:pt x="396" y="174"/>
                  </a:lnTo>
                  <a:lnTo>
                    <a:pt x="396" y="184"/>
                  </a:lnTo>
                  <a:lnTo>
                    <a:pt x="392" y="188"/>
                  </a:lnTo>
                  <a:lnTo>
                    <a:pt x="390" y="194"/>
                  </a:lnTo>
                  <a:lnTo>
                    <a:pt x="382" y="194"/>
                  </a:lnTo>
                  <a:lnTo>
                    <a:pt x="378" y="200"/>
                  </a:lnTo>
                  <a:lnTo>
                    <a:pt x="372" y="206"/>
                  </a:lnTo>
                  <a:lnTo>
                    <a:pt x="366" y="216"/>
                  </a:lnTo>
                  <a:lnTo>
                    <a:pt x="362" y="224"/>
                  </a:lnTo>
                  <a:lnTo>
                    <a:pt x="347" y="234"/>
                  </a:lnTo>
                  <a:lnTo>
                    <a:pt x="339" y="246"/>
                  </a:lnTo>
                  <a:lnTo>
                    <a:pt x="331" y="252"/>
                  </a:lnTo>
                  <a:lnTo>
                    <a:pt x="321" y="260"/>
                  </a:lnTo>
                  <a:lnTo>
                    <a:pt x="313" y="268"/>
                  </a:lnTo>
                  <a:lnTo>
                    <a:pt x="309" y="270"/>
                  </a:lnTo>
                  <a:lnTo>
                    <a:pt x="301" y="274"/>
                  </a:lnTo>
                  <a:lnTo>
                    <a:pt x="295" y="276"/>
                  </a:lnTo>
                  <a:lnTo>
                    <a:pt x="293" y="280"/>
                  </a:lnTo>
                  <a:lnTo>
                    <a:pt x="293" y="282"/>
                  </a:lnTo>
                  <a:lnTo>
                    <a:pt x="291" y="284"/>
                  </a:lnTo>
                  <a:lnTo>
                    <a:pt x="289" y="292"/>
                  </a:lnTo>
                  <a:lnTo>
                    <a:pt x="281" y="300"/>
                  </a:lnTo>
                  <a:lnTo>
                    <a:pt x="275" y="300"/>
                  </a:lnTo>
                  <a:lnTo>
                    <a:pt x="273" y="302"/>
                  </a:lnTo>
                  <a:lnTo>
                    <a:pt x="271" y="302"/>
                  </a:lnTo>
                  <a:lnTo>
                    <a:pt x="273" y="306"/>
                  </a:lnTo>
                  <a:lnTo>
                    <a:pt x="277" y="306"/>
                  </a:lnTo>
                  <a:lnTo>
                    <a:pt x="279" y="308"/>
                  </a:lnTo>
                  <a:lnTo>
                    <a:pt x="279" y="314"/>
                  </a:lnTo>
                  <a:lnTo>
                    <a:pt x="273" y="314"/>
                  </a:lnTo>
                  <a:lnTo>
                    <a:pt x="267" y="324"/>
                  </a:lnTo>
                  <a:lnTo>
                    <a:pt x="263" y="328"/>
                  </a:lnTo>
                  <a:lnTo>
                    <a:pt x="263" y="3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60"/>
            <p:cNvSpPr>
              <a:spLocks/>
            </p:cNvSpPr>
            <p:nvPr>
              <p:custDataLst>
                <p:tags r:id="rId240"/>
              </p:custDataLst>
            </p:nvPr>
          </p:nvSpPr>
          <p:spPr bwMode="gray">
            <a:xfrm>
              <a:off x="6365875" y="3649662"/>
              <a:ext cx="1131888" cy="514350"/>
            </a:xfrm>
            <a:custGeom>
              <a:avLst/>
              <a:gdLst>
                <a:gd name="T0" fmla="*/ 2147483647 w 753"/>
                <a:gd name="T1" fmla="*/ 2147483647 h 324"/>
                <a:gd name="T2" fmla="*/ 2147483647 w 753"/>
                <a:gd name="T3" fmla="*/ 2147483647 h 324"/>
                <a:gd name="T4" fmla="*/ 2147483647 w 753"/>
                <a:gd name="T5" fmla="*/ 2147483647 h 324"/>
                <a:gd name="T6" fmla="*/ 2147483647 w 753"/>
                <a:gd name="T7" fmla="*/ 2147483647 h 324"/>
                <a:gd name="T8" fmla="*/ 2147483647 w 753"/>
                <a:gd name="T9" fmla="*/ 2147483647 h 324"/>
                <a:gd name="T10" fmla="*/ 2147483647 w 753"/>
                <a:gd name="T11" fmla="*/ 2147483647 h 324"/>
                <a:gd name="T12" fmla="*/ 2147483647 w 753"/>
                <a:gd name="T13" fmla="*/ 2147483647 h 324"/>
                <a:gd name="T14" fmla="*/ 2147483647 w 753"/>
                <a:gd name="T15" fmla="*/ 2147483647 h 324"/>
                <a:gd name="T16" fmla="*/ 2147483647 w 753"/>
                <a:gd name="T17" fmla="*/ 2147483647 h 324"/>
                <a:gd name="T18" fmla="*/ 2147483647 w 753"/>
                <a:gd name="T19" fmla="*/ 2147483647 h 324"/>
                <a:gd name="T20" fmla="*/ 2147483647 w 753"/>
                <a:gd name="T21" fmla="*/ 2147483647 h 324"/>
                <a:gd name="T22" fmla="*/ 2147483647 w 753"/>
                <a:gd name="T23" fmla="*/ 2147483647 h 324"/>
                <a:gd name="T24" fmla="*/ 2147483647 w 753"/>
                <a:gd name="T25" fmla="*/ 2147483647 h 324"/>
                <a:gd name="T26" fmla="*/ 2147483647 w 753"/>
                <a:gd name="T27" fmla="*/ 2147483647 h 324"/>
                <a:gd name="T28" fmla="*/ 2147483647 w 753"/>
                <a:gd name="T29" fmla="*/ 2147483647 h 324"/>
                <a:gd name="T30" fmla="*/ 2147483647 w 753"/>
                <a:gd name="T31" fmla="*/ 2147483647 h 324"/>
                <a:gd name="T32" fmla="*/ 2147483647 w 753"/>
                <a:gd name="T33" fmla="*/ 2147483647 h 324"/>
                <a:gd name="T34" fmla="*/ 2147483647 w 753"/>
                <a:gd name="T35" fmla="*/ 2147483647 h 324"/>
                <a:gd name="T36" fmla="*/ 2147483647 w 753"/>
                <a:gd name="T37" fmla="*/ 2147483647 h 324"/>
                <a:gd name="T38" fmla="*/ 2147483647 w 753"/>
                <a:gd name="T39" fmla="*/ 2147483647 h 324"/>
                <a:gd name="T40" fmla="*/ 2147483647 w 753"/>
                <a:gd name="T41" fmla="*/ 2147483647 h 324"/>
                <a:gd name="T42" fmla="*/ 2147483647 w 753"/>
                <a:gd name="T43" fmla="*/ 2147483647 h 324"/>
                <a:gd name="T44" fmla="*/ 2147483647 w 753"/>
                <a:gd name="T45" fmla="*/ 2147483647 h 324"/>
                <a:gd name="T46" fmla="*/ 2147483647 w 753"/>
                <a:gd name="T47" fmla="*/ 2147483647 h 324"/>
                <a:gd name="T48" fmla="*/ 2147483647 w 753"/>
                <a:gd name="T49" fmla="*/ 2147483647 h 324"/>
                <a:gd name="T50" fmla="*/ 2147483647 w 753"/>
                <a:gd name="T51" fmla="*/ 2147483647 h 324"/>
                <a:gd name="T52" fmla="*/ 2147483647 w 753"/>
                <a:gd name="T53" fmla="*/ 2147483647 h 324"/>
                <a:gd name="T54" fmla="*/ 2147483647 w 753"/>
                <a:gd name="T55" fmla="*/ 2147483647 h 324"/>
                <a:gd name="T56" fmla="*/ 2147483647 w 753"/>
                <a:gd name="T57" fmla="*/ 2147483647 h 324"/>
                <a:gd name="T58" fmla="*/ 2147483647 w 753"/>
                <a:gd name="T59" fmla="*/ 2147483647 h 324"/>
                <a:gd name="T60" fmla="*/ 2147483647 w 753"/>
                <a:gd name="T61" fmla="*/ 2147483647 h 324"/>
                <a:gd name="T62" fmla="*/ 2147483647 w 753"/>
                <a:gd name="T63" fmla="*/ 2147483647 h 324"/>
                <a:gd name="T64" fmla="*/ 2147483647 w 753"/>
                <a:gd name="T65" fmla="*/ 2147483647 h 324"/>
                <a:gd name="T66" fmla="*/ 2147483647 w 753"/>
                <a:gd name="T67" fmla="*/ 2147483647 h 324"/>
                <a:gd name="T68" fmla="*/ 2147483647 w 753"/>
                <a:gd name="T69" fmla="*/ 2147483647 h 324"/>
                <a:gd name="T70" fmla="*/ 2147483647 w 753"/>
                <a:gd name="T71" fmla="*/ 2147483647 h 324"/>
                <a:gd name="T72" fmla="*/ 2147483647 w 753"/>
                <a:gd name="T73" fmla="*/ 2147483647 h 324"/>
                <a:gd name="T74" fmla="*/ 2147483647 w 753"/>
                <a:gd name="T75" fmla="*/ 2147483647 h 324"/>
                <a:gd name="T76" fmla="*/ 2147483647 w 753"/>
                <a:gd name="T77" fmla="*/ 2147483647 h 324"/>
                <a:gd name="T78" fmla="*/ 2147483647 w 753"/>
                <a:gd name="T79" fmla="*/ 2147483647 h 324"/>
                <a:gd name="T80" fmla="*/ 2147483647 w 753"/>
                <a:gd name="T81" fmla="*/ 2147483647 h 324"/>
                <a:gd name="T82" fmla="*/ 2147483647 w 753"/>
                <a:gd name="T83" fmla="*/ 2147483647 h 324"/>
                <a:gd name="T84" fmla="*/ 2147483647 w 753"/>
                <a:gd name="T85" fmla="*/ 2147483647 h 324"/>
                <a:gd name="T86" fmla="*/ 2147483647 w 753"/>
                <a:gd name="T87" fmla="*/ 2147483647 h 324"/>
                <a:gd name="T88" fmla="*/ 2147483647 w 753"/>
                <a:gd name="T89" fmla="*/ 2147483647 h 324"/>
                <a:gd name="T90" fmla="*/ 2147483647 w 753"/>
                <a:gd name="T91" fmla="*/ 2147483647 h 324"/>
                <a:gd name="T92" fmla="*/ 2147483647 w 753"/>
                <a:gd name="T93" fmla="*/ 2147483647 h 324"/>
                <a:gd name="T94" fmla="*/ 2147483647 w 753"/>
                <a:gd name="T95" fmla="*/ 2147483647 h 324"/>
                <a:gd name="T96" fmla="*/ 2147483647 w 753"/>
                <a:gd name="T97" fmla="*/ 2147483647 h 324"/>
                <a:gd name="T98" fmla="*/ 0 w 753"/>
                <a:gd name="T99" fmla="*/ 2147483647 h 3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3"/>
                <a:gd name="T151" fmla="*/ 0 h 324"/>
                <a:gd name="T152" fmla="*/ 753 w 753"/>
                <a:gd name="T153" fmla="*/ 324 h 32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3" h="324">
                  <a:moveTo>
                    <a:pt x="0" y="286"/>
                  </a:moveTo>
                  <a:lnTo>
                    <a:pt x="4" y="262"/>
                  </a:lnTo>
                  <a:lnTo>
                    <a:pt x="10" y="262"/>
                  </a:lnTo>
                  <a:lnTo>
                    <a:pt x="14" y="260"/>
                  </a:lnTo>
                  <a:lnTo>
                    <a:pt x="22" y="252"/>
                  </a:lnTo>
                  <a:lnTo>
                    <a:pt x="22" y="246"/>
                  </a:lnTo>
                  <a:lnTo>
                    <a:pt x="22" y="242"/>
                  </a:lnTo>
                  <a:lnTo>
                    <a:pt x="24" y="236"/>
                  </a:lnTo>
                  <a:lnTo>
                    <a:pt x="32" y="228"/>
                  </a:lnTo>
                  <a:lnTo>
                    <a:pt x="48" y="220"/>
                  </a:lnTo>
                  <a:lnTo>
                    <a:pt x="68" y="216"/>
                  </a:lnTo>
                  <a:lnTo>
                    <a:pt x="88" y="198"/>
                  </a:lnTo>
                  <a:lnTo>
                    <a:pt x="98" y="194"/>
                  </a:lnTo>
                  <a:lnTo>
                    <a:pt x="108" y="182"/>
                  </a:lnTo>
                  <a:lnTo>
                    <a:pt x="112" y="174"/>
                  </a:lnTo>
                  <a:lnTo>
                    <a:pt x="114" y="172"/>
                  </a:lnTo>
                  <a:lnTo>
                    <a:pt x="120" y="174"/>
                  </a:lnTo>
                  <a:lnTo>
                    <a:pt x="122" y="168"/>
                  </a:lnTo>
                  <a:lnTo>
                    <a:pt x="124" y="164"/>
                  </a:lnTo>
                  <a:lnTo>
                    <a:pt x="130" y="158"/>
                  </a:lnTo>
                  <a:lnTo>
                    <a:pt x="134" y="160"/>
                  </a:lnTo>
                  <a:lnTo>
                    <a:pt x="140" y="164"/>
                  </a:lnTo>
                  <a:lnTo>
                    <a:pt x="146" y="160"/>
                  </a:lnTo>
                  <a:lnTo>
                    <a:pt x="148" y="156"/>
                  </a:lnTo>
                  <a:lnTo>
                    <a:pt x="158" y="148"/>
                  </a:lnTo>
                  <a:lnTo>
                    <a:pt x="164" y="144"/>
                  </a:lnTo>
                  <a:lnTo>
                    <a:pt x="178" y="142"/>
                  </a:lnTo>
                  <a:lnTo>
                    <a:pt x="195" y="120"/>
                  </a:lnTo>
                  <a:lnTo>
                    <a:pt x="207" y="112"/>
                  </a:lnTo>
                  <a:lnTo>
                    <a:pt x="207" y="106"/>
                  </a:lnTo>
                  <a:lnTo>
                    <a:pt x="207" y="100"/>
                  </a:lnTo>
                  <a:lnTo>
                    <a:pt x="207" y="90"/>
                  </a:lnTo>
                  <a:lnTo>
                    <a:pt x="209" y="84"/>
                  </a:lnTo>
                  <a:lnTo>
                    <a:pt x="209" y="80"/>
                  </a:lnTo>
                  <a:lnTo>
                    <a:pt x="233" y="78"/>
                  </a:lnTo>
                  <a:lnTo>
                    <a:pt x="231" y="80"/>
                  </a:lnTo>
                  <a:lnTo>
                    <a:pt x="255" y="78"/>
                  </a:lnTo>
                  <a:lnTo>
                    <a:pt x="263" y="76"/>
                  </a:lnTo>
                  <a:lnTo>
                    <a:pt x="269" y="78"/>
                  </a:lnTo>
                  <a:lnTo>
                    <a:pt x="494" y="40"/>
                  </a:lnTo>
                  <a:lnTo>
                    <a:pt x="708" y="0"/>
                  </a:lnTo>
                  <a:lnTo>
                    <a:pt x="712" y="4"/>
                  </a:lnTo>
                  <a:lnTo>
                    <a:pt x="714" y="8"/>
                  </a:lnTo>
                  <a:lnTo>
                    <a:pt x="720" y="12"/>
                  </a:lnTo>
                  <a:lnTo>
                    <a:pt x="724" y="12"/>
                  </a:lnTo>
                  <a:lnTo>
                    <a:pt x="728" y="18"/>
                  </a:lnTo>
                  <a:lnTo>
                    <a:pt x="730" y="20"/>
                  </a:lnTo>
                  <a:lnTo>
                    <a:pt x="734" y="30"/>
                  </a:lnTo>
                  <a:lnTo>
                    <a:pt x="732" y="34"/>
                  </a:lnTo>
                  <a:lnTo>
                    <a:pt x="734" y="34"/>
                  </a:lnTo>
                  <a:lnTo>
                    <a:pt x="730" y="34"/>
                  </a:lnTo>
                  <a:lnTo>
                    <a:pt x="730" y="32"/>
                  </a:lnTo>
                  <a:lnTo>
                    <a:pt x="722" y="34"/>
                  </a:lnTo>
                  <a:lnTo>
                    <a:pt x="720" y="34"/>
                  </a:lnTo>
                  <a:lnTo>
                    <a:pt x="714" y="32"/>
                  </a:lnTo>
                  <a:lnTo>
                    <a:pt x="710" y="32"/>
                  </a:lnTo>
                  <a:lnTo>
                    <a:pt x="714" y="36"/>
                  </a:lnTo>
                  <a:lnTo>
                    <a:pt x="712" y="38"/>
                  </a:lnTo>
                  <a:lnTo>
                    <a:pt x="692" y="48"/>
                  </a:lnTo>
                  <a:lnTo>
                    <a:pt x="688" y="52"/>
                  </a:lnTo>
                  <a:lnTo>
                    <a:pt x="680" y="60"/>
                  </a:lnTo>
                  <a:lnTo>
                    <a:pt x="668" y="62"/>
                  </a:lnTo>
                  <a:lnTo>
                    <a:pt x="666" y="70"/>
                  </a:lnTo>
                  <a:lnTo>
                    <a:pt x="666" y="72"/>
                  </a:lnTo>
                  <a:lnTo>
                    <a:pt x="668" y="74"/>
                  </a:lnTo>
                  <a:lnTo>
                    <a:pt x="672" y="72"/>
                  </a:lnTo>
                  <a:lnTo>
                    <a:pt x="686" y="66"/>
                  </a:lnTo>
                  <a:lnTo>
                    <a:pt x="698" y="62"/>
                  </a:lnTo>
                  <a:lnTo>
                    <a:pt x="708" y="56"/>
                  </a:lnTo>
                  <a:lnTo>
                    <a:pt x="720" y="58"/>
                  </a:lnTo>
                  <a:lnTo>
                    <a:pt x="720" y="60"/>
                  </a:lnTo>
                  <a:lnTo>
                    <a:pt x="720" y="66"/>
                  </a:lnTo>
                  <a:lnTo>
                    <a:pt x="720" y="70"/>
                  </a:lnTo>
                  <a:lnTo>
                    <a:pt x="724" y="74"/>
                  </a:lnTo>
                  <a:lnTo>
                    <a:pt x="730" y="72"/>
                  </a:lnTo>
                  <a:lnTo>
                    <a:pt x="730" y="66"/>
                  </a:lnTo>
                  <a:lnTo>
                    <a:pt x="740" y="58"/>
                  </a:lnTo>
                  <a:lnTo>
                    <a:pt x="747" y="58"/>
                  </a:lnTo>
                  <a:lnTo>
                    <a:pt x="751" y="68"/>
                  </a:lnTo>
                  <a:lnTo>
                    <a:pt x="753" y="86"/>
                  </a:lnTo>
                  <a:lnTo>
                    <a:pt x="753" y="90"/>
                  </a:lnTo>
                  <a:lnTo>
                    <a:pt x="753" y="94"/>
                  </a:lnTo>
                  <a:lnTo>
                    <a:pt x="742" y="102"/>
                  </a:lnTo>
                  <a:lnTo>
                    <a:pt x="740" y="110"/>
                  </a:lnTo>
                  <a:lnTo>
                    <a:pt x="738" y="112"/>
                  </a:lnTo>
                  <a:lnTo>
                    <a:pt x="730" y="120"/>
                  </a:lnTo>
                  <a:lnTo>
                    <a:pt x="724" y="122"/>
                  </a:lnTo>
                  <a:lnTo>
                    <a:pt x="718" y="126"/>
                  </a:lnTo>
                  <a:lnTo>
                    <a:pt x="702" y="126"/>
                  </a:lnTo>
                  <a:lnTo>
                    <a:pt x="698" y="124"/>
                  </a:lnTo>
                  <a:lnTo>
                    <a:pt x="696" y="126"/>
                  </a:lnTo>
                  <a:lnTo>
                    <a:pt x="694" y="126"/>
                  </a:lnTo>
                  <a:lnTo>
                    <a:pt x="692" y="120"/>
                  </a:lnTo>
                  <a:lnTo>
                    <a:pt x="692" y="116"/>
                  </a:lnTo>
                  <a:lnTo>
                    <a:pt x="688" y="112"/>
                  </a:lnTo>
                  <a:lnTo>
                    <a:pt x="686" y="112"/>
                  </a:lnTo>
                  <a:lnTo>
                    <a:pt x="684" y="114"/>
                  </a:lnTo>
                  <a:lnTo>
                    <a:pt x="686" y="128"/>
                  </a:lnTo>
                  <a:lnTo>
                    <a:pt x="684" y="132"/>
                  </a:lnTo>
                  <a:lnTo>
                    <a:pt x="682" y="130"/>
                  </a:lnTo>
                  <a:lnTo>
                    <a:pt x="686" y="136"/>
                  </a:lnTo>
                  <a:lnTo>
                    <a:pt x="692" y="136"/>
                  </a:lnTo>
                  <a:lnTo>
                    <a:pt x="698" y="142"/>
                  </a:lnTo>
                  <a:lnTo>
                    <a:pt x="694" y="152"/>
                  </a:lnTo>
                  <a:lnTo>
                    <a:pt x="696" y="154"/>
                  </a:lnTo>
                  <a:lnTo>
                    <a:pt x="680" y="176"/>
                  </a:lnTo>
                  <a:lnTo>
                    <a:pt x="676" y="176"/>
                  </a:lnTo>
                  <a:lnTo>
                    <a:pt x="666" y="174"/>
                  </a:lnTo>
                  <a:lnTo>
                    <a:pt x="658" y="174"/>
                  </a:lnTo>
                  <a:lnTo>
                    <a:pt x="658" y="176"/>
                  </a:lnTo>
                  <a:lnTo>
                    <a:pt x="664" y="180"/>
                  </a:lnTo>
                  <a:lnTo>
                    <a:pt x="682" y="178"/>
                  </a:lnTo>
                  <a:lnTo>
                    <a:pt x="692" y="176"/>
                  </a:lnTo>
                  <a:lnTo>
                    <a:pt x="708" y="168"/>
                  </a:lnTo>
                  <a:lnTo>
                    <a:pt x="710" y="164"/>
                  </a:lnTo>
                  <a:lnTo>
                    <a:pt x="714" y="164"/>
                  </a:lnTo>
                  <a:lnTo>
                    <a:pt x="720" y="170"/>
                  </a:lnTo>
                  <a:lnTo>
                    <a:pt x="714" y="182"/>
                  </a:lnTo>
                  <a:lnTo>
                    <a:pt x="702" y="198"/>
                  </a:lnTo>
                  <a:lnTo>
                    <a:pt x="688" y="198"/>
                  </a:lnTo>
                  <a:lnTo>
                    <a:pt x="680" y="202"/>
                  </a:lnTo>
                  <a:lnTo>
                    <a:pt x="664" y="206"/>
                  </a:lnTo>
                  <a:lnTo>
                    <a:pt x="648" y="230"/>
                  </a:lnTo>
                  <a:lnTo>
                    <a:pt x="642" y="230"/>
                  </a:lnTo>
                  <a:lnTo>
                    <a:pt x="642" y="234"/>
                  </a:lnTo>
                  <a:lnTo>
                    <a:pt x="644" y="234"/>
                  </a:lnTo>
                  <a:lnTo>
                    <a:pt x="626" y="246"/>
                  </a:lnTo>
                  <a:lnTo>
                    <a:pt x="618" y="258"/>
                  </a:lnTo>
                  <a:lnTo>
                    <a:pt x="608" y="278"/>
                  </a:lnTo>
                  <a:lnTo>
                    <a:pt x="602" y="304"/>
                  </a:lnTo>
                  <a:lnTo>
                    <a:pt x="600" y="310"/>
                  </a:lnTo>
                  <a:lnTo>
                    <a:pt x="590" y="314"/>
                  </a:lnTo>
                  <a:lnTo>
                    <a:pt x="556" y="320"/>
                  </a:lnTo>
                  <a:lnTo>
                    <a:pt x="552" y="324"/>
                  </a:lnTo>
                  <a:lnTo>
                    <a:pt x="435" y="244"/>
                  </a:lnTo>
                  <a:lnTo>
                    <a:pt x="337" y="256"/>
                  </a:lnTo>
                  <a:lnTo>
                    <a:pt x="335" y="242"/>
                  </a:lnTo>
                  <a:lnTo>
                    <a:pt x="317" y="230"/>
                  </a:lnTo>
                  <a:lnTo>
                    <a:pt x="311" y="234"/>
                  </a:lnTo>
                  <a:lnTo>
                    <a:pt x="307" y="230"/>
                  </a:lnTo>
                  <a:lnTo>
                    <a:pt x="309" y="226"/>
                  </a:lnTo>
                  <a:lnTo>
                    <a:pt x="307" y="222"/>
                  </a:lnTo>
                  <a:lnTo>
                    <a:pt x="195" y="236"/>
                  </a:lnTo>
                  <a:lnTo>
                    <a:pt x="190" y="236"/>
                  </a:lnTo>
                  <a:lnTo>
                    <a:pt x="186" y="240"/>
                  </a:lnTo>
                  <a:lnTo>
                    <a:pt x="164" y="250"/>
                  </a:lnTo>
                  <a:lnTo>
                    <a:pt x="162" y="254"/>
                  </a:lnTo>
                  <a:lnTo>
                    <a:pt x="156" y="254"/>
                  </a:lnTo>
                  <a:lnTo>
                    <a:pt x="130" y="268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61"/>
            <p:cNvSpPr>
              <a:spLocks/>
            </p:cNvSpPr>
            <p:nvPr>
              <p:custDataLst>
                <p:tags r:id="rId241"/>
              </p:custDataLst>
            </p:nvPr>
          </p:nvSpPr>
          <p:spPr bwMode="gray">
            <a:xfrm>
              <a:off x="5480050" y="4156075"/>
              <a:ext cx="452438" cy="830262"/>
            </a:xfrm>
            <a:custGeom>
              <a:avLst/>
              <a:gdLst>
                <a:gd name="T0" fmla="*/ 2147483647 w 301"/>
                <a:gd name="T1" fmla="*/ 0 h 522"/>
                <a:gd name="T2" fmla="*/ 2147483647 w 301"/>
                <a:gd name="T3" fmla="*/ 2147483647 h 522"/>
                <a:gd name="T4" fmla="*/ 2147483647 w 301"/>
                <a:gd name="T5" fmla="*/ 2147483647 h 522"/>
                <a:gd name="T6" fmla="*/ 2147483647 w 301"/>
                <a:gd name="T7" fmla="*/ 2147483647 h 522"/>
                <a:gd name="T8" fmla="*/ 2147483647 w 301"/>
                <a:gd name="T9" fmla="*/ 2147483647 h 522"/>
                <a:gd name="T10" fmla="*/ 2147483647 w 301"/>
                <a:gd name="T11" fmla="*/ 2147483647 h 522"/>
                <a:gd name="T12" fmla="*/ 2147483647 w 301"/>
                <a:gd name="T13" fmla="*/ 2147483647 h 522"/>
                <a:gd name="T14" fmla="*/ 2147483647 w 301"/>
                <a:gd name="T15" fmla="*/ 2147483647 h 522"/>
                <a:gd name="T16" fmla="*/ 2147483647 w 301"/>
                <a:gd name="T17" fmla="*/ 2147483647 h 522"/>
                <a:gd name="T18" fmla="*/ 2147483647 w 301"/>
                <a:gd name="T19" fmla="*/ 2147483647 h 522"/>
                <a:gd name="T20" fmla="*/ 2147483647 w 301"/>
                <a:gd name="T21" fmla="*/ 2147483647 h 522"/>
                <a:gd name="T22" fmla="*/ 2147483647 w 301"/>
                <a:gd name="T23" fmla="*/ 2147483647 h 522"/>
                <a:gd name="T24" fmla="*/ 2147483647 w 301"/>
                <a:gd name="T25" fmla="*/ 2147483647 h 522"/>
                <a:gd name="T26" fmla="*/ 2147483647 w 301"/>
                <a:gd name="T27" fmla="*/ 2147483647 h 522"/>
                <a:gd name="T28" fmla="*/ 2147483647 w 301"/>
                <a:gd name="T29" fmla="*/ 2147483647 h 522"/>
                <a:gd name="T30" fmla="*/ 2147483647 w 301"/>
                <a:gd name="T31" fmla="*/ 2147483647 h 522"/>
                <a:gd name="T32" fmla="*/ 2147483647 w 301"/>
                <a:gd name="T33" fmla="*/ 2147483647 h 522"/>
                <a:gd name="T34" fmla="*/ 2147483647 w 301"/>
                <a:gd name="T35" fmla="*/ 2147483647 h 522"/>
                <a:gd name="T36" fmla="*/ 2147483647 w 301"/>
                <a:gd name="T37" fmla="*/ 2147483647 h 522"/>
                <a:gd name="T38" fmla="*/ 2147483647 w 301"/>
                <a:gd name="T39" fmla="*/ 2147483647 h 522"/>
                <a:gd name="T40" fmla="*/ 2147483647 w 301"/>
                <a:gd name="T41" fmla="*/ 2147483647 h 522"/>
                <a:gd name="T42" fmla="*/ 2147483647 w 301"/>
                <a:gd name="T43" fmla="*/ 2147483647 h 522"/>
                <a:gd name="T44" fmla="*/ 2147483647 w 301"/>
                <a:gd name="T45" fmla="*/ 2147483647 h 522"/>
                <a:gd name="T46" fmla="*/ 2147483647 w 301"/>
                <a:gd name="T47" fmla="*/ 2147483647 h 522"/>
                <a:gd name="T48" fmla="*/ 2147483647 w 301"/>
                <a:gd name="T49" fmla="*/ 2147483647 h 522"/>
                <a:gd name="T50" fmla="*/ 2147483647 w 301"/>
                <a:gd name="T51" fmla="*/ 2147483647 h 522"/>
                <a:gd name="T52" fmla="*/ 2147483647 w 301"/>
                <a:gd name="T53" fmla="*/ 2147483647 h 522"/>
                <a:gd name="T54" fmla="*/ 2147483647 w 301"/>
                <a:gd name="T55" fmla="*/ 2147483647 h 522"/>
                <a:gd name="T56" fmla="*/ 2147483647 w 301"/>
                <a:gd name="T57" fmla="*/ 2147483647 h 522"/>
                <a:gd name="T58" fmla="*/ 2147483647 w 301"/>
                <a:gd name="T59" fmla="*/ 2147483647 h 522"/>
                <a:gd name="T60" fmla="*/ 2147483647 w 301"/>
                <a:gd name="T61" fmla="*/ 2147483647 h 522"/>
                <a:gd name="T62" fmla="*/ 2147483647 w 301"/>
                <a:gd name="T63" fmla="*/ 2147483647 h 522"/>
                <a:gd name="T64" fmla="*/ 2147483647 w 301"/>
                <a:gd name="T65" fmla="*/ 2147483647 h 522"/>
                <a:gd name="T66" fmla="*/ 0 w 301"/>
                <a:gd name="T67" fmla="*/ 2147483647 h 522"/>
                <a:gd name="T68" fmla="*/ 0 w 301"/>
                <a:gd name="T69" fmla="*/ 2147483647 h 522"/>
                <a:gd name="T70" fmla="*/ 2147483647 w 301"/>
                <a:gd name="T71" fmla="*/ 2147483647 h 522"/>
                <a:gd name="T72" fmla="*/ 2147483647 w 301"/>
                <a:gd name="T73" fmla="*/ 2147483647 h 522"/>
                <a:gd name="T74" fmla="*/ 2147483647 w 301"/>
                <a:gd name="T75" fmla="*/ 2147483647 h 522"/>
                <a:gd name="T76" fmla="*/ 2147483647 w 301"/>
                <a:gd name="T77" fmla="*/ 2147483647 h 522"/>
                <a:gd name="T78" fmla="*/ 2147483647 w 301"/>
                <a:gd name="T79" fmla="*/ 2147483647 h 522"/>
                <a:gd name="T80" fmla="*/ 2147483647 w 301"/>
                <a:gd name="T81" fmla="*/ 2147483647 h 522"/>
                <a:gd name="T82" fmla="*/ 2147483647 w 301"/>
                <a:gd name="T83" fmla="*/ 2147483647 h 522"/>
                <a:gd name="T84" fmla="*/ 2147483647 w 301"/>
                <a:gd name="T85" fmla="*/ 2147483647 h 522"/>
                <a:gd name="T86" fmla="*/ 2147483647 w 301"/>
                <a:gd name="T87" fmla="*/ 2147483647 h 522"/>
                <a:gd name="T88" fmla="*/ 2147483647 w 301"/>
                <a:gd name="T89" fmla="*/ 2147483647 h 522"/>
                <a:gd name="T90" fmla="*/ 2147483647 w 301"/>
                <a:gd name="T91" fmla="*/ 2147483647 h 522"/>
                <a:gd name="T92" fmla="*/ 2147483647 w 301"/>
                <a:gd name="T93" fmla="*/ 2147483647 h 522"/>
                <a:gd name="T94" fmla="*/ 2147483647 w 301"/>
                <a:gd name="T95" fmla="*/ 2147483647 h 522"/>
                <a:gd name="T96" fmla="*/ 2147483647 w 301"/>
                <a:gd name="T97" fmla="*/ 2147483647 h 522"/>
                <a:gd name="T98" fmla="*/ 2147483647 w 301"/>
                <a:gd name="T99" fmla="*/ 2147483647 h 522"/>
                <a:gd name="T100" fmla="*/ 2147483647 w 301"/>
                <a:gd name="T101" fmla="*/ 2147483647 h 522"/>
                <a:gd name="T102" fmla="*/ 2147483647 w 301"/>
                <a:gd name="T103" fmla="*/ 2147483647 h 522"/>
                <a:gd name="T104" fmla="*/ 2147483647 w 301"/>
                <a:gd name="T105" fmla="*/ 0 h 522"/>
                <a:gd name="T106" fmla="*/ 2147483647 w 301"/>
                <a:gd name="T107" fmla="*/ 0 h 5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1"/>
                <a:gd name="T163" fmla="*/ 0 h 522"/>
                <a:gd name="T164" fmla="*/ 301 w 301"/>
                <a:gd name="T165" fmla="*/ 522 h 52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1" h="522">
                  <a:moveTo>
                    <a:pt x="277" y="0"/>
                  </a:moveTo>
                  <a:lnTo>
                    <a:pt x="98" y="10"/>
                  </a:lnTo>
                  <a:lnTo>
                    <a:pt x="96" y="16"/>
                  </a:lnTo>
                  <a:lnTo>
                    <a:pt x="78" y="32"/>
                  </a:lnTo>
                  <a:lnTo>
                    <a:pt x="74" y="48"/>
                  </a:lnTo>
                  <a:lnTo>
                    <a:pt x="76" y="64"/>
                  </a:lnTo>
                  <a:lnTo>
                    <a:pt x="72" y="76"/>
                  </a:lnTo>
                  <a:lnTo>
                    <a:pt x="56" y="86"/>
                  </a:lnTo>
                  <a:lnTo>
                    <a:pt x="44" y="100"/>
                  </a:lnTo>
                  <a:lnTo>
                    <a:pt x="42" y="106"/>
                  </a:lnTo>
                  <a:lnTo>
                    <a:pt x="42" y="120"/>
                  </a:lnTo>
                  <a:lnTo>
                    <a:pt x="32" y="130"/>
                  </a:lnTo>
                  <a:lnTo>
                    <a:pt x="32" y="140"/>
                  </a:lnTo>
                  <a:lnTo>
                    <a:pt x="28" y="154"/>
                  </a:lnTo>
                  <a:lnTo>
                    <a:pt x="20" y="168"/>
                  </a:lnTo>
                  <a:lnTo>
                    <a:pt x="22" y="184"/>
                  </a:lnTo>
                  <a:lnTo>
                    <a:pt x="32" y="194"/>
                  </a:lnTo>
                  <a:lnTo>
                    <a:pt x="32" y="204"/>
                  </a:lnTo>
                  <a:lnTo>
                    <a:pt x="34" y="206"/>
                  </a:lnTo>
                  <a:lnTo>
                    <a:pt x="34" y="212"/>
                  </a:lnTo>
                  <a:lnTo>
                    <a:pt x="30" y="216"/>
                  </a:lnTo>
                  <a:lnTo>
                    <a:pt x="28" y="224"/>
                  </a:lnTo>
                  <a:lnTo>
                    <a:pt x="28" y="230"/>
                  </a:lnTo>
                  <a:lnTo>
                    <a:pt x="28" y="240"/>
                  </a:lnTo>
                  <a:lnTo>
                    <a:pt x="40" y="262"/>
                  </a:lnTo>
                  <a:lnTo>
                    <a:pt x="42" y="282"/>
                  </a:lnTo>
                  <a:lnTo>
                    <a:pt x="46" y="294"/>
                  </a:lnTo>
                  <a:lnTo>
                    <a:pt x="52" y="298"/>
                  </a:lnTo>
                  <a:lnTo>
                    <a:pt x="54" y="308"/>
                  </a:lnTo>
                  <a:lnTo>
                    <a:pt x="42" y="316"/>
                  </a:lnTo>
                  <a:lnTo>
                    <a:pt x="38" y="318"/>
                  </a:lnTo>
                  <a:lnTo>
                    <a:pt x="32" y="340"/>
                  </a:lnTo>
                  <a:lnTo>
                    <a:pt x="16" y="368"/>
                  </a:lnTo>
                  <a:lnTo>
                    <a:pt x="0" y="414"/>
                  </a:lnTo>
                  <a:lnTo>
                    <a:pt x="0" y="446"/>
                  </a:lnTo>
                  <a:lnTo>
                    <a:pt x="168" y="438"/>
                  </a:lnTo>
                  <a:lnTo>
                    <a:pt x="172" y="444"/>
                  </a:lnTo>
                  <a:lnTo>
                    <a:pt x="166" y="460"/>
                  </a:lnTo>
                  <a:lnTo>
                    <a:pt x="166" y="484"/>
                  </a:lnTo>
                  <a:lnTo>
                    <a:pt x="184" y="500"/>
                  </a:lnTo>
                  <a:lnTo>
                    <a:pt x="190" y="522"/>
                  </a:lnTo>
                  <a:lnTo>
                    <a:pt x="202" y="522"/>
                  </a:lnTo>
                  <a:lnTo>
                    <a:pt x="218" y="508"/>
                  </a:lnTo>
                  <a:lnTo>
                    <a:pt x="261" y="494"/>
                  </a:lnTo>
                  <a:lnTo>
                    <a:pt x="273" y="498"/>
                  </a:lnTo>
                  <a:lnTo>
                    <a:pt x="285" y="492"/>
                  </a:lnTo>
                  <a:lnTo>
                    <a:pt x="287" y="498"/>
                  </a:lnTo>
                  <a:lnTo>
                    <a:pt x="297" y="500"/>
                  </a:lnTo>
                  <a:lnTo>
                    <a:pt x="301" y="498"/>
                  </a:lnTo>
                  <a:lnTo>
                    <a:pt x="281" y="338"/>
                  </a:lnTo>
                  <a:lnTo>
                    <a:pt x="279" y="324"/>
                  </a:lnTo>
                  <a:lnTo>
                    <a:pt x="285" y="8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62"/>
            <p:cNvSpPr>
              <a:spLocks/>
            </p:cNvSpPr>
            <p:nvPr>
              <p:custDataLst>
                <p:tags r:id="rId242"/>
              </p:custDataLst>
            </p:nvPr>
          </p:nvSpPr>
          <p:spPr bwMode="gray">
            <a:xfrm>
              <a:off x="5626100" y="3781425"/>
              <a:ext cx="1054100" cy="388937"/>
            </a:xfrm>
            <a:custGeom>
              <a:avLst/>
              <a:gdLst>
                <a:gd name="T0" fmla="*/ 2147483647 w 701"/>
                <a:gd name="T1" fmla="*/ 0 h 244"/>
                <a:gd name="T2" fmla="*/ 2147483647 w 701"/>
                <a:gd name="T3" fmla="*/ 2147483647 h 244"/>
                <a:gd name="T4" fmla="*/ 2147483647 w 701"/>
                <a:gd name="T5" fmla="*/ 2147483647 h 244"/>
                <a:gd name="T6" fmla="*/ 2147483647 w 701"/>
                <a:gd name="T7" fmla="*/ 2147483647 h 244"/>
                <a:gd name="T8" fmla="*/ 2147483647 w 701"/>
                <a:gd name="T9" fmla="*/ 2147483647 h 244"/>
                <a:gd name="T10" fmla="*/ 2147483647 w 701"/>
                <a:gd name="T11" fmla="*/ 2147483647 h 244"/>
                <a:gd name="T12" fmla="*/ 2147483647 w 701"/>
                <a:gd name="T13" fmla="*/ 2147483647 h 244"/>
                <a:gd name="T14" fmla="*/ 2147483647 w 701"/>
                <a:gd name="T15" fmla="*/ 2147483647 h 244"/>
                <a:gd name="T16" fmla="*/ 2147483647 w 701"/>
                <a:gd name="T17" fmla="*/ 2147483647 h 244"/>
                <a:gd name="T18" fmla="*/ 2147483647 w 701"/>
                <a:gd name="T19" fmla="*/ 2147483647 h 244"/>
                <a:gd name="T20" fmla="*/ 2147483647 w 701"/>
                <a:gd name="T21" fmla="*/ 2147483647 h 244"/>
                <a:gd name="T22" fmla="*/ 2147483647 w 701"/>
                <a:gd name="T23" fmla="*/ 2147483647 h 244"/>
                <a:gd name="T24" fmla="*/ 2147483647 w 701"/>
                <a:gd name="T25" fmla="*/ 2147483647 h 244"/>
                <a:gd name="T26" fmla="*/ 2147483647 w 701"/>
                <a:gd name="T27" fmla="*/ 2147483647 h 244"/>
                <a:gd name="T28" fmla="*/ 2147483647 w 701"/>
                <a:gd name="T29" fmla="*/ 2147483647 h 244"/>
                <a:gd name="T30" fmla="*/ 2147483647 w 701"/>
                <a:gd name="T31" fmla="*/ 2147483647 h 244"/>
                <a:gd name="T32" fmla="*/ 2147483647 w 701"/>
                <a:gd name="T33" fmla="*/ 2147483647 h 244"/>
                <a:gd name="T34" fmla="*/ 2147483647 w 701"/>
                <a:gd name="T35" fmla="*/ 2147483647 h 244"/>
                <a:gd name="T36" fmla="*/ 2147483647 w 701"/>
                <a:gd name="T37" fmla="*/ 2147483647 h 244"/>
                <a:gd name="T38" fmla="*/ 2147483647 w 701"/>
                <a:gd name="T39" fmla="*/ 2147483647 h 244"/>
                <a:gd name="T40" fmla="*/ 2147483647 w 701"/>
                <a:gd name="T41" fmla="*/ 2147483647 h 244"/>
                <a:gd name="T42" fmla="*/ 2147483647 w 701"/>
                <a:gd name="T43" fmla="*/ 2147483647 h 244"/>
                <a:gd name="T44" fmla="*/ 0 w 701"/>
                <a:gd name="T45" fmla="*/ 2147483647 h 244"/>
                <a:gd name="T46" fmla="*/ 2147483647 w 701"/>
                <a:gd name="T47" fmla="*/ 2147483647 h 244"/>
                <a:gd name="T48" fmla="*/ 2147483647 w 701"/>
                <a:gd name="T49" fmla="*/ 2147483647 h 244"/>
                <a:gd name="T50" fmla="*/ 2147483647 w 701"/>
                <a:gd name="T51" fmla="*/ 2147483647 h 244"/>
                <a:gd name="T52" fmla="*/ 2147483647 w 701"/>
                <a:gd name="T53" fmla="*/ 2147483647 h 244"/>
                <a:gd name="T54" fmla="*/ 2147483647 w 701"/>
                <a:gd name="T55" fmla="*/ 2147483647 h 244"/>
                <a:gd name="T56" fmla="*/ 2147483647 w 701"/>
                <a:gd name="T57" fmla="*/ 2147483647 h 244"/>
                <a:gd name="T58" fmla="*/ 2147483647 w 701"/>
                <a:gd name="T59" fmla="*/ 2147483647 h 244"/>
                <a:gd name="T60" fmla="*/ 2147483647 w 701"/>
                <a:gd name="T61" fmla="*/ 2147483647 h 244"/>
                <a:gd name="T62" fmla="*/ 2147483647 w 701"/>
                <a:gd name="T63" fmla="*/ 2147483647 h 244"/>
                <a:gd name="T64" fmla="*/ 2147483647 w 701"/>
                <a:gd name="T65" fmla="*/ 2147483647 h 244"/>
                <a:gd name="T66" fmla="*/ 2147483647 w 701"/>
                <a:gd name="T67" fmla="*/ 2147483647 h 244"/>
                <a:gd name="T68" fmla="*/ 2147483647 w 701"/>
                <a:gd name="T69" fmla="*/ 2147483647 h 244"/>
                <a:gd name="T70" fmla="*/ 2147483647 w 701"/>
                <a:gd name="T71" fmla="*/ 2147483647 h 244"/>
                <a:gd name="T72" fmla="*/ 2147483647 w 701"/>
                <a:gd name="T73" fmla="*/ 2147483647 h 244"/>
                <a:gd name="T74" fmla="*/ 2147483647 w 701"/>
                <a:gd name="T75" fmla="*/ 2147483647 h 244"/>
                <a:gd name="T76" fmla="*/ 2147483647 w 701"/>
                <a:gd name="T77" fmla="*/ 2147483647 h 244"/>
                <a:gd name="T78" fmla="*/ 2147483647 w 701"/>
                <a:gd name="T79" fmla="*/ 2147483647 h 244"/>
                <a:gd name="T80" fmla="*/ 2147483647 w 701"/>
                <a:gd name="T81" fmla="*/ 2147483647 h 244"/>
                <a:gd name="T82" fmla="*/ 2147483647 w 701"/>
                <a:gd name="T83" fmla="*/ 2147483647 h 244"/>
                <a:gd name="T84" fmla="*/ 2147483647 w 701"/>
                <a:gd name="T85" fmla="*/ 2147483647 h 244"/>
                <a:gd name="T86" fmla="*/ 2147483647 w 701"/>
                <a:gd name="T87" fmla="*/ 2147483647 h 244"/>
                <a:gd name="T88" fmla="*/ 2147483647 w 701"/>
                <a:gd name="T89" fmla="*/ 2147483647 h 244"/>
                <a:gd name="T90" fmla="*/ 2147483647 w 701"/>
                <a:gd name="T91" fmla="*/ 2147483647 h 244"/>
                <a:gd name="T92" fmla="*/ 2147483647 w 701"/>
                <a:gd name="T93" fmla="*/ 2147483647 h 244"/>
                <a:gd name="T94" fmla="*/ 2147483647 w 701"/>
                <a:gd name="T95" fmla="*/ 2147483647 h 244"/>
                <a:gd name="T96" fmla="*/ 2147483647 w 701"/>
                <a:gd name="T97" fmla="*/ 2147483647 h 244"/>
                <a:gd name="T98" fmla="*/ 2147483647 w 701"/>
                <a:gd name="T99" fmla="*/ 2147483647 h 244"/>
                <a:gd name="T100" fmla="*/ 2147483647 w 701"/>
                <a:gd name="T101" fmla="*/ 2147483647 h 244"/>
                <a:gd name="T102" fmla="*/ 2147483647 w 701"/>
                <a:gd name="T103" fmla="*/ 2147483647 h 244"/>
                <a:gd name="T104" fmla="*/ 2147483647 w 701"/>
                <a:gd name="T105" fmla="*/ 2147483647 h 244"/>
                <a:gd name="T106" fmla="*/ 2147483647 w 701"/>
                <a:gd name="T107" fmla="*/ 2147483647 h 244"/>
                <a:gd name="T108" fmla="*/ 2147483647 w 701"/>
                <a:gd name="T109" fmla="*/ 2147483647 h 244"/>
                <a:gd name="T110" fmla="*/ 2147483647 w 701"/>
                <a:gd name="T111" fmla="*/ 2147483647 h 244"/>
                <a:gd name="T112" fmla="*/ 2147483647 w 701"/>
                <a:gd name="T113" fmla="*/ 2147483647 h 244"/>
                <a:gd name="T114" fmla="*/ 2147483647 w 701"/>
                <a:gd name="T115" fmla="*/ 0 h 244"/>
                <a:gd name="T116" fmla="*/ 2147483647 w 701"/>
                <a:gd name="T117" fmla="*/ 0 h 2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01"/>
                <a:gd name="T178" fmla="*/ 0 h 244"/>
                <a:gd name="T179" fmla="*/ 701 w 701"/>
                <a:gd name="T180" fmla="*/ 244 h 2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01" h="244">
                  <a:moveTo>
                    <a:pt x="701" y="0"/>
                  </a:moveTo>
                  <a:lnTo>
                    <a:pt x="558" y="16"/>
                  </a:lnTo>
                  <a:lnTo>
                    <a:pt x="550" y="22"/>
                  </a:lnTo>
                  <a:lnTo>
                    <a:pt x="197" y="56"/>
                  </a:lnTo>
                  <a:lnTo>
                    <a:pt x="191" y="50"/>
                  </a:lnTo>
                  <a:lnTo>
                    <a:pt x="175" y="52"/>
                  </a:lnTo>
                  <a:lnTo>
                    <a:pt x="179" y="58"/>
                  </a:lnTo>
                  <a:lnTo>
                    <a:pt x="179" y="70"/>
                  </a:lnTo>
                  <a:lnTo>
                    <a:pt x="54" y="80"/>
                  </a:lnTo>
                  <a:lnTo>
                    <a:pt x="48" y="92"/>
                  </a:lnTo>
                  <a:lnTo>
                    <a:pt x="42" y="112"/>
                  </a:lnTo>
                  <a:lnTo>
                    <a:pt x="44" y="118"/>
                  </a:lnTo>
                  <a:lnTo>
                    <a:pt x="42" y="134"/>
                  </a:lnTo>
                  <a:lnTo>
                    <a:pt x="38" y="138"/>
                  </a:lnTo>
                  <a:lnTo>
                    <a:pt x="40" y="144"/>
                  </a:lnTo>
                  <a:lnTo>
                    <a:pt x="36" y="154"/>
                  </a:lnTo>
                  <a:lnTo>
                    <a:pt x="24" y="166"/>
                  </a:lnTo>
                  <a:lnTo>
                    <a:pt x="22" y="188"/>
                  </a:lnTo>
                  <a:lnTo>
                    <a:pt x="10" y="200"/>
                  </a:lnTo>
                  <a:lnTo>
                    <a:pt x="12" y="216"/>
                  </a:lnTo>
                  <a:lnTo>
                    <a:pt x="10" y="234"/>
                  </a:lnTo>
                  <a:lnTo>
                    <a:pt x="8" y="236"/>
                  </a:lnTo>
                  <a:lnTo>
                    <a:pt x="0" y="244"/>
                  </a:lnTo>
                  <a:lnTo>
                    <a:pt x="179" y="234"/>
                  </a:lnTo>
                  <a:lnTo>
                    <a:pt x="405" y="212"/>
                  </a:lnTo>
                  <a:lnTo>
                    <a:pt x="492" y="202"/>
                  </a:lnTo>
                  <a:lnTo>
                    <a:pt x="496" y="178"/>
                  </a:lnTo>
                  <a:lnTo>
                    <a:pt x="502" y="178"/>
                  </a:lnTo>
                  <a:lnTo>
                    <a:pt x="506" y="176"/>
                  </a:lnTo>
                  <a:lnTo>
                    <a:pt x="514" y="168"/>
                  </a:lnTo>
                  <a:lnTo>
                    <a:pt x="514" y="162"/>
                  </a:lnTo>
                  <a:lnTo>
                    <a:pt x="514" y="158"/>
                  </a:lnTo>
                  <a:lnTo>
                    <a:pt x="516" y="152"/>
                  </a:lnTo>
                  <a:lnTo>
                    <a:pt x="524" y="144"/>
                  </a:lnTo>
                  <a:lnTo>
                    <a:pt x="540" y="136"/>
                  </a:lnTo>
                  <a:lnTo>
                    <a:pt x="560" y="132"/>
                  </a:lnTo>
                  <a:lnTo>
                    <a:pt x="580" y="114"/>
                  </a:lnTo>
                  <a:lnTo>
                    <a:pt x="590" y="110"/>
                  </a:lnTo>
                  <a:lnTo>
                    <a:pt x="600" y="98"/>
                  </a:lnTo>
                  <a:lnTo>
                    <a:pt x="604" y="90"/>
                  </a:lnTo>
                  <a:lnTo>
                    <a:pt x="606" y="88"/>
                  </a:lnTo>
                  <a:lnTo>
                    <a:pt x="612" y="90"/>
                  </a:lnTo>
                  <a:lnTo>
                    <a:pt x="614" y="84"/>
                  </a:lnTo>
                  <a:lnTo>
                    <a:pt x="616" y="80"/>
                  </a:lnTo>
                  <a:lnTo>
                    <a:pt x="622" y="74"/>
                  </a:lnTo>
                  <a:lnTo>
                    <a:pt x="626" y="76"/>
                  </a:lnTo>
                  <a:lnTo>
                    <a:pt x="632" y="80"/>
                  </a:lnTo>
                  <a:lnTo>
                    <a:pt x="638" y="76"/>
                  </a:lnTo>
                  <a:lnTo>
                    <a:pt x="640" y="72"/>
                  </a:lnTo>
                  <a:lnTo>
                    <a:pt x="650" y="64"/>
                  </a:lnTo>
                  <a:lnTo>
                    <a:pt x="656" y="60"/>
                  </a:lnTo>
                  <a:lnTo>
                    <a:pt x="670" y="58"/>
                  </a:lnTo>
                  <a:lnTo>
                    <a:pt x="687" y="36"/>
                  </a:lnTo>
                  <a:lnTo>
                    <a:pt x="699" y="28"/>
                  </a:lnTo>
                  <a:lnTo>
                    <a:pt x="699" y="22"/>
                  </a:lnTo>
                  <a:lnTo>
                    <a:pt x="699" y="16"/>
                  </a:lnTo>
                  <a:lnTo>
                    <a:pt x="699" y="6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63"/>
            <p:cNvSpPr>
              <a:spLocks/>
            </p:cNvSpPr>
            <p:nvPr>
              <p:custDataLst>
                <p:tags r:id="rId243"/>
              </p:custDataLst>
            </p:nvPr>
          </p:nvSpPr>
          <p:spPr bwMode="gray">
            <a:xfrm>
              <a:off x="3408363" y="3902075"/>
              <a:ext cx="1798637" cy="1849437"/>
            </a:xfrm>
            <a:custGeom>
              <a:avLst/>
              <a:gdLst>
                <a:gd name="T0" fmla="*/ 2147483647 w 1196"/>
                <a:gd name="T1" fmla="*/ 2147483647 h 1163"/>
                <a:gd name="T2" fmla="*/ 2147483647 w 1196"/>
                <a:gd name="T3" fmla="*/ 2147483647 h 1163"/>
                <a:gd name="T4" fmla="*/ 2147483647 w 1196"/>
                <a:gd name="T5" fmla="*/ 2147483647 h 1163"/>
                <a:gd name="T6" fmla="*/ 2147483647 w 1196"/>
                <a:gd name="T7" fmla="*/ 2147483647 h 1163"/>
                <a:gd name="T8" fmla="*/ 2147483647 w 1196"/>
                <a:gd name="T9" fmla="*/ 2147483647 h 1163"/>
                <a:gd name="T10" fmla="*/ 2147483647 w 1196"/>
                <a:gd name="T11" fmla="*/ 2147483647 h 1163"/>
                <a:gd name="T12" fmla="*/ 2147483647 w 1196"/>
                <a:gd name="T13" fmla="*/ 2147483647 h 1163"/>
                <a:gd name="T14" fmla="*/ 2147483647 w 1196"/>
                <a:gd name="T15" fmla="*/ 2147483647 h 1163"/>
                <a:gd name="T16" fmla="*/ 2147483647 w 1196"/>
                <a:gd name="T17" fmla="*/ 2147483647 h 1163"/>
                <a:gd name="T18" fmla="*/ 2147483647 w 1196"/>
                <a:gd name="T19" fmla="*/ 2147483647 h 1163"/>
                <a:gd name="T20" fmla="*/ 2147483647 w 1196"/>
                <a:gd name="T21" fmla="*/ 2147483647 h 1163"/>
                <a:gd name="T22" fmla="*/ 2147483647 w 1196"/>
                <a:gd name="T23" fmla="*/ 2147483647 h 1163"/>
                <a:gd name="T24" fmla="*/ 2147483647 w 1196"/>
                <a:gd name="T25" fmla="*/ 2147483647 h 1163"/>
                <a:gd name="T26" fmla="*/ 2147483647 w 1196"/>
                <a:gd name="T27" fmla="*/ 2147483647 h 1163"/>
                <a:gd name="T28" fmla="*/ 2147483647 w 1196"/>
                <a:gd name="T29" fmla="*/ 2147483647 h 1163"/>
                <a:gd name="T30" fmla="*/ 2147483647 w 1196"/>
                <a:gd name="T31" fmla="*/ 0 h 1163"/>
                <a:gd name="T32" fmla="*/ 0 w 1196"/>
                <a:gd name="T33" fmla="*/ 2147483647 h 1163"/>
                <a:gd name="T34" fmla="*/ 2147483647 w 1196"/>
                <a:gd name="T35" fmla="*/ 2147483647 h 1163"/>
                <a:gd name="T36" fmla="*/ 2147483647 w 1196"/>
                <a:gd name="T37" fmla="*/ 2147483647 h 1163"/>
                <a:gd name="T38" fmla="*/ 2147483647 w 1196"/>
                <a:gd name="T39" fmla="*/ 2147483647 h 1163"/>
                <a:gd name="T40" fmla="*/ 2147483647 w 1196"/>
                <a:gd name="T41" fmla="*/ 2147483647 h 1163"/>
                <a:gd name="T42" fmla="*/ 2147483647 w 1196"/>
                <a:gd name="T43" fmla="*/ 2147483647 h 1163"/>
                <a:gd name="T44" fmla="*/ 2147483647 w 1196"/>
                <a:gd name="T45" fmla="*/ 2147483647 h 1163"/>
                <a:gd name="T46" fmla="*/ 2147483647 w 1196"/>
                <a:gd name="T47" fmla="*/ 2147483647 h 1163"/>
                <a:gd name="T48" fmla="*/ 2147483647 w 1196"/>
                <a:gd name="T49" fmla="*/ 2147483647 h 1163"/>
                <a:gd name="T50" fmla="*/ 2147483647 w 1196"/>
                <a:gd name="T51" fmla="*/ 2147483647 h 1163"/>
                <a:gd name="T52" fmla="*/ 2147483647 w 1196"/>
                <a:gd name="T53" fmla="*/ 2147483647 h 1163"/>
                <a:gd name="T54" fmla="*/ 2147483647 w 1196"/>
                <a:gd name="T55" fmla="*/ 2147483647 h 1163"/>
                <a:gd name="T56" fmla="*/ 2147483647 w 1196"/>
                <a:gd name="T57" fmla="*/ 2147483647 h 1163"/>
                <a:gd name="T58" fmla="*/ 2147483647 w 1196"/>
                <a:gd name="T59" fmla="*/ 2147483647 h 1163"/>
                <a:gd name="T60" fmla="*/ 2147483647 w 1196"/>
                <a:gd name="T61" fmla="*/ 2147483647 h 1163"/>
                <a:gd name="T62" fmla="*/ 2147483647 w 1196"/>
                <a:gd name="T63" fmla="*/ 2147483647 h 1163"/>
                <a:gd name="T64" fmla="*/ 2147483647 w 1196"/>
                <a:gd name="T65" fmla="*/ 2147483647 h 1163"/>
                <a:gd name="T66" fmla="*/ 2147483647 w 1196"/>
                <a:gd name="T67" fmla="*/ 2147483647 h 1163"/>
                <a:gd name="T68" fmla="*/ 2147483647 w 1196"/>
                <a:gd name="T69" fmla="*/ 2147483647 h 1163"/>
                <a:gd name="T70" fmla="*/ 2147483647 w 1196"/>
                <a:gd name="T71" fmla="*/ 2147483647 h 1163"/>
                <a:gd name="T72" fmla="*/ 2147483647 w 1196"/>
                <a:gd name="T73" fmla="*/ 2147483647 h 1163"/>
                <a:gd name="T74" fmla="*/ 2147483647 w 1196"/>
                <a:gd name="T75" fmla="*/ 2147483647 h 1163"/>
                <a:gd name="T76" fmla="*/ 2147483647 w 1196"/>
                <a:gd name="T77" fmla="*/ 2147483647 h 1163"/>
                <a:gd name="T78" fmla="*/ 2147483647 w 1196"/>
                <a:gd name="T79" fmla="*/ 2147483647 h 1163"/>
                <a:gd name="T80" fmla="*/ 2147483647 w 1196"/>
                <a:gd name="T81" fmla="*/ 2147483647 h 1163"/>
                <a:gd name="T82" fmla="*/ 2147483647 w 1196"/>
                <a:gd name="T83" fmla="*/ 2147483647 h 1163"/>
                <a:gd name="T84" fmla="*/ 2147483647 w 1196"/>
                <a:gd name="T85" fmla="*/ 2147483647 h 1163"/>
                <a:gd name="T86" fmla="*/ 2147483647 w 1196"/>
                <a:gd name="T87" fmla="*/ 2147483647 h 1163"/>
                <a:gd name="T88" fmla="*/ 2147483647 w 1196"/>
                <a:gd name="T89" fmla="*/ 2147483647 h 1163"/>
                <a:gd name="T90" fmla="*/ 2147483647 w 1196"/>
                <a:gd name="T91" fmla="*/ 2147483647 h 1163"/>
                <a:gd name="T92" fmla="*/ 2147483647 w 1196"/>
                <a:gd name="T93" fmla="*/ 2147483647 h 1163"/>
                <a:gd name="T94" fmla="*/ 2147483647 w 1196"/>
                <a:gd name="T95" fmla="*/ 2147483647 h 1163"/>
                <a:gd name="T96" fmla="*/ 2147483647 w 1196"/>
                <a:gd name="T97" fmla="*/ 2147483647 h 1163"/>
                <a:gd name="T98" fmla="*/ 2147483647 w 1196"/>
                <a:gd name="T99" fmla="*/ 2147483647 h 1163"/>
                <a:gd name="T100" fmla="*/ 2147483647 w 1196"/>
                <a:gd name="T101" fmla="*/ 2147483647 h 1163"/>
                <a:gd name="T102" fmla="*/ 2147483647 w 1196"/>
                <a:gd name="T103" fmla="*/ 2147483647 h 1163"/>
                <a:gd name="T104" fmla="*/ 2147483647 w 1196"/>
                <a:gd name="T105" fmla="*/ 2147483647 h 1163"/>
                <a:gd name="T106" fmla="*/ 2147483647 w 1196"/>
                <a:gd name="T107" fmla="*/ 2147483647 h 1163"/>
                <a:gd name="T108" fmla="*/ 2147483647 w 1196"/>
                <a:gd name="T109" fmla="*/ 2147483647 h 1163"/>
                <a:gd name="T110" fmla="*/ 2147483647 w 1196"/>
                <a:gd name="T111" fmla="*/ 2147483647 h 1163"/>
                <a:gd name="T112" fmla="*/ 2147483647 w 1196"/>
                <a:gd name="T113" fmla="*/ 2147483647 h 1163"/>
                <a:gd name="T114" fmla="*/ 2147483647 w 1196"/>
                <a:gd name="T115" fmla="*/ 2147483647 h 1163"/>
                <a:gd name="T116" fmla="*/ 2147483647 w 1196"/>
                <a:gd name="T117" fmla="*/ 2147483647 h 1163"/>
                <a:gd name="T118" fmla="*/ 2147483647 w 1196"/>
                <a:gd name="T119" fmla="*/ 2147483647 h 11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96"/>
                <a:gd name="T181" fmla="*/ 0 h 1163"/>
                <a:gd name="T182" fmla="*/ 1196 w 1196"/>
                <a:gd name="T183" fmla="*/ 1163 h 11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96" h="1163">
                  <a:moveTo>
                    <a:pt x="1104" y="326"/>
                  </a:moveTo>
                  <a:lnTo>
                    <a:pt x="1098" y="326"/>
                  </a:lnTo>
                  <a:lnTo>
                    <a:pt x="1094" y="320"/>
                  </a:lnTo>
                  <a:lnTo>
                    <a:pt x="1088" y="318"/>
                  </a:lnTo>
                  <a:lnTo>
                    <a:pt x="1043" y="296"/>
                  </a:lnTo>
                  <a:lnTo>
                    <a:pt x="1041" y="298"/>
                  </a:lnTo>
                  <a:lnTo>
                    <a:pt x="1027" y="302"/>
                  </a:lnTo>
                  <a:lnTo>
                    <a:pt x="1009" y="300"/>
                  </a:lnTo>
                  <a:lnTo>
                    <a:pt x="1003" y="300"/>
                  </a:lnTo>
                  <a:lnTo>
                    <a:pt x="995" y="300"/>
                  </a:lnTo>
                  <a:lnTo>
                    <a:pt x="981" y="306"/>
                  </a:lnTo>
                  <a:lnTo>
                    <a:pt x="961" y="308"/>
                  </a:lnTo>
                  <a:lnTo>
                    <a:pt x="955" y="310"/>
                  </a:lnTo>
                  <a:lnTo>
                    <a:pt x="941" y="322"/>
                  </a:lnTo>
                  <a:lnTo>
                    <a:pt x="929" y="312"/>
                  </a:lnTo>
                  <a:lnTo>
                    <a:pt x="919" y="308"/>
                  </a:lnTo>
                  <a:lnTo>
                    <a:pt x="919" y="306"/>
                  </a:lnTo>
                  <a:lnTo>
                    <a:pt x="917" y="304"/>
                  </a:lnTo>
                  <a:lnTo>
                    <a:pt x="911" y="304"/>
                  </a:lnTo>
                  <a:lnTo>
                    <a:pt x="907" y="308"/>
                  </a:lnTo>
                  <a:lnTo>
                    <a:pt x="903" y="308"/>
                  </a:lnTo>
                  <a:lnTo>
                    <a:pt x="893" y="306"/>
                  </a:lnTo>
                  <a:lnTo>
                    <a:pt x="893" y="298"/>
                  </a:lnTo>
                  <a:lnTo>
                    <a:pt x="889" y="296"/>
                  </a:lnTo>
                  <a:lnTo>
                    <a:pt x="881" y="302"/>
                  </a:lnTo>
                  <a:lnTo>
                    <a:pt x="873" y="312"/>
                  </a:lnTo>
                  <a:lnTo>
                    <a:pt x="873" y="316"/>
                  </a:lnTo>
                  <a:lnTo>
                    <a:pt x="869" y="322"/>
                  </a:lnTo>
                  <a:lnTo>
                    <a:pt x="865" y="316"/>
                  </a:lnTo>
                  <a:lnTo>
                    <a:pt x="867" y="306"/>
                  </a:lnTo>
                  <a:lnTo>
                    <a:pt x="865" y="302"/>
                  </a:lnTo>
                  <a:lnTo>
                    <a:pt x="859" y="302"/>
                  </a:lnTo>
                  <a:lnTo>
                    <a:pt x="851" y="308"/>
                  </a:lnTo>
                  <a:lnTo>
                    <a:pt x="847" y="308"/>
                  </a:lnTo>
                  <a:lnTo>
                    <a:pt x="825" y="292"/>
                  </a:lnTo>
                  <a:lnTo>
                    <a:pt x="819" y="296"/>
                  </a:lnTo>
                  <a:lnTo>
                    <a:pt x="815" y="306"/>
                  </a:lnTo>
                  <a:lnTo>
                    <a:pt x="797" y="302"/>
                  </a:lnTo>
                  <a:lnTo>
                    <a:pt x="797" y="292"/>
                  </a:lnTo>
                  <a:lnTo>
                    <a:pt x="795" y="290"/>
                  </a:lnTo>
                  <a:lnTo>
                    <a:pt x="785" y="282"/>
                  </a:lnTo>
                  <a:lnTo>
                    <a:pt x="785" y="278"/>
                  </a:lnTo>
                  <a:lnTo>
                    <a:pt x="762" y="274"/>
                  </a:lnTo>
                  <a:lnTo>
                    <a:pt x="754" y="282"/>
                  </a:lnTo>
                  <a:lnTo>
                    <a:pt x="746" y="276"/>
                  </a:lnTo>
                  <a:lnTo>
                    <a:pt x="740" y="268"/>
                  </a:lnTo>
                  <a:lnTo>
                    <a:pt x="732" y="270"/>
                  </a:lnTo>
                  <a:lnTo>
                    <a:pt x="732" y="272"/>
                  </a:lnTo>
                  <a:lnTo>
                    <a:pt x="726" y="272"/>
                  </a:lnTo>
                  <a:lnTo>
                    <a:pt x="718" y="268"/>
                  </a:lnTo>
                  <a:lnTo>
                    <a:pt x="696" y="262"/>
                  </a:lnTo>
                  <a:lnTo>
                    <a:pt x="692" y="262"/>
                  </a:lnTo>
                  <a:lnTo>
                    <a:pt x="688" y="254"/>
                  </a:lnTo>
                  <a:lnTo>
                    <a:pt x="688" y="250"/>
                  </a:lnTo>
                  <a:lnTo>
                    <a:pt x="686" y="244"/>
                  </a:lnTo>
                  <a:lnTo>
                    <a:pt x="676" y="240"/>
                  </a:lnTo>
                  <a:lnTo>
                    <a:pt x="670" y="244"/>
                  </a:lnTo>
                  <a:lnTo>
                    <a:pt x="652" y="246"/>
                  </a:lnTo>
                  <a:lnTo>
                    <a:pt x="646" y="242"/>
                  </a:lnTo>
                  <a:lnTo>
                    <a:pt x="634" y="228"/>
                  </a:lnTo>
                  <a:lnTo>
                    <a:pt x="628" y="222"/>
                  </a:lnTo>
                  <a:lnTo>
                    <a:pt x="620" y="220"/>
                  </a:lnTo>
                  <a:lnTo>
                    <a:pt x="626" y="12"/>
                  </a:lnTo>
                  <a:lnTo>
                    <a:pt x="369" y="0"/>
                  </a:lnTo>
                  <a:lnTo>
                    <a:pt x="365" y="0"/>
                  </a:lnTo>
                  <a:lnTo>
                    <a:pt x="327" y="482"/>
                  </a:lnTo>
                  <a:lnTo>
                    <a:pt x="2" y="452"/>
                  </a:lnTo>
                  <a:lnTo>
                    <a:pt x="0" y="454"/>
                  </a:lnTo>
                  <a:lnTo>
                    <a:pt x="4" y="458"/>
                  </a:lnTo>
                  <a:lnTo>
                    <a:pt x="0" y="466"/>
                  </a:lnTo>
                  <a:lnTo>
                    <a:pt x="4" y="474"/>
                  </a:lnTo>
                  <a:lnTo>
                    <a:pt x="6" y="476"/>
                  </a:lnTo>
                  <a:lnTo>
                    <a:pt x="22" y="486"/>
                  </a:lnTo>
                  <a:lnTo>
                    <a:pt x="28" y="498"/>
                  </a:lnTo>
                  <a:lnTo>
                    <a:pt x="34" y="514"/>
                  </a:lnTo>
                  <a:lnTo>
                    <a:pt x="52" y="524"/>
                  </a:lnTo>
                  <a:lnTo>
                    <a:pt x="100" y="584"/>
                  </a:lnTo>
                  <a:lnTo>
                    <a:pt x="142" y="618"/>
                  </a:lnTo>
                  <a:lnTo>
                    <a:pt x="146" y="622"/>
                  </a:lnTo>
                  <a:lnTo>
                    <a:pt x="148" y="632"/>
                  </a:lnTo>
                  <a:lnTo>
                    <a:pt x="148" y="640"/>
                  </a:lnTo>
                  <a:lnTo>
                    <a:pt x="152" y="644"/>
                  </a:lnTo>
                  <a:lnTo>
                    <a:pt x="160" y="660"/>
                  </a:lnTo>
                  <a:lnTo>
                    <a:pt x="160" y="694"/>
                  </a:lnTo>
                  <a:lnTo>
                    <a:pt x="162" y="705"/>
                  </a:lnTo>
                  <a:lnTo>
                    <a:pt x="176" y="731"/>
                  </a:lnTo>
                  <a:lnTo>
                    <a:pt x="241" y="775"/>
                  </a:lnTo>
                  <a:lnTo>
                    <a:pt x="283" y="803"/>
                  </a:lnTo>
                  <a:lnTo>
                    <a:pt x="295" y="805"/>
                  </a:lnTo>
                  <a:lnTo>
                    <a:pt x="305" y="799"/>
                  </a:lnTo>
                  <a:lnTo>
                    <a:pt x="313" y="789"/>
                  </a:lnTo>
                  <a:lnTo>
                    <a:pt x="321" y="783"/>
                  </a:lnTo>
                  <a:lnTo>
                    <a:pt x="339" y="741"/>
                  </a:lnTo>
                  <a:lnTo>
                    <a:pt x="349" y="727"/>
                  </a:lnTo>
                  <a:lnTo>
                    <a:pt x="355" y="723"/>
                  </a:lnTo>
                  <a:lnTo>
                    <a:pt x="371" y="729"/>
                  </a:lnTo>
                  <a:lnTo>
                    <a:pt x="373" y="727"/>
                  </a:lnTo>
                  <a:lnTo>
                    <a:pt x="375" y="721"/>
                  </a:lnTo>
                  <a:lnTo>
                    <a:pt x="381" y="715"/>
                  </a:lnTo>
                  <a:lnTo>
                    <a:pt x="387" y="719"/>
                  </a:lnTo>
                  <a:lnTo>
                    <a:pt x="395" y="723"/>
                  </a:lnTo>
                  <a:lnTo>
                    <a:pt x="419" y="727"/>
                  </a:lnTo>
                  <a:lnTo>
                    <a:pt x="425" y="731"/>
                  </a:lnTo>
                  <a:lnTo>
                    <a:pt x="441" y="735"/>
                  </a:lnTo>
                  <a:lnTo>
                    <a:pt x="449" y="733"/>
                  </a:lnTo>
                  <a:lnTo>
                    <a:pt x="469" y="743"/>
                  </a:lnTo>
                  <a:lnTo>
                    <a:pt x="473" y="755"/>
                  </a:lnTo>
                  <a:lnTo>
                    <a:pt x="477" y="755"/>
                  </a:lnTo>
                  <a:lnTo>
                    <a:pt x="479" y="759"/>
                  </a:lnTo>
                  <a:lnTo>
                    <a:pt x="481" y="761"/>
                  </a:lnTo>
                  <a:lnTo>
                    <a:pt x="491" y="765"/>
                  </a:lnTo>
                  <a:lnTo>
                    <a:pt x="502" y="781"/>
                  </a:lnTo>
                  <a:lnTo>
                    <a:pt x="522" y="797"/>
                  </a:lnTo>
                  <a:lnTo>
                    <a:pt x="530" y="809"/>
                  </a:lnTo>
                  <a:lnTo>
                    <a:pt x="532" y="817"/>
                  </a:lnTo>
                  <a:lnTo>
                    <a:pt x="558" y="885"/>
                  </a:lnTo>
                  <a:lnTo>
                    <a:pt x="562" y="897"/>
                  </a:lnTo>
                  <a:lnTo>
                    <a:pt x="592" y="931"/>
                  </a:lnTo>
                  <a:lnTo>
                    <a:pt x="596" y="939"/>
                  </a:lnTo>
                  <a:lnTo>
                    <a:pt x="616" y="961"/>
                  </a:lnTo>
                  <a:lnTo>
                    <a:pt x="622" y="965"/>
                  </a:lnTo>
                  <a:lnTo>
                    <a:pt x="632" y="975"/>
                  </a:lnTo>
                  <a:lnTo>
                    <a:pt x="634" y="983"/>
                  </a:lnTo>
                  <a:lnTo>
                    <a:pt x="632" y="1005"/>
                  </a:lnTo>
                  <a:lnTo>
                    <a:pt x="638" y="1013"/>
                  </a:lnTo>
                  <a:lnTo>
                    <a:pt x="642" y="1037"/>
                  </a:lnTo>
                  <a:lnTo>
                    <a:pt x="648" y="1047"/>
                  </a:lnTo>
                  <a:lnTo>
                    <a:pt x="670" y="1089"/>
                  </a:lnTo>
                  <a:lnTo>
                    <a:pt x="672" y="1101"/>
                  </a:lnTo>
                  <a:lnTo>
                    <a:pt x="688" y="1103"/>
                  </a:lnTo>
                  <a:lnTo>
                    <a:pt x="702" y="1113"/>
                  </a:lnTo>
                  <a:lnTo>
                    <a:pt x="722" y="1119"/>
                  </a:lnTo>
                  <a:lnTo>
                    <a:pt x="752" y="1137"/>
                  </a:lnTo>
                  <a:lnTo>
                    <a:pt x="795" y="1141"/>
                  </a:lnTo>
                  <a:lnTo>
                    <a:pt x="803" y="1143"/>
                  </a:lnTo>
                  <a:lnTo>
                    <a:pt x="825" y="1157"/>
                  </a:lnTo>
                  <a:lnTo>
                    <a:pt x="837" y="1163"/>
                  </a:lnTo>
                  <a:lnTo>
                    <a:pt x="847" y="1149"/>
                  </a:lnTo>
                  <a:lnTo>
                    <a:pt x="855" y="1153"/>
                  </a:lnTo>
                  <a:lnTo>
                    <a:pt x="859" y="1149"/>
                  </a:lnTo>
                  <a:lnTo>
                    <a:pt x="859" y="1143"/>
                  </a:lnTo>
                  <a:lnTo>
                    <a:pt x="851" y="1139"/>
                  </a:lnTo>
                  <a:lnTo>
                    <a:pt x="851" y="1135"/>
                  </a:lnTo>
                  <a:lnTo>
                    <a:pt x="841" y="1125"/>
                  </a:lnTo>
                  <a:lnTo>
                    <a:pt x="829" y="1075"/>
                  </a:lnTo>
                  <a:lnTo>
                    <a:pt x="821" y="1055"/>
                  </a:lnTo>
                  <a:lnTo>
                    <a:pt x="831" y="1025"/>
                  </a:lnTo>
                  <a:lnTo>
                    <a:pt x="831" y="1015"/>
                  </a:lnTo>
                  <a:lnTo>
                    <a:pt x="829" y="1013"/>
                  </a:lnTo>
                  <a:lnTo>
                    <a:pt x="825" y="1013"/>
                  </a:lnTo>
                  <a:lnTo>
                    <a:pt x="823" y="1011"/>
                  </a:lnTo>
                  <a:lnTo>
                    <a:pt x="823" y="1007"/>
                  </a:lnTo>
                  <a:lnTo>
                    <a:pt x="825" y="1005"/>
                  </a:lnTo>
                  <a:lnTo>
                    <a:pt x="839" y="997"/>
                  </a:lnTo>
                  <a:lnTo>
                    <a:pt x="847" y="971"/>
                  </a:lnTo>
                  <a:lnTo>
                    <a:pt x="841" y="967"/>
                  </a:lnTo>
                  <a:lnTo>
                    <a:pt x="839" y="955"/>
                  </a:lnTo>
                  <a:lnTo>
                    <a:pt x="845" y="947"/>
                  </a:lnTo>
                  <a:lnTo>
                    <a:pt x="853" y="953"/>
                  </a:lnTo>
                  <a:lnTo>
                    <a:pt x="869" y="941"/>
                  </a:lnTo>
                  <a:lnTo>
                    <a:pt x="873" y="929"/>
                  </a:lnTo>
                  <a:lnTo>
                    <a:pt x="865" y="921"/>
                  </a:lnTo>
                  <a:lnTo>
                    <a:pt x="869" y="915"/>
                  </a:lnTo>
                  <a:lnTo>
                    <a:pt x="873" y="917"/>
                  </a:lnTo>
                  <a:lnTo>
                    <a:pt x="875" y="917"/>
                  </a:lnTo>
                  <a:lnTo>
                    <a:pt x="879" y="913"/>
                  </a:lnTo>
                  <a:lnTo>
                    <a:pt x="885" y="917"/>
                  </a:lnTo>
                  <a:lnTo>
                    <a:pt x="889" y="917"/>
                  </a:lnTo>
                  <a:lnTo>
                    <a:pt x="895" y="915"/>
                  </a:lnTo>
                  <a:lnTo>
                    <a:pt x="895" y="911"/>
                  </a:lnTo>
                  <a:lnTo>
                    <a:pt x="895" y="899"/>
                  </a:lnTo>
                  <a:lnTo>
                    <a:pt x="895" y="895"/>
                  </a:lnTo>
                  <a:lnTo>
                    <a:pt x="901" y="895"/>
                  </a:lnTo>
                  <a:lnTo>
                    <a:pt x="903" y="895"/>
                  </a:lnTo>
                  <a:lnTo>
                    <a:pt x="907" y="897"/>
                  </a:lnTo>
                  <a:lnTo>
                    <a:pt x="929" y="891"/>
                  </a:lnTo>
                  <a:lnTo>
                    <a:pt x="931" y="891"/>
                  </a:lnTo>
                  <a:lnTo>
                    <a:pt x="933" y="885"/>
                  </a:lnTo>
                  <a:lnTo>
                    <a:pt x="931" y="885"/>
                  </a:lnTo>
                  <a:lnTo>
                    <a:pt x="919" y="877"/>
                  </a:lnTo>
                  <a:lnTo>
                    <a:pt x="919" y="873"/>
                  </a:lnTo>
                  <a:lnTo>
                    <a:pt x="939" y="865"/>
                  </a:lnTo>
                  <a:lnTo>
                    <a:pt x="943" y="863"/>
                  </a:lnTo>
                  <a:lnTo>
                    <a:pt x="949" y="861"/>
                  </a:lnTo>
                  <a:lnTo>
                    <a:pt x="951" y="863"/>
                  </a:lnTo>
                  <a:lnTo>
                    <a:pt x="949" y="863"/>
                  </a:lnTo>
                  <a:lnTo>
                    <a:pt x="951" y="871"/>
                  </a:lnTo>
                  <a:lnTo>
                    <a:pt x="955" y="871"/>
                  </a:lnTo>
                  <a:lnTo>
                    <a:pt x="961" y="867"/>
                  </a:lnTo>
                  <a:lnTo>
                    <a:pt x="993" y="857"/>
                  </a:lnTo>
                  <a:lnTo>
                    <a:pt x="1047" y="821"/>
                  </a:lnTo>
                  <a:lnTo>
                    <a:pt x="1049" y="809"/>
                  </a:lnTo>
                  <a:lnTo>
                    <a:pt x="1076" y="787"/>
                  </a:lnTo>
                  <a:lnTo>
                    <a:pt x="1076" y="783"/>
                  </a:lnTo>
                  <a:lnTo>
                    <a:pt x="1066" y="767"/>
                  </a:lnTo>
                  <a:lnTo>
                    <a:pt x="1068" y="755"/>
                  </a:lnTo>
                  <a:lnTo>
                    <a:pt x="1084" y="749"/>
                  </a:lnTo>
                  <a:lnTo>
                    <a:pt x="1088" y="749"/>
                  </a:lnTo>
                  <a:lnTo>
                    <a:pt x="1086" y="763"/>
                  </a:lnTo>
                  <a:lnTo>
                    <a:pt x="1088" y="767"/>
                  </a:lnTo>
                  <a:lnTo>
                    <a:pt x="1106" y="765"/>
                  </a:lnTo>
                  <a:lnTo>
                    <a:pt x="1110" y="769"/>
                  </a:lnTo>
                  <a:lnTo>
                    <a:pt x="1148" y="753"/>
                  </a:lnTo>
                  <a:lnTo>
                    <a:pt x="1172" y="751"/>
                  </a:lnTo>
                  <a:lnTo>
                    <a:pt x="1172" y="749"/>
                  </a:lnTo>
                  <a:lnTo>
                    <a:pt x="1172" y="747"/>
                  </a:lnTo>
                  <a:lnTo>
                    <a:pt x="1168" y="743"/>
                  </a:lnTo>
                  <a:lnTo>
                    <a:pt x="1166" y="735"/>
                  </a:lnTo>
                  <a:lnTo>
                    <a:pt x="1168" y="733"/>
                  </a:lnTo>
                  <a:lnTo>
                    <a:pt x="1170" y="725"/>
                  </a:lnTo>
                  <a:lnTo>
                    <a:pt x="1178" y="719"/>
                  </a:lnTo>
                  <a:lnTo>
                    <a:pt x="1186" y="694"/>
                  </a:lnTo>
                  <a:lnTo>
                    <a:pt x="1180" y="684"/>
                  </a:lnTo>
                  <a:lnTo>
                    <a:pt x="1180" y="676"/>
                  </a:lnTo>
                  <a:lnTo>
                    <a:pt x="1180" y="672"/>
                  </a:lnTo>
                  <a:lnTo>
                    <a:pt x="1180" y="666"/>
                  </a:lnTo>
                  <a:lnTo>
                    <a:pt x="1182" y="652"/>
                  </a:lnTo>
                  <a:lnTo>
                    <a:pt x="1190" y="646"/>
                  </a:lnTo>
                  <a:lnTo>
                    <a:pt x="1192" y="636"/>
                  </a:lnTo>
                  <a:lnTo>
                    <a:pt x="1196" y="618"/>
                  </a:lnTo>
                  <a:lnTo>
                    <a:pt x="1196" y="606"/>
                  </a:lnTo>
                  <a:lnTo>
                    <a:pt x="1192" y="590"/>
                  </a:lnTo>
                  <a:lnTo>
                    <a:pt x="1186" y="578"/>
                  </a:lnTo>
                  <a:lnTo>
                    <a:pt x="1182" y="574"/>
                  </a:lnTo>
                  <a:lnTo>
                    <a:pt x="1184" y="568"/>
                  </a:lnTo>
                  <a:lnTo>
                    <a:pt x="1180" y="564"/>
                  </a:lnTo>
                  <a:lnTo>
                    <a:pt x="1176" y="554"/>
                  </a:lnTo>
                  <a:lnTo>
                    <a:pt x="1170" y="548"/>
                  </a:lnTo>
                  <a:lnTo>
                    <a:pt x="1168" y="546"/>
                  </a:lnTo>
                  <a:lnTo>
                    <a:pt x="1172" y="534"/>
                  </a:lnTo>
                  <a:lnTo>
                    <a:pt x="1166" y="518"/>
                  </a:lnTo>
                  <a:lnTo>
                    <a:pt x="1152" y="506"/>
                  </a:lnTo>
                  <a:lnTo>
                    <a:pt x="1148" y="500"/>
                  </a:lnTo>
                  <a:lnTo>
                    <a:pt x="1146" y="392"/>
                  </a:lnTo>
                  <a:lnTo>
                    <a:pt x="1146" y="334"/>
                  </a:lnTo>
                  <a:lnTo>
                    <a:pt x="1132" y="330"/>
                  </a:lnTo>
                  <a:lnTo>
                    <a:pt x="1120" y="336"/>
                  </a:lnTo>
                  <a:lnTo>
                    <a:pt x="1116" y="336"/>
                  </a:lnTo>
                  <a:lnTo>
                    <a:pt x="1104" y="32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64"/>
            <p:cNvSpPr>
              <a:spLocks/>
            </p:cNvSpPr>
            <p:nvPr>
              <p:custDataLst>
                <p:tags r:id="rId244"/>
              </p:custDataLst>
            </p:nvPr>
          </p:nvSpPr>
          <p:spPr bwMode="gray">
            <a:xfrm>
              <a:off x="4896641" y="3206705"/>
              <a:ext cx="858838" cy="787400"/>
            </a:xfrm>
            <a:custGeom>
              <a:avLst/>
              <a:gdLst>
                <a:gd name="T0" fmla="*/ 2147483647 w 572"/>
                <a:gd name="T1" fmla="*/ 2147483647 h 495"/>
                <a:gd name="T2" fmla="*/ 2147483647 w 572"/>
                <a:gd name="T3" fmla="*/ 2147483647 h 495"/>
                <a:gd name="T4" fmla="*/ 2147483647 w 572"/>
                <a:gd name="T5" fmla="*/ 2147483647 h 495"/>
                <a:gd name="T6" fmla="*/ 2147483647 w 572"/>
                <a:gd name="T7" fmla="*/ 2147483647 h 495"/>
                <a:gd name="T8" fmla="*/ 2147483647 w 572"/>
                <a:gd name="T9" fmla="*/ 2147483647 h 495"/>
                <a:gd name="T10" fmla="*/ 2147483647 w 572"/>
                <a:gd name="T11" fmla="*/ 2147483647 h 495"/>
                <a:gd name="T12" fmla="*/ 2147483647 w 572"/>
                <a:gd name="T13" fmla="*/ 2147483647 h 495"/>
                <a:gd name="T14" fmla="*/ 2147483647 w 572"/>
                <a:gd name="T15" fmla="*/ 2147483647 h 495"/>
                <a:gd name="T16" fmla="*/ 2147483647 w 572"/>
                <a:gd name="T17" fmla="*/ 2147483647 h 495"/>
                <a:gd name="T18" fmla="*/ 2147483647 w 572"/>
                <a:gd name="T19" fmla="*/ 2147483647 h 495"/>
                <a:gd name="T20" fmla="*/ 2147483647 w 572"/>
                <a:gd name="T21" fmla="*/ 2147483647 h 495"/>
                <a:gd name="T22" fmla="*/ 2147483647 w 572"/>
                <a:gd name="T23" fmla="*/ 2147483647 h 495"/>
                <a:gd name="T24" fmla="*/ 2147483647 w 572"/>
                <a:gd name="T25" fmla="*/ 2147483647 h 495"/>
                <a:gd name="T26" fmla="*/ 2147483647 w 572"/>
                <a:gd name="T27" fmla="*/ 2147483647 h 495"/>
                <a:gd name="T28" fmla="*/ 2147483647 w 572"/>
                <a:gd name="T29" fmla="*/ 2147483647 h 495"/>
                <a:gd name="T30" fmla="*/ 2147483647 w 572"/>
                <a:gd name="T31" fmla="*/ 2147483647 h 495"/>
                <a:gd name="T32" fmla="*/ 2147483647 w 572"/>
                <a:gd name="T33" fmla="*/ 2147483647 h 495"/>
                <a:gd name="T34" fmla="*/ 2147483647 w 572"/>
                <a:gd name="T35" fmla="*/ 2147483647 h 495"/>
                <a:gd name="T36" fmla="*/ 2147483647 w 572"/>
                <a:gd name="T37" fmla="*/ 2147483647 h 495"/>
                <a:gd name="T38" fmla="*/ 2147483647 w 572"/>
                <a:gd name="T39" fmla="*/ 2147483647 h 495"/>
                <a:gd name="T40" fmla="*/ 2147483647 w 572"/>
                <a:gd name="T41" fmla="*/ 2147483647 h 495"/>
                <a:gd name="T42" fmla="*/ 2147483647 w 572"/>
                <a:gd name="T43" fmla="*/ 2147483647 h 495"/>
                <a:gd name="T44" fmla="*/ 2147483647 w 572"/>
                <a:gd name="T45" fmla="*/ 2147483647 h 495"/>
                <a:gd name="T46" fmla="*/ 2147483647 w 572"/>
                <a:gd name="T47" fmla="*/ 2147483647 h 495"/>
                <a:gd name="T48" fmla="*/ 2147483647 w 572"/>
                <a:gd name="T49" fmla="*/ 2147483647 h 495"/>
                <a:gd name="T50" fmla="*/ 2147483647 w 572"/>
                <a:gd name="T51" fmla="*/ 2147483647 h 495"/>
                <a:gd name="T52" fmla="*/ 2147483647 w 572"/>
                <a:gd name="T53" fmla="*/ 2147483647 h 495"/>
                <a:gd name="T54" fmla="*/ 2147483647 w 572"/>
                <a:gd name="T55" fmla="*/ 2147483647 h 495"/>
                <a:gd name="T56" fmla="*/ 0 w 572"/>
                <a:gd name="T57" fmla="*/ 2147483647 h 495"/>
                <a:gd name="T58" fmla="*/ 2147483647 w 572"/>
                <a:gd name="T59" fmla="*/ 2147483647 h 495"/>
                <a:gd name="T60" fmla="*/ 2147483647 w 572"/>
                <a:gd name="T61" fmla="*/ 2147483647 h 495"/>
                <a:gd name="T62" fmla="*/ 2147483647 w 572"/>
                <a:gd name="T63" fmla="*/ 2147483647 h 495"/>
                <a:gd name="T64" fmla="*/ 2147483647 w 572"/>
                <a:gd name="T65" fmla="*/ 2147483647 h 495"/>
                <a:gd name="T66" fmla="*/ 2147483647 w 572"/>
                <a:gd name="T67" fmla="*/ 2147483647 h 495"/>
                <a:gd name="T68" fmla="*/ 2147483647 w 572"/>
                <a:gd name="T69" fmla="*/ 2147483647 h 495"/>
                <a:gd name="T70" fmla="*/ 2147483647 w 572"/>
                <a:gd name="T71" fmla="*/ 2147483647 h 495"/>
                <a:gd name="T72" fmla="*/ 2147483647 w 572"/>
                <a:gd name="T73" fmla="*/ 2147483647 h 495"/>
                <a:gd name="T74" fmla="*/ 2147483647 w 572"/>
                <a:gd name="T75" fmla="*/ 2147483647 h 49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2"/>
                <a:gd name="T115" fmla="*/ 0 h 495"/>
                <a:gd name="T116" fmla="*/ 572 w 572"/>
                <a:gd name="T117" fmla="*/ 495 h 49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2" h="495">
                  <a:moveTo>
                    <a:pt x="99" y="455"/>
                  </a:moveTo>
                  <a:lnTo>
                    <a:pt x="482" y="439"/>
                  </a:lnTo>
                  <a:lnTo>
                    <a:pt x="480" y="443"/>
                  </a:lnTo>
                  <a:lnTo>
                    <a:pt x="488" y="449"/>
                  </a:lnTo>
                  <a:lnTo>
                    <a:pt x="492" y="459"/>
                  </a:lnTo>
                  <a:lnTo>
                    <a:pt x="490" y="467"/>
                  </a:lnTo>
                  <a:lnTo>
                    <a:pt x="478" y="475"/>
                  </a:lnTo>
                  <a:lnTo>
                    <a:pt x="468" y="487"/>
                  </a:lnTo>
                  <a:lnTo>
                    <a:pt x="468" y="495"/>
                  </a:lnTo>
                  <a:lnTo>
                    <a:pt x="526" y="491"/>
                  </a:lnTo>
                  <a:lnTo>
                    <a:pt x="528" y="475"/>
                  </a:lnTo>
                  <a:lnTo>
                    <a:pt x="526" y="469"/>
                  </a:lnTo>
                  <a:lnTo>
                    <a:pt x="532" y="449"/>
                  </a:lnTo>
                  <a:lnTo>
                    <a:pt x="538" y="437"/>
                  </a:lnTo>
                  <a:lnTo>
                    <a:pt x="544" y="427"/>
                  </a:lnTo>
                  <a:lnTo>
                    <a:pt x="554" y="423"/>
                  </a:lnTo>
                  <a:lnTo>
                    <a:pt x="560" y="427"/>
                  </a:lnTo>
                  <a:lnTo>
                    <a:pt x="564" y="423"/>
                  </a:lnTo>
                  <a:lnTo>
                    <a:pt x="572" y="395"/>
                  </a:lnTo>
                  <a:lnTo>
                    <a:pt x="570" y="385"/>
                  </a:lnTo>
                  <a:lnTo>
                    <a:pt x="564" y="383"/>
                  </a:lnTo>
                  <a:lnTo>
                    <a:pt x="562" y="381"/>
                  </a:lnTo>
                  <a:lnTo>
                    <a:pt x="560" y="379"/>
                  </a:lnTo>
                  <a:lnTo>
                    <a:pt x="560" y="375"/>
                  </a:lnTo>
                  <a:lnTo>
                    <a:pt x="552" y="375"/>
                  </a:lnTo>
                  <a:lnTo>
                    <a:pt x="552" y="381"/>
                  </a:lnTo>
                  <a:lnTo>
                    <a:pt x="548" y="383"/>
                  </a:lnTo>
                  <a:lnTo>
                    <a:pt x="532" y="351"/>
                  </a:lnTo>
                  <a:lnTo>
                    <a:pt x="532" y="349"/>
                  </a:lnTo>
                  <a:lnTo>
                    <a:pt x="538" y="341"/>
                  </a:lnTo>
                  <a:lnTo>
                    <a:pt x="538" y="337"/>
                  </a:lnTo>
                  <a:lnTo>
                    <a:pt x="530" y="329"/>
                  </a:lnTo>
                  <a:lnTo>
                    <a:pt x="526" y="309"/>
                  </a:lnTo>
                  <a:lnTo>
                    <a:pt x="502" y="289"/>
                  </a:lnTo>
                  <a:lnTo>
                    <a:pt x="492" y="285"/>
                  </a:lnTo>
                  <a:lnTo>
                    <a:pt x="468" y="269"/>
                  </a:lnTo>
                  <a:lnTo>
                    <a:pt x="452" y="255"/>
                  </a:lnTo>
                  <a:lnTo>
                    <a:pt x="448" y="243"/>
                  </a:lnTo>
                  <a:lnTo>
                    <a:pt x="450" y="237"/>
                  </a:lnTo>
                  <a:lnTo>
                    <a:pt x="466" y="218"/>
                  </a:lnTo>
                  <a:lnTo>
                    <a:pt x="464" y="202"/>
                  </a:lnTo>
                  <a:lnTo>
                    <a:pt x="468" y="188"/>
                  </a:lnTo>
                  <a:lnTo>
                    <a:pt x="464" y="182"/>
                  </a:lnTo>
                  <a:lnTo>
                    <a:pt x="444" y="172"/>
                  </a:lnTo>
                  <a:lnTo>
                    <a:pt x="438" y="174"/>
                  </a:lnTo>
                  <a:lnTo>
                    <a:pt x="430" y="184"/>
                  </a:lnTo>
                  <a:lnTo>
                    <a:pt x="426" y="180"/>
                  </a:lnTo>
                  <a:lnTo>
                    <a:pt x="412" y="142"/>
                  </a:lnTo>
                  <a:lnTo>
                    <a:pt x="406" y="134"/>
                  </a:lnTo>
                  <a:lnTo>
                    <a:pt x="380" y="116"/>
                  </a:lnTo>
                  <a:lnTo>
                    <a:pt x="356" y="88"/>
                  </a:lnTo>
                  <a:lnTo>
                    <a:pt x="354" y="78"/>
                  </a:lnTo>
                  <a:lnTo>
                    <a:pt x="348" y="62"/>
                  </a:lnTo>
                  <a:lnTo>
                    <a:pt x="346" y="42"/>
                  </a:lnTo>
                  <a:lnTo>
                    <a:pt x="352" y="30"/>
                  </a:lnTo>
                  <a:lnTo>
                    <a:pt x="352" y="24"/>
                  </a:lnTo>
                  <a:lnTo>
                    <a:pt x="327" y="0"/>
                  </a:lnTo>
                  <a:lnTo>
                    <a:pt x="0" y="12"/>
                  </a:lnTo>
                  <a:lnTo>
                    <a:pt x="6" y="20"/>
                  </a:lnTo>
                  <a:lnTo>
                    <a:pt x="14" y="28"/>
                  </a:lnTo>
                  <a:lnTo>
                    <a:pt x="16" y="44"/>
                  </a:lnTo>
                  <a:lnTo>
                    <a:pt x="28" y="56"/>
                  </a:lnTo>
                  <a:lnTo>
                    <a:pt x="34" y="60"/>
                  </a:lnTo>
                  <a:lnTo>
                    <a:pt x="30" y="72"/>
                  </a:lnTo>
                  <a:lnTo>
                    <a:pt x="32" y="76"/>
                  </a:lnTo>
                  <a:lnTo>
                    <a:pt x="69" y="102"/>
                  </a:lnTo>
                  <a:lnTo>
                    <a:pt x="56" y="116"/>
                  </a:lnTo>
                  <a:lnTo>
                    <a:pt x="54" y="130"/>
                  </a:lnTo>
                  <a:lnTo>
                    <a:pt x="61" y="134"/>
                  </a:lnTo>
                  <a:lnTo>
                    <a:pt x="69" y="140"/>
                  </a:lnTo>
                  <a:lnTo>
                    <a:pt x="75" y="158"/>
                  </a:lnTo>
                  <a:lnTo>
                    <a:pt x="83" y="164"/>
                  </a:lnTo>
                  <a:lnTo>
                    <a:pt x="91" y="164"/>
                  </a:lnTo>
                  <a:lnTo>
                    <a:pt x="95" y="168"/>
                  </a:lnTo>
                  <a:lnTo>
                    <a:pt x="99" y="403"/>
                  </a:lnTo>
                  <a:lnTo>
                    <a:pt x="99" y="45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67"/>
            <p:cNvSpPr>
              <a:spLocks/>
            </p:cNvSpPr>
            <p:nvPr>
              <p:custDataLst>
                <p:tags r:id="rId245"/>
              </p:custDataLst>
            </p:nvPr>
          </p:nvSpPr>
          <p:spPr bwMode="gray">
            <a:xfrm>
              <a:off x="6713538" y="2705100"/>
              <a:ext cx="754062" cy="509587"/>
            </a:xfrm>
            <a:custGeom>
              <a:avLst/>
              <a:gdLst>
                <a:gd name="T0" fmla="*/ 2147483647 w 501"/>
                <a:gd name="T1" fmla="*/ 2147483647 h 320"/>
                <a:gd name="T2" fmla="*/ 2147483647 w 501"/>
                <a:gd name="T3" fmla="*/ 2147483647 h 320"/>
                <a:gd name="T4" fmla="*/ 2147483647 w 501"/>
                <a:gd name="T5" fmla="*/ 2147483647 h 320"/>
                <a:gd name="T6" fmla="*/ 2147483647 w 501"/>
                <a:gd name="T7" fmla="*/ 2147483647 h 320"/>
                <a:gd name="T8" fmla="*/ 2147483647 w 501"/>
                <a:gd name="T9" fmla="*/ 2147483647 h 320"/>
                <a:gd name="T10" fmla="*/ 2147483647 w 501"/>
                <a:gd name="T11" fmla="*/ 2147483647 h 320"/>
                <a:gd name="T12" fmla="*/ 2147483647 w 501"/>
                <a:gd name="T13" fmla="*/ 2147483647 h 320"/>
                <a:gd name="T14" fmla="*/ 2147483647 w 501"/>
                <a:gd name="T15" fmla="*/ 2147483647 h 320"/>
                <a:gd name="T16" fmla="*/ 2147483647 w 501"/>
                <a:gd name="T17" fmla="*/ 2147483647 h 320"/>
                <a:gd name="T18" fmla="*/ 2147483647 w 501"/>
                <a:gd name="T19" fmla="*/ 2147483647 h 320"/>
                <a:gd name="T20" fmla="*/ 2147483647 w 501"/>
                <a:gd name="T21" fmla="*/ 2147483647 h 320"/>
                <a:gd name="T22" fmla="*/ 2147483647 w 501"/>
                <a:gd name="T23" fmla="*/ 2147483647 h 320"/>
                <a:gd name="T24" fmla="*/ 2147483647 w 501"/>
                <a:gd name="T25" fmla="*/ 2147483647 h 320"/>
                <a:gd name="T26" fmla="*/ 2147483647 w 501"/>
                <a:gd name="T27" fmla="*/ 2147483647 h 320"/>
                <a:gd name="T28" fmla="*/ 2147483647 w 501"/>
                <a:gd name="T29" fmla="*/ 2147483647 h 320"/>
                <a:gd name="T30" fmla="*/ 2147483647 w 501"/>
                <a:gd name="T31" fmla="*/ 2147483647 h 320"/>
                <a:gd name="T32" fmla="*/ 2147483647 w 501"/>
                <a:gd name="T33" fmla="*/ 2147483647 h 320"/>
                <a:gd name="T34" fmla="*/ 2147483647 w 501"/>
                <a:gd name="T35" fmla="*/ 2147483647 h 320"/>
                <a:gd name="T36" fmla="*/ 2147483647 w 501"/>
                <a:gd name="T37" fmla="*/ 2147483647 h 320"/>
                <a:gd name="T38" fmla="*/ 2147483647 w 501"/>
                <a:gd name="T39" fmla="*/ 2147483647 h 320"/>
                <a:gd name="T40" fmla="*/ 2147483647 w 501"/>
                <a:gd name="T41" fmla="*/ 2147483647 h 320"/>
                <a:gd name="T42" fmla="*/ 2147483647 w 501"/>
                <a:gd name="T43" fmla="*/ 2147483647 h 320"/>
                <a:gd name="T44" fmla="*/ 2147483647 w 501"/>
                <a:gd name="T45" fmla="*/ 2147483647 h 320"/>
                <a:gd name="T46" fmla="*/ 2147483647 w 501"/>
                <a:gd name="T47" fmla="*/ 2147483647 h 320"/>
                <a:gd name="T48" fmla="*/ 2147483647 w 501"/>
                <a:gd name="T49" fmla="*/ 2147483647 h 320"/>
                <a:gd name="T50" fmla="*/ 2147483647 w 501"/>
                <a:gd name="T51" fmla="*/ 2147483647 h 320"/>
                <a:gd name="T52" fmla="*/ 2147483647 w 501"/>
                <a:gd name="T53" fmla="*/ 2147483647 h 320"/>
                <a:gd name="T54" fmla="*/ 2147483647 w 501"/>
                <a:gd name="T55" fmla="*/ 2147483647 h 320"/>
                <a:gd name="T56" fmla="*/ 2147483647 w 501"/>
                <a:gd name="T57" fmla="*/ 2147483647 h 320"/>
                <a:gd name="T58" fmla="*/ 2147483647 w 501"/>
                <a:gd name="T59" fmla="*/ 2147483647 h 320"/>
                <a:gd name="T60" fmla="*/ 2147483647 w 501"/>
                <a:gd name="T61" fmla="*/ 2147483647 h 320"/>
                <a:gd name="T62" fmla="*/ 2147483647 w 501"/>
                <a:gd name="T63" fmla="*/ 2147483647 h 320"/>
                <a:gd name="T64" fmla="*/ 2147483647 w 501"/>
                <a:gd name="T65" fmla="*/ 2147483647 h 320"/>
                <a:gd name="T66" fmla="*/ 2147483647 w 501"/>
                <a:gd name="T67" fmla="*/ 2147483647 h 320"/>
                <a:gd name="T68" fmla="*/ 2147483647 w 501"/>
                <a:gd name="T69" fmla="*/ 2147483647 h 320"/>
                <a:gd name="T70" fmla="*/ 2147483647 w 501"/>
                <a:gd name="T71" fmla="*/ 2147483647 h 320"/>
                <a:gd name="T72" fmla="*/ 2147483647 w 501"/>
                <a:gd name="T73" fmla="*/ 2147483647 h 320"/>
                <a:gd name="T74" fmla="*/ 2147483647 w 501"/>
                <a:gd name="T75" fmla="*/ 2147483647 h 320"/>
                <a:gd name="T76" fmla="*/ 2147483647 w 501"/>
                <a:gd name="T77" fmla="*/ 2147483647 h 320"/>
                <a:gd name="T78" fmla="*/ 2147483647 w 501"/>
                <a:gd name="T79" fmla="*/ 2147483647 h 320"/>
                <a:gd name="T80" fmla="*/ 2147483647 w 501"/>
                <a:gd name="T81" fmla="*/ 2147483647 h 320"/>
                <a:gd name="T82" fmla="*/ 2147483647 w 501"/>
                <a:gd name="T83" fmla="*/ 2147483647 h 320"/>
                <a:gd name="T84" fmla="*/ 2147483647 w 501"/>
                <a:gd name="T85" fmla="*/ 2147483647 h 320"/>
                <a:gd name="T86" fmla="*/ 2147483647 w 501"/>
                <a:gd name="T87" fmla="*/ 2147483647 h 320"/>
                <a:gd name="T88" fmla="*/ 2147483647 w 501"/>
                <a:gd name="T89" fmla="*/ 0 h 320"/>
                <a:gd name="T90" fmla="*/ 2147483647 w 501"/>
                <a:gd name="T91" fmla="*/ 2147483647 h 320"/>
                <a:gd name="T92" fmla="*/ 2147483647 w 501"/>
                <a:gd name="T93" fmla="*/ 2147483647 h 320"/>
                <a:gd name="T94" fmla="*/ 2147483647 w 501"/>
                <a:gd name="T95" fmla="*/ 2147483647 h 320"/>
                <a:gd name="T96" fmla="*/ 2147483647 w 501"/>
                <a:gd name="T97" fmla="*/ 2147483647 h 320"/>
                <a:gd name="T98" fmla="*/ 2147483647 w 501"/>
                <a:gd name="T99" fmla="*/ 2147483647 h 320"/>
                <a:gd name="T100" fmla="*/ 2147483647 w 501"/>
                <a:gd name="T101" fmla="*/ 2147483647 h 320"/>
                <a:gd name="T102" fmla="*/ 2147483647 w 501"/>
                <a:gd name="T103" fmla="*/ 2147483647 h 320"/>
                <a:gd name="T104" fmla="*/ 2147483647 w 501"/>
                <a:gd name="T105" fmla="*/ 2147483647 h 320"/>
                <a:gd name="T106" fmla="*/ 0 w 501"/>
                <a:gd name="T107" fmla="*/ 2147483647 h 320"/>
                <a:gd name="T108" fmla="*/ 2147483647 w 501"/>
                <a:gd name="T109" fmla="*/ 2147483647 h 320"/>
                <a:gd name="T110" fmla="*/ 2147483647 w 501"/>
                <a:gd name="T111" fmla="*/ 2147483647 h 320"/>
                <a:gd name="T112" fmla="*/ 2147483647 w 501"/>
                <a:gd name="T113" fmla="*/ 2147483647 h 320"/>
                <a:gd name="T114" fmla="*/ 2147483647 w 501"/>
                <a:gd name="T115" fmla="*/ 2147483647 h 32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01"/>
                <a:gd name="T175" fmla="*/ 0 h 320"/>
                <a:gd name="T176" fmla="*/ 501 w 501"/>
                <a:gd name="T177" fmla="*/ 320 h 32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01" h="320">
                  <a:moveTo>
                    <a:pt x="126" y="306"/>
                  </a:moveTo>
                  <a:lnTo>
                    <a:pt x="351" y="262"/>
                  </a:lnTo>
                  <a:lnTo>
                    <a:pt x="423" y="250"/>
                  </a:lnTo>
                  <a:lnTo>
                    <a:pt x="423" y="248"/>
                  </a:lnTo>
                  <a:lnTo>
                    <a:pt x="425" y="246"/>
                  </a:lnTo>
                  <a:lnTo>
                    <a:pt x="427" y="240"/>
                  </a:lnTo>
                  <a:lnTo>
                    <a:pt x="435" y="234"/>
                  </a:lnTo>
                  <a:lnTo>
                    <a:pt x="445" y="232"/>
                  </a:lnTo>
                  <a:lnTo>
                    <a:pt x="451" y="234"/>
                  </a:lnTo>
                  <a:lnTo>
                    <a:pt x="471" y="220"/>
                  </a:lnTo>
                  <a:lnTo>
                    <a:pt x="475" y="208"/>
                  </a:lnTo>
                  <a:lnTo>
                    <a:pt x="489" y="194"/>
                  </a:lnTo>
                  <a:lnTo>
                    <a:pt x="499" y="186"/>
                  </a:lnTo>
                  <a:lnTo>
                    <a:pt x="501" y="184"/>
                  </a:lnTo>
                  <a:lnTo>
                    <a:pt x="489" y="176"/>
                  </a:lnTo>
                  <a:lnTo>
                    <a:pt x="485" y="170"/>
                  </a:lnTo>
                  <a:lnTo>
                    <a:pt x="477" y="168"/>
                  </a:lnTo>
                  <a:lnTo>
                    <a:pt x="477" y="164"/>
                  </a:lnTo>
                  <a:lnTo>
                    <a:pt x="467" y="162"/>
                  </a:lnTo>
                  <a:lnTo>
                    <a:pt x="463" y="148"/>
                  </a:lnTo>
                  <a:lnTo>
                    <a:pt x="453" y="146"/>
                  </a:lnTo>
                  <a:lnTo>
                    <a:pt x="451" y="146"/>
                  </a:lnTo>
                  <a:lnTo>
                    <a:pt x="451" y="126"/>
                  </a:lnTo>
                  <a:lnTo>
                    <a:pt x="457" y="124"/>
                  </a:lnTo>
                  <a:lnTo>
                    <a:pt x="455" y="114"/>
                  </a:lnTo>
                  <a:lnTo>
                    <a:pt x="447" y="106"/>
                  </a:lnTo>
                  <a:lnTo>
                    <a:pt x="447" y="102"/>
                  </a:lnTo>
                  <a:lnTo>
                    <a:pt x="449" y="100"/>
                  </a:lnTo>
                  <a:lnTo>
                    <a:pt x="459" y="90"/>
                  </a:lnTo>
                  <a:lnTo>
                    <a:pt x="463" y="74"/>
                  </a:lnTo>
                  <a:lnTo>
                    <a:pt x="463" y="70"/>
                  </a:lnTo>
                  <a:lnTo>
                    <a:pt x="467" y="58"/>
                  </a:lnTo>
                  <a:lnTo>
                    <a:pt x="473" y="58"/>
                  </a:lnTo>
                  <a:lnTo>
                    <a:pt x="467" y="52"/>
                  </a:lnTo>
                  <a:lnTo>
                    <a:pt x="445" y="50"/>
                  </a:lnTo>
                  <a:lnTo>
                    <a:pt x="445" y="48"/>
                  </a:lnTo>
                  <a:lnTo>
                    <a:pt x="441" y="44"/>
                  </a:lnTo>
                  <a:lnTo>
                    <a:pt x="439" y="36"/>
                  </a:lnTo>
                  <a:lnTo>
                    <a:pt x="427" y="16"/>
                  </a:lnTo>
                  <a:lnTo>
                    <a:pt x="423" y="14"/>
                  </a:lnTo>
                  <a:lnTo>
                    <a:pt x="419" y="12"/>
                  </a:lnTo>
                  <a:lnTo>
                    <a:pt x="417" y="12"/>
                  </a:lnTo>
                  <a:lnTo>
                    <a:pt x="413" y="10"/>
                  </a:lnTo>
                  <a:lnTo>
                    <a:pt x="413" y="4"/>
                  </a:lnTo>
                  <a:lnTo>
                    <a:pt x="405" y="0"/>
                  </a:lnTo>
                  <a:lnTo>
                    <a:pt x="62" y="70"/>
                  </a:lnTo>
                  <a:lnTo>
                    <a:pt x="54" y="40"/>
                  </a:lnTo>
                  <a:lnTo>
                    <a:pt x="36" y="58"/>
                  </a:lnTo>
                  <a:lnTo>
                    <a:pt x="32" y="60"/>
                  </a:lnTo>
                  <a:lnTo>
                    <a:pt x="30" y="58"/>
                  </a:lnTo>
                  <a:lnTo>
                    <a:pt x="28" y="58"/>
                  </a:lnTo>
                  <a:lnTo>
                    <a:pt x="22" y="68"/>
                  </a:lnTo>
                  <a:lnTo>
                    <a:pt x="8" y="80"/>
                  </a:lnTo>
                  <a:lnTo>
                    <a:pt x="0" y="86"/>
                  </a:lnTo>
                  <a:lnTo>
                    <a:pt x="26" y="226"/>
                  </a:lnTo>
                  <a:lnTo>
                    <a:pt x="42" y="320"/>
                  </a:lnTo>
                  <a:lnTo>
                    <a:pt x="126" y="3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68"/>
            <p:cNvSpPr>
              <a:spLocks/>
            </p:cNvSpPr>
            <p:nvPr>
              <p:custDataLst>
                <p:tags r:id="rId246"/>
              </p:custDataLst>
            </p:nvPr>
          </p:nvSpPr>
          <p:spPr bwMode="gray">
            <a:xfrm>
              <a:off x="1435100" y="2470150"/>
              <a:ext cx="1028700" cy="1852612"/>
            </a:xfrm>
            <a:custGeom>
              <a:avLst/>
              <a:gdLst>
                <a:gd name="T0" fmla="*/ 2147483647 w 684"/>
                <a:gd name="T1" fmla="*/ 2147483647 h 1165"/>
                <a:gd name="T2" fmla="*/ 2147483647 w 684"/>
                <a:gd name="T3" fmla="*/ 2147483647 h 1165"/>
                <a:gd name="T4" fmla="*/ 2147483647 w 684"/>
                <a:gd name="T5" fmla="*/ 2147483647 h 1165"/>
                <a:gd name="T6" fmla="*/ 2147483647 w 684"/>
                <a:gd name="T7" fmla="*/ 2147483647 h 1165"/>
                <a:gd name="T8" fmla="*/ 2147483647 w 684"/>
                <a:gd name="T9" fmla="*/ 2147483647 h 1165"/>
                <a:gd name="T10" fmla="*/ 2147483647 w 684"/>
                <a:gd name="T11" fmla="*/ 2147483647 h 1165"/>
                <a:gd name="T12" fmla="*/ 2147483647 w 684"/>
                <a:gd name="T13" fmla="*/ 2147483647 h 1165"/>
                <a:gd name="T14" fmla="*/ 2147483647 w 684"/>
                <a:gd name="T15" fmla="*/ 2147483647 h 1165"/>
                <a:gd name="T16" fmla="*/ 2147483647 w 684"/>
                <a:gd name="T17" fmla="*/ 2147483647 h 1165"/>
                <a:gd name="T18" fmla="*/ 2147483647 w 684"/>
                <a:gd name="T19" fmla="*/ 2147483647 h 1165"/>
                <a:gd name="T20" fmla="*/ 2147483647 w 684"/>
                <a:gd name="T21" fmla="*/ 2147483647 h 1165"/>
                <a:gd name="T22" fmla="*/ 2147483647 w 684"/>
                <a:gd name="T23" fmla="*/ 2147483647 h 1165"/>
                <a:gd name="T24" fmla="*/ 2147483647 w 684"/>
                <a:gd name="T25" fmla="*/ 2147483647 h 1165"/>
                <a:gd name="T26" fmla="*/ 2147483647 w 684"/>
                <a:gd name="T27" fmla="*/ 2147483647 h 1165"/>
                <a:gd name="T28" fmla="*/ 2147483647 w 684"/>
                <a:gd name="T29" fmla="*/ 2147483647 h 1165"/>
                <a:gd name="T30" fmla="*/ 2147483647 w 684"/>
                <a:gd name="T31" fmla="*/ 2147483647 h 1165"/>
                <a:gd name="T32" fmla="*/ 2147483647 w 684"/>
                <a:gd name="T33" fmla="*/ 2147483647 h 1165"/>
                <a:gd name="T34" fmla="*/ 2147483647 w 684"/>
                <a:gd name="T35" fmla="*/ 2147483647 h 1165"/>
                <a:gd name="T36" fmla="*/ 2147483647 w 684"/>
                <a:gd name="T37" fmla="*/ 2147483647 h 1165"/>
                <a:gd name="T38" fmla="*/ 2147483647 w 684"/>
                <a:gd name="T39" fmla="*/ 2147483647 h 1165"/>
                <a:gd name="T40" fmla="*/ 2147483647 w 684"/>
                <a:gd name="T41" fmla="*/ 2147483647 h 1165"/>
                <a:gd name="T42" fmla="*/ 2147483647 w 684"/>
                <a:gd name="T43" fmla="*/ 2147483647 h 1165"/>
                <a:gd name="T44" fmla="*/ 2147483647 w 684"/>
                <a:gd name="T45" fmla="*/ 2147483647 h 1165"/>
                <a:gd name="T46" fmla="*/ 2147483647 w 684"/>
                <a:gd name="T47" fmla="*/ 2147483647 h 1165"/>
                <a:gd name="T48" fmla="*/ 2147483647 w 684"/>
                <a:gd name="T49" fmla="*/ 2147483647 h 1165"/>
                <a:gd name="T50" fmla="*/ 2147483647 w 684"/>
                <a:gd name="T51" fmla="*/ 2147483647 h 1165"/>
                <a:gd name="T52" fmla="*/ 2147483647 w 684"/>
                <a:gd name="T53" fmla="*/ 2147483647 h 1165"/>
                <a:gd name="T54" fmla="*/ 2147483647 w 684"/>
                <a:gd name="T55" fmla="*/ 2147483647 h 1165"/>
                <a:gd name="T56" fmla="*/ 2147483647 w 684"/>
                <a:gd name="T57" fmla="*/ 2147483647 h 1165"/>
                <a:gd name="T58" fmla="*/ 2147483647 w 684"/>
                <a:gd name="T59" fmla="*/ 2147483647 h 1165"/>
                <a:gd name="T60" fmla="*/ 2147483647 w 684"/>
                <a:gd name="T61" fmla="*/ 2147483647 h 1165"/>
                <a:gd name="T62" fmla="*/ 2147483647 w 684"/>
                <a:gd name="T63" fmla="*/ 2147483647 h 1165"/>
                <a:gd name="T64" fmla="*/ 2147483647 w 684"/>
                <a:gd name="T65" fmla="*/ 2147483647 h 1165"/>
                <a:gd name="T66" fmla="*/ 2147483647 w 684"/>
                <a:gd name="T67" fmla="*/ 2147483647 h 1165"/>
                <a:gd name="T68" fmla="*/ 2147483647 w 684"/>
                <a:gd name="T69" fmla="*/ 2147483647 h 1165"/>
                <a:gd name="T70" fmla="*/ 2147483647 w 684"/>
                <a:gd name="T71" fmla="*/ 2147483647 h 1165"/>
                <a:gd name="T72" fmla="*/ 2147483647 w 684"/>
                <a:gd name="T73" fmla="*/ 2147483647 h 1165"/>
                <a:gd name="T74" fmla="*/ 2147483647 w 684"/>
                <a:gd name="T75" fmla="*/ 2147483647 h 1165"/>
                <a:gd name="T76" fmla="*/ 2147483647 w 684"/>
                <a:gd name="T77" fmla="*/ 2147483647 h 1165"/>
                <a:gd name="T78" fmla="*/ 2147483647 w 684"/>
                <a:gd name="T79" fmla="*/ 2147483647 h 1165"/>
                <a:gd name="T80" fmla="*/ 2147483647 w 684"/>
                <a:gd name="T81" fmla="*/ 2147483647 h 1165"/>
                <a:gd name="T82" fmla="*/ 2147483647 w 684"/>
                <a:gd name="T83" fmla="*/ 2147483647 h 1165"/>
                <a:gd name="T84" fmla="*/ 2147483647 w 684"/>
                <a:gd name="T85" fmla="*/ 2147483647 h 1165"/>
                <a:gd name="T86" fmla="*/ 2147483647 w 684"/>
                <a:gd name="T87" fmla="*/ 2147483647 h 1165"/>
                <a:gd name="T88" fmla="*/ 2147483647 w 684"/>
                <a:gd name="T89" fmla="*/ 2147483647 h 1165"/>
                <a:gd name="T90" fmla="*/ 2147483647 w 684"/>
                <a:gd name="T91" fmla="*/ 2147483647 h 1165"/>
                <a:gd name="T92" fmla="*/ 2147483647 w 684"/>
                <a:gd name="T93" fmla="*/ 2147483647 h 1165"/>
                <a:gd name="T94" fmla="*/ 2147483647 w 684"/>
                <a:gd name="T95" fmla="*/ 2147483647 h 116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4"/>
                <a:gd name="T145" fmla="*/ 0 h 1165"/>
                <a:gd name="T146" fmla="*/ 684 w 684"/>
                <a:gd name="T147" fmla="*/ 1165 h 116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4" h="1165">
                  <a:moveTo>
                    <a:pt x="596" y="1163"/>
                  </a:moveTo>
                  <a:lnTo>
                    <a:pt x="387" y="1141"/>
                  </a:lnTo>
                  <a:lnTo>
                    <a:pt x="385" y="1139"/>
                  </a:lnTo>
                  <a:lnTo>
                    <a:pt x="383" y="1129"/>
                  </a:lnTo>
                  <a:lnTo>
                    <a:pt x="385" y="1121"/>
                  </a:lnTo>
                  <a:lnTo>
                    <a:pt x="387" y="1121"/>
                  </a:lnTo>
                  <a:lnTo>
                    <a:pt x="385" y="1119"/>
                  </a:lnTo>
                  <a:lnTo>
                    <a:pt x="383" y="1119"/>
                  </a:lnTo>
                  <a:lnTo>
                    <a:pt x="381" y="1109"/>
                  </a:lnTo>
                  <a:lnTo>
                    <a:pt x="381" y="1105"/>
                  </a:lnTo>
                  <a:lnTo>
                    <a:pt x="381" y="1071"/>
                  </a:lnTo>
                  <a:lnTo>
                    <a:pt x="361" y="1033"/>
                  </a:lnTo>
                  <a:lnTo>
                    <a:pt x="351" y="1023"/>
                  </a:lnTo>
                  <a:lnTo>
                    <a:pt x="343" y="1007"/>
                  </a:lnTo>
                  <a:lnTo>
                    <a:pt x="323" y="989"/>
                  </a:lnTo>
                  <a:lnTo>
                    <a:pt x="309" y="989"/>
                  </a:lnTo>
                  <a:lnTo>
                    <a:pt x="303" y="981"/>
                  </a:lnTo>
                  <a:lnTo>
                    <a:pt x="307" y="971"/>
                  </a:lnTo>
                  <a:lnTo>
                    <a:pt x="303" y="965"/>
                  </a:lnTo>
                  <a:lnTo>
                    <a:pt x="305" y="959"/>
                  </a:lnTo>
                  <a:lnTo>
                    <a:pt x="297" y="951"/>
                  </a:lnTo>
                  <a:lnTo>
                    <a:pt x="275" y="947"/>
                  </a:lnTo>
                  <a:lnTo>
                    <a:pt x="263" y="943"/>
                  </a:lnTo>
                  <a:lnTo>
                    <a:pt x="249" y="929"/>
                  </a:lnTo>
                  <a:lnTo>
                    <a:pt x="239" y="907"/>
                  </a:lnTo>
                  <a:lnTo>
                    <a:pt x="225" y="897"/>
                  </a:lnTo>
                  <a:lnTo>
                    <a:pt x="211" y="893"/>
                  </a:lnTo>
                  <a:lnTo>
                    <a:pt x="173" y="875"/>
                  </a:lnTo>
                  <a:lnTo>
                    <a:pt x="161" y="875"/>
                  </a:lnTo>
                  <a:lnTo>
                    <a:pt x="142" y="865"/>
                  </a:lnTo>
                  <a:lnTo>
                    <a:pt x="132" y="855"/>
                  </a:lnTo>
                  <a:lnTo>
                    <a:pt x="132" y="847"/>
                  </a:lnTo>
                  <a:lnTo>
                    <a:pt x="140" y="839"/>
                  </a:lnTo>
                  <a:lnTo>
                    <a:pt x="142" y="821"/>
                  </a:lnTo>
                  <a:lnTo>
                    <a:pt x="144" y="809"/>
                  </a:lnTo>
                  <a:lnTo>
                    <a:pt x="149" y="803"/>
                  </a:lnTo>
                  <a:lnTo>
                    <a:pt x="144" y="791"/>
                  </a:lnTo>
                  <a:lnTo>
                    <a:pt x="134" y="785"/>
                  </a:lnTo>
                  <a:lnTo>
                    <a:pt x="132" y="773"/>
                  </a:lnTo>
                  <a:lnTo>
                    <a:pt x="136" y="771"/>
                  </a:lnTo>
                  <a:lnTo>
                    <a:pt x="138" y="771"/>
                  </a:lnTo>
                  <a:lnTo>
                    <a:pt x="140" y="759"/>
                  </a:lnTo>
                  <a:lnTo>
                    <a:pt x="130" y="751"/>
                  </a:lnTo>
                  <a:lnTo>
                    <a:pt x="104" y="705"/>
                  </a:lnTo>
                  <a:lnTo>
                    <a:pt x="102" y="693"/>
                  </a:lnTo>
                  <a:lnTo>
                    <a:pt x="98" y="682"/>
                  </a:lnTo>
                  <a:lnTo>
                    <a:pt x="96" y="672"/>
                  </a:lnTo>
                  <a:lnTo>
                    <a:pt x="78" y="644"/>
                  </a:lnTo>
                  <a:lnTo>
                    <a:pt x="78" y="618"/>
                  </a:lnTo>
                  <a:lnTo>
                    <a:pt x="84" y="612"/>
                  </a:lnTo>
                  <a:lnTo>
                    <a:pt x="88" y="610"/>
                  </a:lnTo>
                  <a:lnTo>
                    <a:pt x="98" y="600"/>
                  </a:lnTo>
                  <a:lnTo>
                    <a:pt x="100" y="584"/>
                  </a:lnTo>
                  <a:lnTo>
                    <a:pt x="94" y="576"/>
                  </a:lnTo>
                  <a:lnTo>
                    <a:pt x="80" y="570"/>
                  </a:lnTo>
                  <a:lnTo>
                    <a:pt x="66" y="558"/>
                  </a:lnTo>
                  <a:lnTo>
                    <a:pt x="62" y="546"/>
                  </a:lnTo>
                  <a:lnTo>
                    <a:pt x="62" y="508"/>
                  </a:lnTo>
                  <a:lnTo>
                    <a:pt x="66" y="504"/>
                  </a:lnTo>
                  <a:lnTo>
                    <a:pt x="64" y="496"/>
                  </a:lnTo>
                  <a:lnTo>
                    <a:pt x="66" y="494"/>
                  </a:lnTo>
                  <a:lnTo>
                    <a:pt x="70" y="476"/>
                  </a:lnTo>
                  <a:lnTo>
                    <a:pt x="74" y="476"/>
                  </a:lnTo>
                  <a:lnTo>
                    <a:pt x="78" y="482"/>
                  </a:lnTo>
                  <a:lnTo>
                    <a:pt x="78" y="496"/>
                  </a:lnTo>
                  <a:lnTo>
                    <a:pt x="78" y="498"/>
                  </a:lnTo>
                  <a:lnTo>
                    <a:pt x="90" y="508"/>
                  </a:lnTo>
                  <a:lnTo>
                    <a:pt x="94" y="506"/>
                  </a:lnTo>
                  <a:lnTo>
                    <a:pt x="94" y="496"/>
                  </a:lnTo>
                  <a:lnTo>
                    <a:pt x="88" y="476"/>
                  </a:lnTo>
                  <a:lnTo>
                    <a:pt x="88" y="464"/>
                  </a:lnTo>
                  <a:lnTo>
                    <a:pt x="88" y="448"/>
                  </a:lnTo>
                  <a:lnTo>
                    <a:pt x="86" y="448"/>
                  </a:lnTo>
                  <a:lnTo>
                    <a:pt x="78" y="456"/>
                  </a:lnTo>
                  <a:lnTo>
                    <a:pt x="78" y="464"/>
                  </a:lnTo>
                  <a:lnTo>
                    <a:pt x="74" y="468"/>
                  </a:lnTo>
                  <a:lnTo>
                    <a:pt x="62" y="464"/>
                  </a:lnTo>
                  <a:lnTo>
                    <a:pt x="48" y="446"/>
                  </a:lnTo>
                  <a:lnTo>
                    <a:pt x="36" y="442"/>
                  </a:lnTo>
                  <a:lnTo>
                    <a:pt x="44" y="430"/>
                  </a:lnTo>
                  <a:lnTo>
                    <a:pt x="44" y="390"/>
                  </a:lnTo>
                  <a:lnTo>
                    <a:pt x="26" y="372"/>
                  </a:lnTo>
                  <a:lnTo>
                    <a:pt x="20" y="358"/>
                  </a:lnTo>
                  <a:lnTo>
                    <a:pt x="6" y="324"/>
                  </a:lnTo>
                  <a:lnTo>
                    <a:pt x="12" y="314"/>
                  </a:lnTo>
                  <a:lnTo>
                    <a:pt x="12" y="304"/>
                  </a:lnTo>
                  <a:lnTo>
                    <a:pt x="10" y="296"/>
                  </a:lnTo>
                  <a:lnTo>
                    <a:pt x="16" y="272"/>
                  </a:lnTo>
                  <a:lnTo>
                    <a:pt x="22" y="260"/>
                  </a:lnTo>
                  <a:lnTo>
                    <a:pt x="26" y="256"/>
                  </a:lnTo>
                  <a:lnTo>
                    <a:pt x="22" y="232"/>
                  </a:lnTo>
                  <a:lnTo>
                    <a:pt x="12" y="210"/>
                  </a:lnTo>
                  <a:lnTo>
                    <a:pt x="12" y="202"/>
                  </a:lnTo>
                  <a:lnTo>
                    <a:pt x="10" y="198"/>
                  </a:lnTo>
                  <a:lnTo>
                    <a:pt x="4" y="192"/>
                  </a:lnTo>
                  <a:lnTo>
                    <a:pt x="2" y="182"/>
                  </a:lnTo>
                  <a:lnTo>
                    <a:pt x="0" y="170"/>
                  </a:lnTo>
                  <a:lnTo>
                    <a:pt x="2" y="164"/>
                  </a:lnTo>
                  <a:lnTo>
                    <a:pt x="2" y="154"/>
                  </a:lnTo>
                  <a:lnTo>
                    <a:pt x="12" y="136"/>
                  </a:lnTo>
                  <a:lnTo>
                    <a:pt x="44" y="104"/>
                  </a:lnTo>
                  <a:lnTo>
                    <a:pt x="44" y="96"/>
                  </a:lnTo>
                  <a:lnTo>
                    <a:pt x="44" y="82"/>
                  </a:lnTo>
                  <a:lnTo>
                    <a:pt x="52" y="76"/>
                  </a:lnTo>
                  <a:lnTo>
                    <a:pt x="60" y="64"/>
                  </a:lnTo>
                  <a:lnTo>
                    <a:pt x="62" y="34"/>
                  </a:lnTo>
                  <a:lnTo>
                    <a:pt x="56" y="20"/>
                  </a:lnTo>
                  <a:lnTo>
                    <a:pt x="62" y="6"/>
                  </a:lnTo>
                  <a:lnTo>
                    <a:pt x="66" y="0"/>
                  </a:lnTo>
                  <a:lnTo>
                    <a:pt x="387" y="88"/>
                  </a:lnTo>
                  <a:lnTo>
                    <a:pt x="307" y="406"/>
                  </a:lnTo>
                  <a:lnTo>
                    <a:pt x="658" y="923"/>
                  </a:lnTo>
                  <a:lnTo>
                    <a:pt x="658" y="939"/>
                  </a:lnTo>
                  <a:lnTo>
                    <a:pt x="658" y="945"/>
                  </a:lnTo>
                  <a:lnTo>
                    <a:pt x="658" y="949"/>
                  </a:lnTo>
                  <a:lnTo>
                    <a:pt x="666" y="963"/>
                  </a:lnTo>
                  <a:lnTo>
                    <a:pt x="666" y="973"/>
                  </a:lnTo>
                  <a:lnTo>
                    <a:pt x="668" y="981"/>
                  </a:lnTo>
                  <a:lnTo>
                    <a:pt x="672" y="993"/>
                  </a:lnTo>
                  <a:lnTo>
                    <a:pt x="678" y="997"/>
                  </a:lnTo>
                  <a:lnTo>
                    <a:pt x="682" y="1003"/>
                  </a:lnTo>
                  <a:lnTo>
                    <a:pt x="684" y="1013"/>
                  </a:lnTo>
                  <a:lnTo>
                    <a:pt x="682" y="1017"/>
                  </a:lnTo>
                  <a:lnTo>
                    <a:pt x="678" y="1015"/>
                  </a:lnTo>
                  <a:lnTo>
                    <a:pt x="668" y="1023"/>
                  </a:lnTo>
                  <a:lnTo>
                    <a:pt x="656" y="1029"/>
                  </a:lnTo>
                  <a:lnTo>
                    <a:pt x="646" y="1041"/>
                  </a:lnTo>
                  <a:lnTo>
                    <a:pt x="638" y="1069"/>
                  </a:lnTo>
                  <a:lnTo>
                    <a:pt x="622" y="1091"/>
                  </a:lnTo>
                  <a:lnTo>
                    <a:pt x="612" y="1091"/>
                  </a:lnTo>
                  <a:lnTo>
                    <a:pt x="612" y="1097"/>
                  </a:lnTo>
                  <a:lnTo>
                    <a:pt x="614" y="1105"/>
                  </a:lnTo>
                  <a:lnTo>
                    <a:pt x="612" y="1111"/>
                  </a:lnTo>
                  <a:lnTo>
                    <a:pt x="610" y="1125"/>
                  </a:lnTo>
                  <a:lnTo>
                    <a:pt x="612" y="1131"/>
                  </a:lnTo>
                  <a:lnTo>
                    <a:pt x="624" y="1141"/>
                  </a:lnTo>
                  <a:lnTo>
                    <a:pt x="626" y="1145"/>
                  </a:lnTo>
                  <a:lnTo>
                    <a:pt x="624" y="1151"/>
                  </a:lnTo>
                  <a:lnTo>
                    <a:pt x="622" y="1157"/>
                  </a:lnTo>
                  <a:lnTo>
                    <a:pt x="612" y="1165"/>
                  </a:lnTo>
                  <a:lnTo>
                    <a:pt x="610" y="1163"/>
                  </a:lnTo>
                  <a:lnTo>
                    <a:pt x="596" y="11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Freeform 69"/>
            <p:cNvSpPr>
              <a:spLocks/>
            </p:cNvSpPr>
            <p:nvPr>
              <p:custDataLst>
                <p:tags r:id="rId247"/>
              </p:custDataLst>
            </p:nvPr>
          </p:nvSpPr>
          <p:spPr bwMode="gray">
            <a:xfrm>
              <a:off x="3889375" y="2778125"/>
              <a:ext cx="1062038" cy="557212"/>
            </a:xfrm>
            <a:custGeom>
              <a:avLst/>
              <a:gdLst>
                <a:gd name="T0" fmla="*/ 0 w 706"/>
                <a:gd name="T1" fmla="*/ 2147483647 h 350"/>
                <a:gd name="T2" fmla="*/ 2147483647 w 706"/>
                <a:gd name="T3" fmla="*/ 0 h 350"/>
                <a:gd name="T4" fmla="*/ 2147483647 w 706"/>
                <a:gd name="T5" fmla="*/ 2147483647 h 350"/>
                <a:gd name="T6" fmla="*/ 2147483647 w 706"/>
                <a:gd name="T7" fmla="*/ 2147483647 h 350"/>
                <a:gd name="T8" fmla="*/ 2147483647 w 706"/>
                <a:gd name="T9" fmla="*/ 2147483647 h 350"/>
                <a:gd name="T10" fmla="*/ 2147483647 w 706"/>
                <a:gd name="T11" fmla="*/ 2147483647 h 350"/>
                <a:gd name="T12" fmla="*/ 2147483647 w 706"/>
                <a:gd name="T13" fmla="*/ 2147483647 h 350"/>
                <a:gd name="T14" fmla="*/ 2147483647 w 706"/>
                <a:gd name="T15" fmla="*/ 2147483647 h 350"/>
                <a:gd name="T16" fmla="*/ 2147483647 w 706"/>
                <a:gd name="T17" fmla="*/ 2147483647 h 350"/>
                <a:gd name="T18" fmla="*/ 2147483647 w 706"/>
                <a:gd name="T19" fmla="*/ 2147483647 h 350"/>
                <a:gd name="T20" fmla="*/ 2147483647 w 706"/>
                <a:gd name="T21" fmla="*/ 2147483647 h 350"/>
                <a:gd name="T22" fmla="*/ 2147483647 w 706"/>
                <a:gd name="T23" fmla="*/ 2147483647 h 350"/>
                <a:gd name="T24" fmla="*/ 2147483647 w 706"/>
                <a:gd name="T25" fmla="*/ 2147483647 h 350"/>
                <a:gd name="T26" fmla="*/ 2147483647 w 706"/>
                <a:gd name="T27" fmla="*/ 2147483647 h 350"/>
                <a:gd name="T28" fmla="*/ 2147483647 w 706"/>
                <a:gd name="T29" fmla="*/ 2147483647 h 350"/>
                <a:gd name="T30" fmla="*/ 2147483647 w 706"/>
                <a:gd name="T31" fmla="*/ 2147483647 h 350"/>
                <a:gd name="T32" fmla="*/ 2147483647 w 706"/>
                <a:gd name="T33" fmla="*/ 2147483647 h 350"/>
                <a:gd name="T34" fmla="*/ 2147483647 w 706"/>
                <a:gd name="T35" fmla="*/ 2147483647 h 350"/>
                <a:gd name="T36" fmla="*/ 2147483647 w 706"/>
                <a:gd name="T37" fmla="*/ 2147483647 h 350"/>
                <a:gd name="T38" fmla="*/ 2147483647 w 706"/>
                <a:gd name="T39" fmla="*/ 2147483647 h 350"/>
                <a:gd name="T40" fmla="*/ 2147483647 w 706"/>
                <a:gd name="T41" fmla="*/ 2147483647 h 350"/>
                <a:gd name="T42" fmla="*/ 2147483647 w 706"/>
                <a:gd name="T43" fmla="*/ 2147483647 h 350"/>
                <a:gd name="T44" fmla="*/ 2147483647 w 706"/>
                <a:gd name="T45" fmla="*/ 2147483647 h 350"/>
                <a:gd name="T46" fmla="*/ 2147483647 w 706"/>
                <a:gd name="T47" fmla="*/ 2147483647 h 350"/>
                <a:gd name="T48" fmla="*/ 2147483647 w 706"/>
                <a:gd name="T49" fmla="*/ 2147483647 h 350"/>
                <a:gd name="T50" fmla="*/ 2147483647 w 706"/>
                <a:gd name="T51" fmla="*/ 2147483647 h 350"/>
                <a:gd name="T52" fmla="*/ 2147483647 w 706"/>
                <a:gd name="T53" fmla="*/ 2147483647 h 350"/>
                <a:gd name="T54" fmla="*/ 2147483647 w 706"/>
                <a:gd name="T55" fmla="*/ 2147483647 h 350"/>
                <a:gd name="T56" fmla="*/ 2147483647 w 706"/>
                <a:gd name="T57" fmla="*/ 2147483647 h 350"/>
                <a:gd name="T58" fmla="*/ 2147483647 w 706"/>
                <a:gd name="T59" fmla="*/ 2147483647 h 350"/>
                <a:gd name="T60" fmla="*/ 2147483647 w 706"/>
                <a:gd name="T61" fmla="*/ 2147483647 h 350"/>
                <a:gd name="T62" fmla="*/ 2147483647 w 706"/>
                <a:gd name="T63" fmla="*/ 2147483647 h 350"/>
                <a:gd name="T64" fmla="*/ 2147483647 w 706"/>
                <a:gd name="T65" fmla="*/ 2147483647 h 350"/>
                <a:gd name="T66" fmla="*/ 2147483647 w 706"/>
                <a:gd name="T67" fmla="*/ 2147483647 h 350"/>
                <a:gd name="T68" fmla="*/ 2147483647 w 706"/>
                <a:gd name="T69" fmla="*/ 2147483647 h 350"/>
                <a:gd name="T70" fmla="*/ 2147483647 w 706"/>
                <a:gd name="T71" fmla="*/ 2147483647 h 350"/>
                <a:gd name="T72" fmla="*/ 2147483647 w 706"/>
                <a:gd name="T73" fmla="*/ 2147483647 h 350"/>
                <a:gd name="T74" fmla="*/ 2147483647 w 706"/>
                <a:gd name="T75" fmla="*/ 2147483647 h 350"/>
                <a:gd name="T76" fmla="*/ 2147483647 w 706"/>
                <a:gd name="T77" fmla="*/ 2147483647 h 350"/>
                <a:gd name="T78" fmla="*/ 2147483647 w 706"/>
                <a:gd name="T79" fmla="*/ 2147483647 h 350"/>
                <a:gd name="T80" fmla="*/ 2147483647 w 706"/>
                <a:gd name="T81" fmla="*/ 2147483647 h 350"/>
                <a:gd name="T82" fmla="*/ 2147483647 w 706"/>
                <a:gd name="T83" fmla="*/ 2147483647 h 350"/>
                <a:gd name="T84" fmla="*/ 2147483647 w 706"/>
                <a:gd name="T85" fmla="*/ 2147483647 h 350"/>
                <a:gd name="T86" fmla="*/ 2147483647 w 706"/>
                <a:gd name="T87" fmla="*/ 2147483647 h 350"/>
                <a:gd name="T88" fmla="*/ 2147483647 w 706"/>
                <a:gd name="T89" fmla="*/ 2147483647 h 350"/>
                <a:gd name="T90" fmla="*/ 0 w 706"/>
                <a:gd name="T91" fmla="*/ 2147483647 h 350"/>
                <a:gd name="T92" fmla="*/ 0 w 706"/>
                <a:gd name="T93" fmla="*/ 2147483647 h 350"/>
                <a:gd name="T94" fmla="*/ 0 w 706"/>
                <a:gd name="T95" fmla="*/ 2147483647 h 3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06"/>
                <a:gd name="T145" fmla="*/ 0 h 350"/>
                <a:gd name="T146" fmla="*/ 706 w 706"/>
                <a:gd name="T147" fmla="*/ 350 h 35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06" h="350">
                  <a:moveTo>
                    <a:pt x="0" y="216"/>
                  </a:moveTo>
                  <a:lnTo>
                    <a:pt x="20" y="0"/>
                  </a:lnTo>
                  <a:lnTo>
                    <a:pt x="453" y="24"/>
                  </a:lnTo>
                  <a:lnTo>
                    <a:pt x="466" y="40"/>
                  </a:lnTo>
                  <a:lnTo>
                    <a:pt x="480" y="40"/>
                  </a:lnTo>
                  <a:lnTo>
                    <a:pt x="490" y="36"/>
                  </a:lnTo>
                  <a:lnTo>
                    <a:pt x="500" y="44"/>
                  </a:lnTo>
                  <a:lnTo>
                    <a:pt x="506" y="56"/>
                  </a:lnTo>
                  <a:lnTo>
                    <a:pt x="518" y="60"/>
                  </a:lnTo>
                  <a:lnTo>
                    <a:pt x="530" y="56"/>
                  </a:lnTo>
                  <a:lnTo>
                    <a:pt x="540" y="48"/>
                  </a:lnTo>
                  <a:lnTo>
                    <a:pt x="554" y="48"/>
                  </a:lnTo>
                  <a:lnTo>
                    <a:pt x="562" y="52"/>
                  </a:lnTo>
                  <a:lnTo>
                    <a:pt x="598" y="74"/>
                  </a:lnTo>
                  <a:lnTo>
                    <a:pt x="614" y="86"/>
                  </a:lnTo>
                  <a:lnTo>
                    <a:pt x="614" y="96"/>
                  </a:lnTo>
                  <a:lnTo>
                    <a:pt x="626" y="102"/>
                  </a:lnTo>
                  <a:lnTo>
                    <a:pt x="626" y="110"/>
                  </a:lnTo>
                  <a:lnTo>
                    <a:pt x="620" y="126"/>
                  </a:lnTo>
                  <a:lnTo>
                    <a:pt x="630" y="132"/>
                  </a:lnTo>
                  <a:lnTo>
                    <a:pt x="634" y="152"/>
                  </a:lnTo>
                  <a:lnTo>
                    <a:pt x="642" y="160"/>
                  </a:lnTo>
                  <a:lnTo>
                    <a:pt x="640" y="168"/>
                  </a:lnTo>
                  <a:lnTo>
                    <a:pt x="642" y="176"/>
                  </a:lnTo>
                  <a:lnTo>
                    <a:pt x="654" y="186"/>
                  </a:lnTo>
                  <a:lnTo>
                    <a:pt x="658" y="194"/>
                  </a:lnTo>
                  <a:lnTo>
                    <a:pt x="654" y="204"/>
                  </a:lnTo>
                  <a:lnTo>
                    <a:pt x="652" y="220"/>
                  </a:lnTo>
                  <a:lnTo>
                    <a:pt x="664" y="226"/>
                  </a:lnTo>
                  <a:lnTo>
                    <a:pt x="666" y="234"/>
                  </a:lnTo>
                  <a:lnTo>
                    <a:pt x="660" y="242"/>
                  </a:lnTo>
                  <a:lnTo>
                    <a:pt x="664" y="252"/>
                  </a:lnTo>
                  <a:lnTo>
                    <a:pt x="668" y="260"/>
                  </a:lnTo>
                  <a:lnTo>
                    <a:pt x="666" y="268"/>
                  </a:lnTo>
                  <a:lnTo>
                    <a:pt x="668" y="280"/>
                  </a:lnTo>
                  <a:lnTo>
                    <a:pt x="672" y="286"/>
                  </a:lnTo>
                  <a:lnTo>
                    <a:pt x="678" y="294"/>
                  </a:lnTo>
                  <a:lnTo>
                    <a:pt x="686" y="302"/>
                  </a:lnTo>
                  <a:lnTo>
                    <a:pt x="688" y="318"/>
                  </a:lnTo>
                  <a:lnTo>
                    <a:pt x="700" y="330"/>
                  </a:lnTo>
                  <a:lnTo>
                    <a:pt x="706" y="334"/>
                  </a:lnTo>
                  <a:lnTo>
                    <a:pt x="702" y="346"/>
                  </a:lnTo>
                  <a:lnTo>
                    <a:pt x="704" y="350"/>
                  </a:lnTo>
                  <a:lnTo>
                    <a:pt x="154" y="336"/>
                  </a:lnTo>
                  <a:lnTo>
                    <a:pt x="160" y="23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sq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5" name="Oval 13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612804" y="314026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84" name="Oval 13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398258" y="289908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86" name="Oval 13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66072" y="319353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87" name="Oval 13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586170" y="322904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88" name="Oval 13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506268" y="342436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0" name="Oval 13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825876" y="378836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1" name="Oval 13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871740" y="374544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2" name="Oval 13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925008" y="378983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4" name="Oval 132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084812" y="396739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5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2146958" y="405617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6" name="Oval 132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2608614" y="409168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7" name="Oval 132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2716624" y="409316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8" name="Oval 132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2796526" y="409316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9" name="Oval 132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2725502" y="402213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0" name="Oval 132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2832038" y="403101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1" name="Oval 132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3400230" y="455481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2" name="Oval 132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3463850" y="455629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4" name="Oval 132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4387162" y="477824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5" name="Oval 132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4316138" y="472497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6" name="Oval 132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4458186" y="475160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7" name="Oval 132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4422674" y="483150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8" name="Oval 132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4333894" y="484926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1" name="Oval 132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4751160" y="493804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2" name="Oval 132"/>
          <p:cNvSpPr>
            <a:spLocks noChangeArrowheads="1"/>
          </p:cNvSpPr>
          <p:nvPr>
            <p:custDataLst>
              <p:tags r:id="rId24"/>
            </p:custDataLst>
          </p:nvPr>
        </p:nvSpPr>
        <p:spPr bwMode="gray">
          <a:xfrm>
            <a:off x="4804428" y="489365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3" name="Oval 132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4715648" y="486702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4" name="Oval 132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4654976" y="449561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5" name="Oval 132"/>
          <p:cNvSpPr>
            <a:spLocks noChangeArrowheads="1"/>
          </p:cNvSpPr>
          <p:nvPr>
            <p:custDataLst>
              <p:tags r:id="rId27"/>
            </p:custDataLst>
          </p:nvPr>
        </p:nvSpPr>
        <p:spPr bwMode="gray">
          <a:xfrm>
            <a:off x="4717122" y="445122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6" name="Oval 132"/>
          <p:cNvSpPr>
            <a:spLocks noChangeArrowheads="1"/>
          </p:cNvSpPr>
          <p:nvPr>
            <p:custDataLst>
              <p:tags r:id="rId28"/>
            </p:custDataLst>
          </p:nvPr>
        </p:nvSpPr>
        <p:spPr bwMode="gray">
          <a:xfrm>
            <a:off x="4726000" y="453113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8" name="Oval 132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7151168" y="534938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9" name="Oval 132"/>
          <p:cNvSpPr>
            <a:spLocks noChangeArrowheads="1"/>
          </p:cNvSpPr>
          <p:nvPr>
            <p:custDataLst>
              <p:tags r:id="rId30"/>
            </p:custDataLst>
          </p:nvPr>
        </p:nvSpPr>
        <p:spPr bwMode="gray">
          <a:xfrm>
            <a:off x="7072740" y="529758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0" name="Oval 132"/>
          <p:cNvSpPr>
            <a:spLocks noChangeArrowheads="1"/>
          </p:cNvSpPr>
          <p:nvPr>
            <p:custDataLst>
              <p:tags r:id="rId31"/>
            </p:custDataLst>
          </p:nvPr>
        </p:nvSpPr>
        <p:spPr bwMode="gray">
          <a:xfrm>
            <a:off x="7109726" y="521915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1" name="Oval 132"/>
          <p:cNvSpPr>
            <a:spLocks noChangeArrowheads="1"/>
          </p:cNvSpPr>
          <p:nvPr>
            <p:custDataLst>
              <p:tags r:id="rId32"/>
            </p:custDataLst>
          </p:nvPr>
        </p:nvSpPr>
        <p:spPr bwMode="gray">
          <a:xfrm>
            <a:off x="7056458" y="524579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2" name="Oval 132"/>
          <p:cNvSpPr>
            <a:spLocks noChangeArrowheads="1"/>
          </p:cNvSpPr>
          <p:nvPr>
            <p:custDataLst>
              <p:tags r:id="rId33"/>
            </p:custDataLst>
          </p:nvPr>
        </p:nvSpPr>
        <p:spPr bwMode="gray">
          <a:xfrm>
            <a:off x="7083092" y="516589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3" name="Oval 132"/>
          <p:cNvSpPr>
            <a:spLocks noChangeArrowheads="1"/>
          </p:cNvSpPr>
          <p:nvPr>
            <p:custDataLst>
              <p:tags r:id="rId34"/>
            </p:custDataLst>
          </p:nvPr>
        </p:nvSpPr>
        <p:spPr bwMode="gray">
          <a:xfrm>
            <a:off x="7020946" y="517476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5" name="Oval 132"/>
          <p:cNvSpPr>
            <a:spLocks noChangeArrowheads="1"/>
          </p:cNvSpPr>
          <p:nvPr>
            <p:custDataLst>
              <p:tags r:id="rId35"/>
            </p:custDataLst>
          </p:nvPr>
        </p:nvSpPr>
        <p:spPr bwMode="gray">
          <a:xfrm>
            <a:off x="7041650" y="506230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7" name="Oval 132"/>
          <p:cNvSpPr>
            <a:spLocks noChangeArrowheads="1"/>
          </p:cNvSpPr>
          <p:nvPr>
            <p:custDataLst>
              <p:tags r:id="rId36"/>
            </p:custDataLst>
          </p:nvPr>
        </p:nvSpPr>
        <p:spPr bwMode="gray">
          <a:xfrm>
            <a:off x="5798730" y="395255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8" name="Oval 132"/>
          <p:cNvSpPr>
            <a:spLocks noChangeArrowheads="1"/>
          </p:cNvSpPr>
          <p:nvPr>
            <p:custDataLst>
              <p:tags r:id="rId37"/>
            </p:custDataLst>
          </p:nvPr>
        </p:nvSpPr>
        <p:spPr bwMode="gray">
          <a:xfrm>
            <a:off x="5915618" y="394514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0" name="Oval 132"/>
          <p:cNvSpPr>
            <a:spLocks noChangeArrowheads="1"/>
          </p:cNvSpPr>
          <p:nvPr>
            <p:custDataLst>
              <p:tags r:id="rId38"/>
            </p:custDataLst>
          </p:nvPr>
        </p:nvSpPr>
        <p:spPr bwMode="gray">
          <a:xfrm>
            <a:off x="6486758" y="425882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1" name="Oval 132"/>
          <p:cNvSpPr>
            <a:spLocks noChangeArrowheads="1"/>
          </p:cNvSpPr>
          <p:nvPr>
            <p:custDataLst>
              <p:tags r:id="rId39"/>
            </p:custDataLst>
          </p:nvPr>
        </p:nvSpPr>
        <p:spPr bwMode="gray">
          <a:xfrm>
            <a:off x="6408330" y="431356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2" name="Oval 132"/>
          <p:cNvSpPr>
            <a:spLocks noChangeArrowheads="1"/>
          </p:cNvSpPr>
          <p:nvPr>
            <p:custDataLst>
              <p:tags r:id="rId40"/>
            </p:custDataLst>
          </p:nvPr>
        </p:nvSpPr>
        <p:spPr bwMode="gray">
          <a:xfrm>
            <a:off x="6569608" y="438606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3" name="Oval 132"/>
          <p:cNvSpPr>
            <a:spLocks noChangeArrowheads="1"/>
          </p:cNvSpPr>
          <p:nvPr>
            <p:custDataLst>
              <p:tags r:id="rId41"/>
            </p:custDataLst>
          </p:nvPr>
        </p:nvSpPr>
        <p:spPr bwMode="gray">
          <a:xfrm>
            <a:off x="6544448" y="444080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4" name="Oval 133"/>
          <p:cNvSpPr>
            <a:spLocks noChangeArrowheads="1"/>
          </p:cNvSpPr>
          <p:nvPr>
            <p:custDataLst>
              <p:tags r:id="rId42"/>
            </p:custDataLst>
          </p:nvPr>
        </p:nvSpPr>
        <p:spPr bwMode="gray">
          <a:xfrm>
            <a:off x="6847774" y="430911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9" name="Oval 138"/>
          <p:cNvSpPr>
            <a:spLocks noChangeArrowheads="1"/>
          </p:cNvSpPr>
          <p:nvPr>
            <p:custDataLst>
              <p:tags r:id="rId43"/>
            </p:custDataLst>
          </p:nvPr>
        </p:nvSpPr>
        <p:spPr bwMode="gray">
          <a:xfrm>
            <a:off x="7180682" y="379861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2" name="Oval 141"/>
          <p:cNvSpPr>
            <a:spLocks noChangeArrowheads="1"/>
          </p:cNvSpPr>
          <p:nvPr>
            <p:custDataLst>
              <p:tags r:id="rId44"/>
            </p:custDataLst>
          </p:nvPr>
        </p:nvSpPr>
        <p:spPr bwMode="gray">
          <a:xfrm>
            <a:off x="5791258" y="295962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4" name="Oval 143"/>
          <p:cNvSpPr>
            <a:spLocks noChangeArrowheads="1"/>
          </p:cNvSpPr>
          <p:nvPr>
            <p:custDataLst>
              <p:tags r:id="rId45"/>
            </p:custDataLst>
          </p:nvPr>
        </p:nvSpPr>
        <p:spPr bwMode="gray">
          <a:xfrm>
            <a:off x="5732060" y="294481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6" name="Oval 145"/>
          <p:cNvSpPr>
            <a:spLocks noChangeArrowheads="1"/>
          </p:cNvSpPr>
          <p:nvPr>
            <p:custDataLst>
              <p:tags r:id="rId46"/>
            </p:custDataLst>
          </p:nvPr>
        </p:nvSpPr>
        <p:spPr bwMode="gray">
          <a:xfrm>
            <a:off x="6365346" y="269917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7" name="Oval 146"/>
          <p:cNvSpPr>
            <a:spLocks noChangeArrowheads="1"/>
          </p:cNvSpPr>
          <p:nvPr>
            <p:custDataLst>
              <p:tags r:id="rId47"/>
            </p:custDataLst>
          </p:nvPr>
        </p:nvSpPr>
        <p:spPr bwMode="gray">
          <a:xfrm>
            <a:off x="6295796" y="266514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8" name="Oval 147"/>
          <p:cNvSpPr>
            <a:spLocks noChangeArrowheads="1"/>
          </p:cNvSpPr>
          <p:nvPr>
            <p:custDataLst>
              <p:tags r:id="rId48"/>
            </p:custDataLst>
          </p:nvPr>
        </p:nvSpPr>
        <p:spPr bwMode="gray">
          <a:xfrm>
            <a:off x="6306148" y="274651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0" name="Oval 149"/>
          <p:cNvSpPr>
            <a:spLocks noChangeArrowheads="1"/>
          </p:cNvSpPr>
          <p:nvPr>
            <p:custDataLst>
              <p:tags r:id="rId49"/>
            </p:custDataLst>
          </p:nvPr>
        </p:nvSpPr>
        <p:spPr bwMode="gray">
          <a:xfrm>
            <a:off x="7383334" y="294478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2" name="Oval 151"/>
          <p:cNvSpPr>
            <a:spLocks noChangeArrowheads="1"/>
          </p:cNvSpPr>
          <p:nvPr>
            <p:custDataLst>
              <p:tags r:id="rId50"/>
            </p:custDataLst>
          </p:nvPr>
        </p:nvSpPr>
        <p:spPr bwMode="gray">
          <a:xfrm>
            <a:off x="7865694" y="253046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3" name="Oval 152"/>
          <p:cNvSpPr>
            <a:spLocks noChangeArrowheads="1"/>
          </p:cNvSpPr>
          <p:nvPr>
            <p:custDataLst>
              <p:tags r:id="rId51"/>
            </p:custDataLst>
          </p:nvPr>
        </p:nvSpPr>
        <p:spPr bwMode="gray">
          <a:xfrm>
            <a:off x="7778388" y="253193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4" name="Oval 153"/>
          <p:cNvSpPr>
            <a:spLocks noChangeArrowheads="1"/>
          </p:cNvSpPr>
          <p:nvPr>
            <p:custDataLst>
              <p:tags r:id="rId52"/>
            </p:custDataLst>
          </p:nvPr>
        </p:nvSpPr>
        <p:spPr bwMode="gray">
          <a:xfrm>
            <a:off x="7806496" y="248014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76200" y="6118131"/>
            <a:ext cx="2152936" cy="816069"/>
          </a:xfrm>
          <a:prstGeom prst="rect">
            <a:avLst/>
          </a:prstGeom>
          <a:noFill/>
          <a:ln>
            <a:solidFill>
              <a:srgbClr val="BFDC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6" name="Oval 132"/>
          <p:cNvSpPr>
            <a:spLocks noChangeArrowheads="1"/>
          </p:cNvSpPr>
          <p:nvPr>
            <p:custDataLst>
              <p:tags r:id="rId53"/>
            </p:custDataLst>
          </p:nvPr>
        </p:nvSpPr>
        <p:spPr bwMode="gray">
          <a:xfrm>
            <a:off x="169938" y="6139812"/>
            <a:ext cx="168596" cy="165760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03164" y="6130934"/>
            <a:ext cx="1731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00" dirty="0">
                <a:solidFill>
                  <a:schemeClr val="bg1"/>
                </a:solidFill>
              </a:rPr>
              <a:t>80 Hospitals</a:t>
            </a:r>
          </a:p>
        </p:txBody>
      </p:sp>
      <p:sp>
        <p:nvSpPr>
          <p:cNvPr id="160" name="Oval 132"/>
          <p:cNvSpPr>
            <a:spLocks noChangeArrowheads="1"/>
          </p:cNvSpPr>
          <p:nvPr>
            <p:custDataLst>
              <p:tags r:id="rId54"/>
            </p:custDataLst>
          </p:nvPr>
        </p:nvSpPr>
        <p:spPr bwMode="gray">
          <a:xfrm>
            <a:off x="1426366" y="295382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8" name="Oval 132"/>
          <p:cNvSpPr>
            <a:spLocks noChangeArrowheads="1"/>
          </p:cNvSpPr>
          <p:nvPr>
            <p:custDataLst>
              <p:tags r:id="rId55"/>
            </p:custDataLst>
          </p:nvPr>
        </p:nvSpPr>
        <p:spPr bwMode="gray">
          <a:xfrm>
            <a:off x="169939" y="6385256"/>
            <a:ext cx="168596" cy="168878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62479" y="6355052"/>
            <a:ext cx="2145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00" dirty="0">
                <a:solidFill>
                  <a:schemeClr val="bg1"/>
                </a:solidFill>
              </a:rPr>
              <a:t>197 Outpatient Centers</a:t>
            </a:r>
          </a:p>
        </p:txBody>
      </p:sp>
      <p:sp>
        <p:nvSpPr>
          <p:cNvPr id="162" name="Oval 132"/>
          <p:cNvSpPr>
            <a:spLocks noChangeArrowheads="1"/>
          </p:cNvSpPr>
          <p:nvPr>
            <p:custDataLst>
              <p:tags r:id="rId56"/>
            </p:custDataLst>
          </p:nvPr>
        </p:nvSpPr>
        <p:spPr bwMode="gray">
          <a:xfrm>
            <a:off x="1516620" y="310622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3" name="Oval 132"/>
          <p:cNvSpPr>
            <a:spLocks noChangeArrowheads="1"/>
          </p:cNvSpPr>
          <p:nvPr>
            <p:custDataLst>
              <p:tags r:id="rId57"/>
            </p:custDataLst>
          </p:nvPr>
        </p:nvSpPr>
        <p:spPr bwMode="gray">
          <a:xfrm>
            <a:off x="1525498" y="317725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4" name="Oval 132"/>
          <p:cNvSpPr>
            <a:spLocks noChangeArrowheads="1"/>
          </p:cNvSpPr>
          <p:nvPr>
            <p:custDataLst>
              <p:tags r:id="rId58"/>
            </p:custDataLst>
          </p:nvPr>
        </p:nvSpPr>
        <p:spPr bwMode="gray">
          <a:xfrm>
            <a:off x="1489986" y="307959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5" name="Oval 132"/>
          <p:cNvSpPr>
            <a:spLocks noChangeArrowheads="1"/>
          </p:cNvSpPr>
          <p:nvPr>
            <p:custDataLst>
              <p:tags r:id="rId59"/>
            </p:custDataLst>
          </p:nvPr>
        </p:nvSpPr>
        <p:spPr bwMode="gray">
          <a:xfrm>
            <a:off x="1445596" y="333705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6" name="Oval 132"/>
          <p:cNvSpPr>
            <a:spLocks noChangeArrowheads="1"/>
          </p:cNvSpPr>
          <p:nvPr>
            <p:custDataLst>
              <p:tags r:id="rId60"/>
            </p:custDataLst>
          </p:nvPr>
        </p:nvSpPr>
        <p:spPr bwMode="gray">
          <a:xfrm>
            <a:off x="1543254" y="348798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7" name="Oval 132"/>
          <p:cNvSpPr>
            <a:spLocks noChangeArrowheads="1"/>
          </p:cNvSpPr>
          <p:nvPr>
            <p:custDataLst>
              <p:tags r:id="rId61"/>
            </p:custDataLst>
          </p:nvPr>
        </p:nvSpPr>
        <p:spPr bwMode="gray">
          <a:xfrm>
            <a:off x="1587644" y="340808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8" name="Oval 132"/>
          <p:cNvSpPr>
            <a:spLocks noChangeArrowheads="1"/>
          </p:cNvSpPr>
          <p:nvPr>
            <p:custDataLst>
              <p:tags r:id="rId62"/>
            </p:custDataLst>
          </p:nvPr>
        </p:nvSpPr>
        <p:spPr bwMode="gray">
          <a:xfrm>
            <a:off x="1623156" y="348798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89" name="Oval 132"/>
          <p:cNvSpPr>
            <a:spLocks noChangeArrowheads="1"/>
          </p:cNvSpPr>
          <p:nvPr>
            <p:custDataLst>
              <p:tags r:id="rId63"/>
            </p:custDataLst>
          </p:nvPr>
        </p:nvSpPr>
        <p:spPr bwMode="gray">
          <a:xfrm>
            <a:off x="1577292" y="354865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69" name="Oval 132"/>
          <p:cNvSpPr>
            <a:spLocks noChangeArrowheads="1"/>
          </p:cNvSpPr>
          <p:nvPr>
            <p:custDataLst>
              <p:tags r:id="rId64"/>
            </p:custDataLst>
          </p:nvPr>
        </p:nvSpPr>
        <p:spPr bwMode="gray">
          <a:xfrm>
            <a:off x="1667546" y="354125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0" name="Oval 132"/>
          <p:cNvSpPr>
            <a:spLocks noChangeArrowheads="1"/>
          </p:cNvSpPr>
          <p:nvPr>
            <p:custDataLst>
              <p:tags r:id="rId65"/>
            </p:custDataLst>
          </p:nvPr>
        </p:nvSpPr>
        <p:spPr bwMode="gray">
          <a:xfrm>
            <a:off x="1676424" y="369217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1" name="Oval 132"/>
          <p:cNvSpPr>
            <a:spLocks noChangeArrowheads="1"/>
          </p:cNvSpPr>
          <p:nvPr>
            <p:custDataLst>
              <p:tags r:id="rId66"/>
            </p:custDataLst>
          </p:nvPr>
        </p:nvSpPr>
        <p:spPr bwMode="gray">
          <a:xfrm>
            <a:off x="1793312" y="371140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2" name="Oval 132"/>
          <p:cNvSpPr>
            <a:spLocks noChangeArrowheads="1"/>
          </p:cNvSpPr>
          <p:nvPr>
            <p:custDataLst>
              <p:tags r:id="rId67"/>
            </p:custDataLst>
          </p:nvPr>
        </p:nvSpPr>
        <p:spPr bwMode="gray">
          <a:xfrm>
            <a:off x="2024140" y="372916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3" name="Oval 132"/>
          <p:cNvSpPr>
            <a:spLocks noChangeArrowheads="1"/>
          </p:cNvSpPr>
          <p:nvPr>
            <p:custDataLst>
              <p:tags r:id="rId68"/>
            </p:custDataLst>
          </p:nvPr>
        </p:nvSpPr>
        <p:spPr bwMode="gray">
          <a:xfrm>
            <a:off x="1997506" y="380018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4" name="Oval 132"/>
          <p:cNvSpPr>
            <a:spLocks noChangeArrowheads="1"/>
          </p:cNvSpPr>
          <p:nvPr>
            <p:custDataLst>
              <p:tags r:id="rId69"/>
            </p:custDataLst>
          </p:nvPr>
        </p:nvSpPr>
        <p:spPr bwMode="gray">
          <a:xfrm>
            <a:off x="1935360" y="387121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5" name="Oval 132"/>
          <p:cNvSpPr>
            <a:spLocks noChangeArrowheads="1"/>
          </p:cNvSpPr>
          <p:nvPr>
            <p:custDataLst>
              <p:tags r:id="rId70"/>
            </p:custDataLst>
          </p:nvPr>
        </p:nvSpPr>
        <p:spPr bwMode="gray">
          <a:xfrm>
            <a:off x="1864336" y="394223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6" name="Oval 132"/>
          <p:cNvSpPr>
            <a:spLocks noChangeArrowheads="1"/>
          </p:cNvSpPr>
          <p:nvPr>
            <p:custDataLst>
              <p:tags r:id="rId71"/>
            </p:custDataLst>
          </p:nvPr>
        </p:nvSpPr>
        <p:spPr bwMode="gray">
          <a:xfrm>
            <a:off x="1890970" y="407540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7" name="Oval 132"/>
          <p:cNvSpPr>
            <a:spLocks noChangeArrowheads="1"/>
          </p:cNvSpPr>
          <p:nvPr>
            <p:custDataLst>
              <p:tags r:id="rId72"/>
            </p:custDataLst>
          </p:nvPr>
        </p:nvSpPr>
        <p:spPr bwMode="gray">
          <a:xfrm>
            <a:off x="1988628" y="410203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8" name="Oval 132"/>
          <p:cNvSpPr>
            <a:spLocks noChangeArrowheads="1"/>
          </p:cNvSpPr>
          <p:nvPr>
            <p:custDataLst>
              <p:tags r:id="rId73"/>
            </p:custDataLst>
          </p:nvPr>
        </p:nvSpPr>
        <p:spPr bwMode="gray">
          <a:xfrm>
            <a:off x="1988628" y="399550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79" name="Oval 132"/>
          <p:cNvSpPr>
            <a:spLocks noChangeArrowheads="1"/>
          </p:cNvSpPr>
          <p:nvPr>
            <p:custDataLst>
              <p:tags r:id="rId74"/>
            </p:custDataLst>
          </p:nvPr>
        </p:nvSpPr>
        <p:spPr bwMode="gray">
          <a:xfrm>
            <a:off x="2254968" y="395999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0" name="Oval 132"/>
          <p:cNvSpPr>
            <a:spLocks noChangeArrowheads="1"/>
          </p:cNvSpPr>
          <p:nvPr>
            <p:custDataLst>
              <p:tags r:id="rId75"/>
            </p:custDataLst>
          </p:nvPr>
        </p:nvSpPr>
        <p:spPr bwMode="gray">
          <a:xfrm>
            <a:off x="2192822" y="395111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1" name="Oval 132"/>
          <p:cNvSpPr>
            <a:spLocks noChangeArrowheads="1"/>
          </p:cNvSpPr>
          <p:nvPr>
            <p:custDataLst>
              <p:tags r:id="rId76"/>
            </p:custDataLst>
          </p:nvPr>
        </p:nvSpPr>
        <p:spPr bwMode="gray">
          <a:xfrm>
            <a:off x="1910200" y="400585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2" name="Oval 132"/>
          <p:cNvSpPr>
            <a:spLocks noChangeArrowheads="1"/>
          </p:cNvSpPr>
          <p:nvPr>
            <p:custDataLst>
              <p:tags r:id="rId77"/>
            </p:custDataLst>
          </p:nvPr>
        </p:nvSpPr>
        <p:spPr bwMode="gray">
          <a:xfrm>
            <a:off x="1821420" y="386380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93" name="Oval 132"/>
          <p:cNvSpPr>
            <a:spLocks noChangeArrowheads="1"/>
          </p:cNvSpPr>
          <p:nvPr>
            <p:custDataLst>
              <p:tags r:id="rId78"/>
            </p:custDataLst>
          </p:nvPr>
        </p:nvSpPr>
        <p:spPr bwMode="gray">
          <a:xfrm>
            <a:off x="1898374" y="386085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3" name="Oval 132"/>
          <p:cNvSpPr>
            <a:spLocks noChangeArrowheads="1"/>
          </p:cNvSpPr>
          <p:nvPr>
            <p:custDataLst>
              <p:tags r:id="rId79"/>
            </p:custDataLst>
          </p:nvPr>
        </p:nvSpPr>
        <p:spPr bwMode="gray">
          <a:xfrm>
            <a:off x="2505026" y="409463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4" name="Oval 132"/>
          <p:cNvSpPr>
            <a:spLocks noChangeArrowheads="1"/>
          </p:cNvSpPr>
          <p:nvPr>
            <p:custDataLst>
              <p:tags r:id="rId80"/>
            </p:custDataLst>
          </p:nvPr>
        </p:nvSpPr>
        <p:spPr bwMode="gray">
          <a:xfrm>
            <a:off x="2496148" y="421004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5" name="Oval 132"/>
          <p:cNvSpPr>
            <a:spLocks noChangeArrowheads="1"/>
          </p:cNvSpPr>
          <p:nvPr>
            <p:custDataLst>
              <p:tags r:id="rId81"/>
            </p:custDataLst>
          </p:nvPr>
        </p:nvSpPr>
        <p:spPr bwMode="gray">
          <a:xfrm>
            <a:off x="2682586" y="418341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6" name="Oval 132"/>
          <p:cNvSpPr>
            <a:spLocks noChangeArrowheads="1"/>
          </p:cNvSpPr>
          <p:nvPr>
            <p:custDataLst>
              <p:tags r:id="rId82"/>
            </p:custDataLst>
          </p:nvPr>
        </p:nvSpPr>
        <p:spPr bwMode="gray">
          <a:xfrm>
            <a:off x="2780244" y="416565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7" name="Oval 132"/>
          <p:cNvSpPr>
            <a:spLocks noChangeArrowheads="1"/>
          </p:cNvSpPr>
          <p:nvPr>
            <p:custDataLst>
              <p:tags r:id="rId83"/>
            </p:custDataLst>
          </p:nvPr>
        </p:nvSpPr>
        <p:spPr bwMode="gray">
          <a:xfrm>
            <a:off x="3534874" y="429882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88" name="Oval 132"/>
          <p:cNvSpPr>
            <a:spLocks noChangeArrowheads="1"/>
          </p:cNvSpPr>
          <p:nvPr>
            <p:custDataLst>
              <p:tags r:id="rId84"/>
            </p:custDataLst>
          </p:nvPr>
        </p:nvSpPr>
        <p:spPr bwMode="gray">
          <a:xfrm>
            <a:off x="3589616" y="434469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1" name="Oval 132"/>
          <p:cNvSpPr>
            <a:spLocks noChangeArrowheads="1"/>
          </p:cNvSpPr>
          <p:nvPr>
            <p:custDataLst>
              <p:tags r:id="rId85"/>
            </p:custDataLst>
          </p:nvPr>
        </p:nvSpPr>
        <p:spPr bwMode="gray">
          <a:xfrm>
            <a:off x="3466798" y="455036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3" name="Oval 132"/>
          <p:cNvSpPr>
            <a:spLocks noChangeArrowheads="1"/>
          </p:cNvSpPr>
          <p:nvPr>
            <p:custDataLst>
              <p:tags r:id="rId86"/>
            </p:custDataLst>
          </p:nvPr>
        </p:nvSpPr>
        <p:spPr bwMode="gray">
          <a:xfrm>
            <a:off x="3454972" y="460068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2" name="Oval 132"/>
          <p:cNvSpPr>
            <a:spLocks noChangeArrowheads="1"/>
          </p:cNvSpPr>
          <p:nvPr>
            <p:custDataLst>
              <p:tags r:id="rId87"/>
            </p:custDataLst>
          </p:nvPr>
        </p:nvSpPr>
        <p:spPr bwMode="gray">
          <a:xfrm>
            <a:off x="3564456" y="456811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3" name="Oval 132"/>
          <p:cNvSpPr>
            <a:spLocks noChangeArrowheads="1"/>
          </p:cNvSpPr>
          <p:nvPr>
            <p:custDataLst>
              <p:tags r:id="rId88"/>
            </p:custDataLst>
          </p:nvPr>
        </p:nvSpPr>
        <p:spPr bwMode="gray">
          <a:xfrm>
            <a:off x="3635480" y="456811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4" name="Oval 132"/>
          <p:cNvSpPr>
            <a:spLocks noChangeArrowheads="1"/>
          </p:cNvSpPr>
          <p:nvPr>
            <p:custDataLst>
              <p:tags r:id="rId89"/>
            </p:custDataLst>
          </p:nvPr>
        </p:nvSpPr>
        <p:spPr bwMode="gray">
          <a:xfrm>
            <a:off x="3688748" y="4621385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5" name="Oval 132"/>
          <p:cNvSpPr>
            <a:spLocks noChangeArrowheads="1"/>
          </p:cNvSpPr>
          <p:nvPr>
            <p:custDataLst>
              <p:tags r:id="rId90"/>
            </p:custDataLst>
          </p:nvPr>
        </p:nvSpPr>
        <p:spPr bwMode="gray">
          <a:xfrm>
            <a:off x="3582212" y="463026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6" name="Oval 132"/>
          <p:cNvSpPr>
            <a:spLocks noChangeArrowheads="1"/>
          </p:cNvSpPr>
          <p:nvPr>
            <p:custDataLst>
              <p:tags r:id="rId91"/>
            </p:custDataLst>
          </p:nvPr>
        </p:nvSpPr>
        <p:spPr bwMode="gray">
          <a:xfrm>
            <a:off x="3564456" y="468353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7" name="Oval 132"/>
          <p:cNvSpPr>
            <a:spLocks noChangeArrowheads="1"/>
          </p:cNvSpPr>
          <p:nvPr>
            <p:custDataLst>
              <p:tags r:id="rId92"/>
            </p:custDataLst>
          </p:nvPr>
        </p:nvSpPr>
        <p:spPr bwMode="gray">
          <a:xfrm>
            <a:off x="3644358" y="467465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8" name="Oval 132"/>
          <p:cNvSpPr>
            <a:spLocks noChangeArrowheads="1"/>
          </p:cNvSpPr>
          <p:nvPr>
            <p:custDataLst>
              <p:tags r:id="rId93"/>
            </p:custDataLst>
          </p:nvPr>
        </p:nvSpPr>
        <p:spPr bwMode="gray">
          <a:xfrm>
            <a:off x="4531929" y="451484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99" name="Oval 132"/>
          <p:cNvSpPr>
            <a:spLocks noChangeArrowheads="1"/>
          </p:cNvSpPr>
          <p:nvPr>
            <p:custDataLst>
              <p:tags r:id="rId94"/>
            </p:custDataLst>
          </p:nvPr>
        </p:nvSpPr>
        <p:spPr bwMode="gray">
          <a:xfrm>
            <a:off x="4583843" y="446349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0" name="Oval 132"/>
          <p:cNvSpPr>
            <a:spLocks noChangeArrowheads="1"/>
          </p:cNvSpPr>
          <p:nvPr>
            <p:custDataLst>
              <p:tags r:id="rId95"/>
            </p:custDataLst>
          </p:nvPr>
        </p:nvSpPr>
        <p:spPr bwMode="gray">
          <a:xfrm>
            <a:off x="4629129" y="455310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1" name="Oval 132"/>
          <p:cNvSpPr>
            <a:spLocks noChangeArrowheads="1"/>
          </p:cNvSpPr>
          <p:nvPr>
            <p:custDataLst>
              <p:tags r:id="rId96"/>
            </p:custDataLst>
          </p:nvPr>
        </p:nvSpPr>
        <p:spPr bwMode="gray">
          <a:xfrm>
            <a:off x="4810324" y="449116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3" name="Oval 132"/>
          <p:cNvSpPr>
            <a:spLocks noChangeArrowheads="1"/>
          </p:cNvSpPr>
          <p:nvPr>
            <p:custDataLst>
              <p:tags r:id="rId97"/>
            </p:custDataLst>
          </p:nvPr>
        </p:nvSpPr>
        <p:spPr bwMode="gray">
          <a:xfrm>
            <a:off x="4757056" y="4340237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5" name="Oval 132"/>
          <p:cNvSpPr>
            <a:spLocks noChangeArrowheads="1"/>
          </p:cNvSpPr>
          <p:nvPr>
            <p:custDataLst>
              <p:tags r:id="rId98"/>
            </p:custDataLst>
          </p:nvPr>
        </p:nvSpPr>
        <p:spPr bwMode="gray">
          <a:xfrm>
            <a:off x="4881348" y="4508919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6" name="Oval 132"/>
          <p:cNvSpPr>
            <a:spLocks noChangeArrowheads="1"/>
          </p:cNvSpPr>
          <p:nvPr>
            <p:custDataLst>
              <p:tags r:id="rId99"/>
            </p:custDataLst>
          </p:nvPr>
        </p:nvSpPr>
        <p:spPr bwMode="gray">
          <a:xfrm>
            <a:off x="4856188" y="438610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7" name="Oval 132"/>
          <p:cNvSpPr>
            <a:spLocks noChangeArrowheads="1"/>
          </p:cNvSpPr>
          <p:nvPr>
            <p:custDataLst>
              <p:tags r:id="rId100"/>
            </p:custDataLst>
          </p:nvPr>
        </p:nvSpPr>
        <p:spPr bwMode="gray">
          <a:xfrm>
            <a:off x="4962724" y="4430491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8" name="Oval 132"/>
          <p:cNvSpPr>
            <a:spLocks noChangeArrowheads="1"/>
          </p:cNvSpPr>
          <p:nvPr>
            <p:custDataLst>
              <p:tags r:id="rId101"/>
            </p:custDataLst>
          </p:nvPr>
        </p:nvSpPr>
        <p:spPr bwMode="gray">
          <a:xfrm>
            <a:off x="4559579" y="474989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09" name="Oval 132"/>
          <p:cNvSpPr>
            <a:spLocks noChangeArrowheads="1"/>
          </p:cNvSpPr>
          <p:nvPr>
            <p:custDataLst>
              <p:tags r:id="rId102"/>
            </p:custDataLst>
          </p:nvPr>
        </p:nvSpPr>
        <p:spPr bwMode="gray">
          <a:xfrm>
            <a:off x="4538088" y="467170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09" name="Oval 132"/>
          <p:cNvSpPr>
            <a:spLocks noChangeArrowheads="1"/>
          </p:cNvSpPr>
          <p:nvPr>
            <p:custDataLst>
              <p:tags r:id="rId103"/>
            </p:custDataLst>
          </p:nvPr>
        </p:nvSpPr>
        <p:spPr bwMode="gray">
          <a:xfrm>
            <a:off x="4524067" y="483867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0" name="Oval 132"/>
          <p:cNvSpPr>
            <a:spLocks noChangeArrowheads="1"/>
          </p:cNvSpPr>
          <p:nvPr>
            <p:custDataLst>
              <p:tags r:id="rId104"/>
            </p:custDataLst>
          </p:nvPr>
        </p:nvSpPr>
        <p:spPr bwMode="gray">
          <a:xfrm>
            <a:off x="4541823" y="489194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1" name="Oval 132"/>
          <p:cNvSpPr>
            <a:spLocks noChangeArrowheads="1"/>
          </p:cNvSpPr>
          <p:nvPr>
            <p:custDataLst>
              <p:tags r:id="rId105"/>
            </p:custDataLst>
          </p:nvPr>
        </p:nvSpPr>
        <p:spPr bwMode="gray">
          <a:xfrm>
            <a:off x="4481151" y="492892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2" name="Oval 132"/>
          <p:cNvSpPr>
            <a:spLocks noChangeArrowheads="1"/>
          </p:cNvSpPr>
          <p:nvPr>
            <p:custDataLst>
              <p:tags r:id="rId106"/>
            </p:custDataLst>
          </p:nvPr>
        </p:nvSpPr>
        <p:spPr bwMode="gray">
          <a:xfrm>
            <a:off x="4427883" y="491117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3" name="Oval 132"/>
          <p:cNvSpPr>
            <a:spLocks noChangeArrowheads="1"/>
          </p:cNvSpPr>
          <p:nvPr>
            <p:custDataLst>
              <p:tags r:id="rId107"/>
            </p:custDataLst>
          </p:nvPr>
        </p:nvSpPr>
        <p:spPr bwMode="gray">
          <a:xfrm>
            <a:off x="4365737" y="494668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4" name="Oval 132"/>
          <p:cNvSpPr>
            <a:spLocks noChangeArrowheads="1"/>
          </p:cNvSpPr>
          <p:nvPr>
            <p:custDataLst>
              <p:tags r:id="rId108"/>
            </p:custDataLst>
          </p:nvPr>
        </p:nvSpPr>
        <p:spPr bwMode="gray">
          <a:xfrm>
            <a:off x="4294713" y="492892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5" name="Oval 132"/>
          <p:cNvSpPr>
            <a:spLocks noChangeArrowheads="1"/>
          </p:cNvSpPr>
          <p:nvPr>
            <p:custDataLst>
              <p:tags r:id="rId109"/>
            </p:custDataLst>
          </p:nvPr>
        </p:nvSpPr>
        <p:spPr bwMode="gray">
          <a:xfrm>
            <a:off x="4445639" y="501770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6" name="Oval 132"/>
          <p:cNvSpPr>
            <a:spLocks noChangeArrowheads="1"/>
          </p:cNvSpPr>
          <p:nvPr>
            <p:custDataLst>
              <p:tags r:id="rId110"/>
            </p:custDataLst>
          </p:nvPr>
        </p:nvSpPr>
        <p:spPr bwMode="gray">
          <a:xfrm>
            <a:off x="4561053" y="499107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7" name="Oval 132"/>
          <p:cNvSpPr>
            <a:spLocks noChangeArrowheads="1"/>
          </p:cNvSpPr>
          <p:nvPr>
            <p:custDataLst>
              <p:tags r:id="rId111"/>
            </p:custDataLst>
          </p:nvPr>
        </p:nvSpPr>
        <p:spPr bwMode="gray">
          <a:xfrm>
            <a:off x="4445639" y="547048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8" name="Oval 132"/>
          <p:cNvSpPr>
            <a:spLocks noChangeArrowheads="1"/>
          </p:cNvSpPr>
          <p:nvPr>
            <p:custDataLst>
              <p:tags r:id="rId112"/>
            </p:custDataLst>
          </p:nvPr>
        </p:nvSpPr>
        <p:spPr bwMode="gray">
          <a:xfrm>
            <a:off x="4498907" y="550599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19" name="Oval 132"/>
          <p:cNvSpPr>
            <a:spLocks noChangeArrowheads="1"/>
          </p:cNvSpPr>
          <p:nvPr>
            <p:custDataLst>
              <p:tags r:id="rId113"/>
            </p:custDataLst>
          </p:nvPr>
        </p:nvSpPr>
        <p:spPr bwMode="gray">
          <a:xfrm>
            <a:off x="4552175" y="547936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7" name="Oval 132"/>
          <p:cNvSpPr>
            <a:spLocks noChangeArrowheads="1"/>
          </p:cNvSpPr>
          <p:nvPr>
            <p:custDataLst>
              <p:tags r:id="rId114"/>
            </p:custDataLst>
          </p:nvPr>
        </p:nvSpPr>
        <p:spPr bwMode="gray">
          <a:xfrm>
            <a:off x="4530684" y="544556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0" name="Oval 132"/>
          <p:cNvSpPr>
            <a:spLocks noChangeArrowheads="1"/>
          </p:cNvSpPr>
          <p:nvPr>
            <p:custDataLst>
              <p:tags r:id="rId115"/>
            </p:custDataLst>
          </p:nvPr>
        </p:nvSpPr>
        <p:spPr bwMode="gray">
          <a:xfrm>
            <a:off x="4685345" y="492892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1" name="Oval 132"/>
          <p:cNvSpPr>
            <a:spLocks noChangeArrowheads="1"/>
          </p:cNvSpPr>
          <p:nvPr>
            <p:custDataLst>
              <p:tags r:id="rId116"/>
            </p:custDataLst>
          </p:nvPr>
        </p:nvSpPr>
        <p:spPr bwMode="gray">
          <a:xfrm>
            <a:off x="4711979" y="498219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2" name="Oval 132"/>
          <p:cNvSpPr>
            <a:spLocks noChangeArrowheads="1"/>
          </p:cNvSpPr>
          <p:nvPr>
            <p:custDataLst>
              <p:tags r:id="rId117"/>
            </p:custDataLst>
          </p:nvPr>
        </p:nvSpPr>
        <p:spPr bwMode="gray">
          <a:xfrm>
            <a:off x="4640955" y="492892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3" name="Oval 132"/>
          <p:cNvSpPr>
            <a:spLocks noChangeArrowheads="1"/>
          </p:cNvSpPr>
          <p:nvPr>
            <p:custDataLst>
              <p:tags r:id="rId118"/>
            </p:custDataLst>
          </p:nvPr>
        </p:nvSpPr>
        <p:spPr bwMode="gray">
          <a:xfrm>
            <a:off x="4605443" y="486678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4" name="Oval 132"/>
          <p:cNvSpPr>
            <a:spLocks noChangeArrowheads="1"/>
          </p:cNvSpPr>
          <p:nvPr>
            <p:custDataLst>
              <p:tags r:id="rId119"/>
            </p:custDataLst>
          </p:nvPr>
        </p:nvSpPr>
        <p:spPr bwMode="gray">
          <a:xfrm>
            <a:off x="4711979" y="479575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5" name="Oval 132"/>
          <p:cNvSpPr>
            <a:spLocks noChangeArrowheads="1"/>
          </p:cNvSpPr>
          <p:nvPr>
            <p:custDataLst>
              <p:tags r:id="rId120"/>
            </p:custDataLst>
          </p:nvPr>
        </p:nvSpPr>
        <p:spPr bwMode="gray">
          <a:xfrm>
            <a:off x="4640955" y="481351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6" name="Oval 132"/>
          <p:cNvSpPr>
            <a:spLocks noChangeArrowheads="1"/>
          </p:cNvSpPr>
          <p:nvPr>
            <p:custDataLst>
              <p:tags r:id="rId121"/>
            </p:custDataLst>
          </p:nvPr>
        </p:nvSpPr>
        <p:spPr bwMode="gray">
          <a:xfrm>
            <a:off x="5013831" y="477800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7" name="Oval 132"/>
          <p:cNvSpPr>
            <a:spLocks noChangeArrowheads="1"/>
          </p:cNvSpPr>
          <p:nvPr>
            <p:custDataLst>
              <p:tags r:id="rId122"/>
            </p:custDataLst>
          </p:nvPr>
        </p:nvSpPr>
        <p:spPr bwMode="gray">
          <a:xfrm>
            <a:off x="5049343" y="470697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10" name="Oval 132"/>
          <p:cNvSpPr>
            <a:spLocks noChangeArrowheads="1"/>
          </p:cNvSpPr>
          <p:nvPr>
            <p:custDataLst>
              <p:tags r:id="rId123"/>
            </p:custDataLst>
          </p:nvPr>
        </p:nvSpPr>
        <p:spPr bwMode="gray">
          <a:xfrm>
            <a:off x="4981988" y="470721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8" name="Oval 132"/>
          <p:cNvSpPr>
            <a:spLocks noChangeArrowheads="1"/>
          </p:cNvSpPr>
          <p:nvPr>
            <p:custDataLst>
              <p:tags r:id="rId124"/>
            </p:custDataLst>
          </p:nvPr>
        </p:nvSpPr>
        <p:spPr bwMode="gray">
          <a:xfrm>
            <a:off x="7117917" y="542609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29" name="Oval 132"/>
          <p:cNvSpPr>
            <a:spLocks noChangeArrowheads="1"/>
          </p:cNvSpPr>
          <p:nvPr>
            <p:custDataLst>
              <p:tags r:id="rId125"/>
            </p:custDataLst>
          </p:nvPr>
        </p:nvSpPr>
        <p:spPr bwMode="gray">
          <a:xfrm>
            <a:off x="6995099" y="534766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0" name="Oval 132"/>
          <p:cNvSpPr>
            <a:spLocks noChangeArrowheads="1"/>
          </p:cNvSpPr>
          <p:nvPr>
            <p:custDataLst>
              <p:tags r:id="rId126"/>
            </p:custDataLst>
          </p:nvPr>
        </p:nvSpPr>
        <p:spPr bwMode="gray">
          <a:xfrm>
            <a:off x="7067597" y="528699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1" name="Oval 132"/>
          <p:cNvSpPr>
            <a:spLocks noChangeArrowheads="1"/>
          </p:cNvSpPr>
          <p:nvPr>
            <p:custDataLst>
              <p:tags r:id="rId127"/>
            </p:custDataLst>
          </p:nvPr>
        </p:nvSpPr>
        <p:spPr bwMode="gray">
          <a:xfrm>
            <a:off x="7014329" y="528699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2" name="Oval 132"/>
          <p:cNvSpPr>
            <a:spLocks noChangeArrowheads="1"/>
          </p:cNvSpPr>
          <p:nvPr>
            <p:custDataLst>
              <p:tags r:id="rId128"/>
            </p:custDataLst>
          </p:nvPr>
        </p:nvSpPr>
        <p:spPr bwMode="gray">
          <a:xfrm>
            <a:off x="6907793" y="516270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4" name="Oval 132"/>
          <p:cNvSpPr>
            <a:spLocks noChangeArrowheads="1"/>
          </p:cNvSpPr>
          <p:nvPr>
            <p:custDataLst>
              <p:tags r:id="rId129"/>
            </p:custDataLst>
          </p:nvPr>
        </p:nvSpPr>
        <p:spPr bwMode="gray">
          <a:xfrm>
            <a:off x="6969152" y="511409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3" name="Oval 132"/>
          <p:cNvSpPr>
            <a:spLocks noChangeArrowheads="1"/>
          </p:cNvSpPr>
          <p:nvPr>
            <p:custDataLst>
              <p:tags r:id="rId130"/>
            </p:custDataLst>
          </p:nvPr>
        </p:nvSpPr>
        <p:spPr bwMode="gray">
          <a:xfrm>
            <a:off x="6836769" y="505616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4" name="Oval 132"/>
          <p:cNvSpPr>
            <a:spLocks noChangeArrowheads="1"/>
          </p:cNvSpPr>
          <p:nvPr>
            <p:custDataLst>
              <p:tags r:id="rId131"/>
            </p:custDataLst>
          </p:nvPr>
        </p:nvSpPr>
        <p:spPr bwMode="gray">
          <a:xfrm>
            <a:off x="7005451" y="499402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5" name="Oval 132"/>
          <p:cNvSpPr>
            <a:spLocks noChangeArrowheads="1"/>
          </p:cNvSpPr>
          <p:nvPr>
            <p:custDataLst>
              <p:tags r:id="rId132"/>
            </p:custDataLst>
          </p:nvPr>
        </p:nvSpPr>
        <p:spPr bwMode="gray">
          <a:xfrm>
            <a:off x="6925549" y="498514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6" name="Oval 132"/>
          <p:cNvSpPr>
            <a:spLocks noChangeArrowheads="1"/>
          </p:cNvSpPr>
          <p:nvPr>
            <p:custDataLst>
              <p:tags r:id="rId133"/>
            </p:custDataLst>
          </p:nvPr>
        </p:nvSpPr>
        <p:spPr bwMode="gray">
          <a:xfrm>
            <a:off x="6961061" y="493187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7" name="Oval 132"/>
          <p:cNvSpPr>
            <a:spLocks noChangeArrowheads="1"/>
          </p:cNvSpPr>
          <p:nvPr>
            <p:custDataLst>
              <p:tags r:id="rId134"/>
            </p:custDataLst>
          </p:nvPr>
        </p:nvSpPr>
        <p:spPr bwMode="gray">
          <a:xfrm>
            <a:off x="6801257" y="494075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8" name="Oval 132"/>
          <p:cNvSpPr>
            <a:spLocks noChangeArrowheads="1"/>
          </p:cNvSpPr>
          <p:nvPr>
            <p:custDataLst>
              <p:tags r:id="rId135"/>
            </p:custDataLst>
          </p:nvPr>
        </p:nvSpPr>
        <p:spPr bwMode="gray">
          <a:xfrm>
            <a:off x="6863403" y="493187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39" name="Oval 132"/>
          <p:cNvSpPr>
            <a:spLocks noChangeArrowheads="1"/>
          </p:cNvSpPr>
          <p:nvPr>
            <p:custDataLst>
              <p:tags r:id="rId136"/>
            </p:custDataLst>
          </p:nvPr>
        </p:nvSpPr>
        <p:spPr bwMode="gray">
          <a:xfrm>
            <a:off x="5629361" y="417724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0" name="Oval 132"/>
          <p:cNvSpPr>
            <a:spLocks noChangeArrowheads="1"/>
          </p:cNvSpPr>
          <p:nvPr>
            <p:custDataLst>
              <p:tags r:id="rId137"/>
            </p:custDataLst>
          </p:nvPr>
        </p:nvSpPr>
        <p:spPr bwMode="gray">
          <a:xfrm>
            <a:off x="6003711" y="423198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1" name="Oval 132"/>
          <p:cNvSpPr>
            <a:spLocks noChangeArrowheads="1"/>
          </p:cNvSpPr>
          <p:nvPr>
            <p:custDataLst>
              <p:tags r:id="rId138"/>
            </p:custDataLst>
          </p:nvPr>
        </p:nvSpPr>
        <p:spPr bwMode="gray">
          <a:xfrm>
            <a:off x="6156111" y="416243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2" name="Oval 132"/>
          <p:cNvSpPr>
            <a:spLocks noChangeArrowheads="1"/>
          </p:cNvSpPr>
          <p:nvPr>
            <p:custDataLst>
              <p:tags r:id="rId139"/>
            </p:custDataLst>
          </p:nvPr>
        </p:nvSpPr>
        <p:spPr bwMode="gray">
          <a:xfrm>
            <a:off x="6051049" y="414615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6" name="Oval 132"/>
          <p:cNvSpPr>
            <a:spLocks noChangeArrowheads="1"/>
          </p:cNvSpPr>
          <p:nvPr>
            <p:custDataLst>
              <p:tags r:id="rId140"/>
            </p:custDataLst>
          </p:nvPr>
        </p:nvSpPr>
        <p:spPr bwMode="gray">
          <a:xfrm>
            <a:off x="6081352" y="421741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3" name="Oval 132"/>
          <p:cNvSpPr>
            <a:spLocks noChangeArrowheads="1"/>
          </p:cNvSpPr>
          <p:nvPr>
            <p:custDataLst>
              <p:tags r:id="rId141"/>
            </p:custDataLst>
          </p:nvPr>
        </p:nvSpPr>
        <p:spPr bwMode="gray">
          <a:xfrm>
            <a:off x="6422451" y="442877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4" name="Oval 132"/>
          <p:cNvSpPr>
            <a:spLocks noChangeArrowheads="1"/>
          </p:cNvSpPr>
          <p:nvPr>
            <p:custDataLst>
              <p:tags r:id="rId142"/>
            </p:custDataLst>
          </p:nvPr>
        </p:nvSpPr>
        <p:spPr bwMode="gray">
          <a:xfrm>
            <a:off x="6342549" y="426009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5" name="Oval 132"/>
          <p:cNvSpPr>
            <a:spLocks noChangeArrowheads="1"/>
          </p:cNvSpPr>
          <p:nvPr>
            <p:custDataLst>
              <p:tags r:id="rId143"/>
            </p:custDataLst>
          </p:nvPr>
        </p:nvSpPr>
        <p:spPr bwMode="gray">
          <a:xfrm>
            <a:off x="6404695" y="416243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29" name="Oval 132"/>
          <p:cNvSpPr>
            <a:spLocks noChangeArrowheads="1"/>
          </p:cNvSpPr>
          <p:nvPr>
            <p:custDataLst>
              <p:tags r:id="rId144"/>
            </p:custDataLst>
          </p:nvPr>
        </p:nvSpPr>
        <p:spPr bwMode="gray">
          <a:xfrm>
            <a:off x="6378748" y="421296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6" name="Oval 132"/>
          <p:cNvSpPr>
            <a:spLocks noChangeArrowheads="1"/>
          </p:cNvSpPr>
          <p:nvPr>
            <p:custDataLst>
              <p:tags r:id="rId145"/>
            </p:custDataLst>
          </p:nvPr>
        </p:nvSpPr>
        <p:spPr bwMode="gray">
          <a:xfrm>
            <a:off x="6484597" y="418019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7" name="Oval 132"/>
          <p:cNvSpPr>
            <a:spLocks noChangeArrowheads="1"/>
          </p:cNvSpPr>
          <p:nvPr>
            <p:custDataLst>
              <p:tags r:id="rId146"/>
            </p:custDataLst>
          </p:nvPr>
        </p:nvSpPr>
        <p:spPr bwMode="gray">
          <a:xfrm>
            <a:off x="6591133" y="429560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8" name="Oval 132"/>
          <p:cNvSpPr>
            <a:spLocks noChangeArrowheads="1"/>
          </p:cNvSpPr>
          <p:nvPr>
            <p:custDataLst>
              <p:tags r:id="rId147"/>
            </p:custDataLst>
          </p:nvPr>
        </p:nvSpPr>
        <p:spPr bwMode="gray">
          <a:xfrm>
            <a:off x="6635523" y="418019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49" name="Oval 132"/>
          <p:cNvSpPr>
            <a:spLocks noChangeArrowheads="1"/>
          </p:cNvSpPr>
          <p:nvPr>
            <p:custDataLst>
              <p:tags r:id="rId148"/>
            </p:custDataLst>
          </p:nvPr>
        </p:nvSpPr>
        <p:spPr bwMode="gray">
          <a:xfrm>
            <a:off x="6679913" y="423346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0" name="Oval 132"/>
          <p:cNvSpPr>
            <a:spLocks noChangeArrowheads="1"/>
          </p:cNvSpPr>
          <p:nvPr>
            <p:custDataLst>
              <p:tags r:id="rId149"/>
            </p:custDataLst>
          </p:nvPr>
        </p:nvSpPr>
        <p:spPr bwMode="gray">
          <a:xfrm>
            <a:off x="6786449" y="4331120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5" name="Oval 134"/>
          <p:cNvSpPr>
            <a:spLocks noChangeArrowheads="1"/>
          </p:cNvSpPr>
          <p:nvPr>
            <p:custDataLst>
              <p:tags r:id="rId150"/>
            </p:custDataLst>
          </p:nvPr>
        </p:nvSpPr>
        <p:spPr bwMode="gray">
          <a:xfrm>
            <a:off x="6787102" y="426619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1" name="Oval 132"/>
          <p:cNvSpPr>
            <a:spLocks noChangeArrowheads="1"/>
          </p:cNvSpPr>
          <p:nvPr>
            <p:custDataLst>
              <p:tags r:id="rId151"/>
            </p:custDataLst>
          </p:nvPr>
        </p:nvSpPr>
        <p:spPr bwMode="gray">
          <a:xfrm>
            <a:off x="6964009" y="4153560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2" name="Oval 132"/>
          <p:cNvSpPr>
            <a:spLocks noChangeArrowheads="1"/>
          </p:cNvSpPr>
          <p:nvPr>
            <p:custDataLst>
              <p:tags r:id="rId152"/>
            </p:custDataLst>
          </p:nvPr>
        </p:nvSpPr>
        <p:spPr bwMode="gray">
          <a:xfrm>
            <a:off x="6910741" y="420682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6" name="Oval 135"/>
          <p:cNvSpPr>
            <a:spLocks noChangeArrowheads="1"/>
          </p:cNvSpPr>
          <p:nvPr>
            <p:custDataLst>
              <p:tags r:id="rId153"/>
            </p:custDataLst>
          </p:nvPr>
        </p:nvSpPr>
        <p:spPr bwMode="gray">
          <a:xfrm>
            <a:off x="6957258" y="419664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3" name="Oval 132"/>
          <p:cNvSpPr>
            <a:spLocks noChangeArrowheads="1"/>
          </p:cNvSpPr>
          <p:nvPr>
            <p:custDataLst>
              <p:tags r:id="rId154"/>
            </p:custDataLst>
          </p:nvPr>
        </p:nvSpPr>
        <p:spPr bwMode="gray">
          <a:xfrm>
            <a:off x="7043911" y="417131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4" name="Oval 132"/>
          <p:cNvSpPr>
            <a:spLocks noChangeArrowheads="1"/>
          </p:cNvSpPr>
          <p:nvPr>
            <p:custDataLst>
              <p:tags r:id="rId155"/>
            </p:custDataLst>
          </p:nvPr>
        </p:nvSpPr>
        <p:spPr bwMode="gray">
          <a:xfrm>
            <a:off x="6761289" y="406625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7" name="Oval 136"/>
          <p:cNvSpPr>
            <a:spLocks noChangeArrowheads="1"/>
          </p:cNvSpPr>
          <p:nvPr>
            <p:custDataLst>
              <p:tags r:id="rId156"/>
            </p:custDataLst>
          </p:nvPr>
        </p:nvSpPr>
        <p:spPr bwMode="gray">
          <a:xfrm>
            <a:off x="6797454" y="404572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5" name="Oval 132"/>
          <p:cNvSpPr>
            <a:spLocks noChangeArrowheads="1"/>
          </p:cNvSpPr>
          <p:nvPr>
            <p:custDataLst>
              <p:tags r:id="rId157"/>
            </p:custDataLst>
          </p:nvPr>
        </p:nvSpPr>
        <p:spPr bwMode="gray">
          <a:xfrm>
            <a:off x="6699143" y="404849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6" name="Oval 132"/>
          <p:cNvSpPr>
            <a:spLocks noChangeArrowheads="1"/>
          </p:cNvSpPr>
          <p:nvPr>
            <p:custDataLst>
              <p:tags r:id="rId158"/>
            </p:custDataLst>
          </p:nvPr>
        </p:nvSpPr>
        <p:spPr bwMode="gray">
          <a:xfrm>
            <a:off x="6796801" y="395971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7" name="Oval 132"/>
          <p:cNvSpPr>
            <a:spLocks noChangeArrowheads="1"/>
          </p:cNvSpPr>
          <p:nvPr>
            <p:custDataLst>
              <p:tags r:id="rId159"/>
            </p:custDataLst>
          </p:nvPr>
        </p:nvSpPr>
        <p:spPr bwMode="gray">
          <a:xfrm>
            <a:off x="6725777" y="3995230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8" name="Oval 132"/>
          <p:cNvSpPr>
            <a:spLocks noChangeArrowheads="1"/>
          </p:cNvSpPr>
          <p:nvPr>
            <p:custDataLst>
              <p:tags r:id="rId160"/>
            </p:custDataLst>
          </p:nvPr>
        </p:nvSpPr>
        <p:spPr bwMode="gray">
          <a:xfrm>
            <a:off x="6663631" y="397747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59" name="Oval 132"/>
          <p:cNvSpPr>
            <a:spLocks noChangeArrowheads="1"/>
          </p:cNvSpPr>
          <p:nvPr>
            <p:custDataLst>
              <p:tags r:id="rId161"/>
            </p:custDataLst>
          </p:nvPr>
        </p:nvSpPr>
        <p:spPr bwMode="gray">
          <a:xfrm>
            <a:off x="6716899" y="379103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0" name="Oval 132"/>
          <p:cNvSpPr>
            <a:spLocks noChangeArrowheads="1"/>
          </p:cNvSpPr>
          <p:nvPr>
            <p:custDataLst>
              <p:tags r:id="rId162"/>
            </p:custDataLst>
          </p:nvPr>
        </p:nvSpPr>
        <p:spPr bwMode="gray">
          <a:xfrm>
            <a:off x="6770167" y="372001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1" name="Oval 132"/>
          <p:cNvSpPr>
            <a:spLocks noChangeArrowheads="1"/>
          </p:cNvSpPr>
          <p:nvPr>
            <p:custDataLst>
              <p:tags r:id="rId163"/>
            </p:custDataLst>
          </p:nvPr>
        </p:nvSpPr>
        <p:spPr bwMode="gray">
          <a:xfrm>
            <a:off x="6867825" y="370225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2" name="Oval 132"/>
          <p:cNvSpPr>
            <a:spLocks noChangeArrowheads="1"/>
          </p:cNvSpPr>
          <p:nvPr>
            <p:custDataLst>
              <p:tags r:id="rId164"/>
            </p:custDataLst>
          </p:nvPr>
        </p:nvSpPr>
        <p:spPr bwMode="gray">
          <a:xfrm>
            <a:off x="6885581" y="378215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38" name="Oval 137"/>
          <p:cNvSpPr>
            <a:spLocks noChangeArrowheads="1"/>
          </p:cNvSpPr>
          <p:nvPr>
            <p:custDataLst>
              <p:tags r:id="rId165"/>
            </p:custDataLst>
          </p:nvPr>
        </p:nvSpPr>
        <p:spPr bwMode="gray">
          <a:xfrm>
            <a:off x="6797454" y="378825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3" name="Oval 132"/>
          <p:cNvSpPr>
            <a:spLocks noChangeArrowheads="1"/>
          </p:cNvSpPr>
          <p:nvPr>
            <p:custDataLst>
              <p:tags r:id="rId166"/>
            </p:custDataLst>
          </p:nvPr>
        </p:nvSpPr>
        <p:spPr bwMode="gray">
          <a:xfrm>
            <a:off x="5414648" y="356037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4" name="Oval 132"/>
          <p:cNvSpPr>
            <a:spLocks noChangeArrowheads="1"/>
          </p:cNvSpPr>
          <p:nvPr>
            <p:custDataLst>
              <p:tags r:id="rId167"/>
            </p:custDataLst>
          </p:nvPr>
        </p:nvSpPr>
        <p:spPr bwMode="gray">
          <a:xfrm>
            <a:off x="5362854" y="350858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1" name="Oval 140"/>
          <p:cNvSpPr>
            <a:spLocks noChangeArrowheads="1"/>
          </p:cNvSpPr>
          <p:nvPr>
            <p:custDataLst>
              <p:tags r:id="rId168"/>
            </p:custDataLst>
          </p:nvPr>
        </p:nvSpPr>
        <p:spPr bwMode="gray">
          <a:xfrm>
            <a:off x="5408030" y="345531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0" name="Oval 139"/>
          <p:cNvSpPr>
            <a:spLocks noChangeArrowheads="1"/>
          </p:cNvSpPr>
          <p:nvPr>
            <p:custDataLst>
              <p:tags r:id="rId169"/>
            </p:custDataLst>
          </p:nvPr>
        </p:nvSpPr>
        <p:spPr bwMode="gray">
          <a:xfrm>
            <a:off x="5459824" y="3533745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5" name="Oval 132"/>
          <p:cNvSpPr>
            <a:spLocks noChangeArrowheads="1"/>
          </p:cNvSpPr>
          <p:nvPr>
            <p:custDataLst>
              <p:tags r:id="rId170"/>
            </p:custDataLst>
          </p:nvPr>
        </p:nvSpPr>
        <p:spPr bwMode="gray">
          <a:xfrm>
            <a:off x="5797876" y="302029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6" name="Oval 132"/>
          <p:cNvSpPr>
            <a:spLocks noChangeArrowheads="1"/>
          </p:cNvSpPr>
          <p:nvPr>
            <p:custDataLst>
              <p:tags r:id="rId171"/>
            </p:custDataLst>
          </p:nvPr>
        </p:nvSpPr>
        <p:spPr bwMode="gray">
          <a:xfrm>
            <a:off x="5692814" y="297737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7" name="Oval 132"/>
          <p:cNvSpPr>
            <a:spLocks noChangeArrowheads="1"/>
          </p:cNvSpPr>
          <p:nvPr>
            <p:custDataLst>
              <p:tags r:id="rId172"/>
            </p:custDataLst>
          </p:nvPr>
        </p:nvSpPr>
        <p:spPr bwMode="gray">
          <a:xfrm>
            <a:off x="5756434" y="300548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3" name="Oval 142"/>
          <p:cNvSpPr>
            <a:spLocks noChangeArrowheads="1"/>
          </p:cNvSpPr>
          <p:nvPr>
            <p:custDataLst>
              <p:tags r:id="rId173"/>
            </p:custDataLst>
          </p:nvPr>
        </p:nvSpPr>
        <p:spPr bwMode="gray">
          <a:xfrm>
            <a:off x="5721708" y="303212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8" name="Oval 132"/>
          <p:cNvSpPr>
            <a:spLocks noChangeArrowheads="1"/>
          </p:cNvSpPr>
          <p:nvPr>
            <p:custDataLst>
              <p:tags r:id="rId174"/>
            </p:custDataLst>
          </p:nvPr>
        </p:nvSpPr>
        <p:spPr bwMode="gray">
          <a:xfrm>
            <a:off x="6218090" y="269475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69" name="Oval 132"/>
          <p:cNvSpPr>
            <a:spLocks noChangeArrowheads="1"/>
          </p:cNvSpPr>
          <p:nvPr>
            <p:custDataLst>
              <p:tags r:id="rId175"/>
            </p:custDataLst>
          </p:nvPr>
        </p:nvSpPr>
        <p:spPr bwMode="gray">
          <a:xfrm>
            <a:off x="6226968" y="277465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0" name="Oval 132"/>
          <p:cNvSpPr>
            <a:spLocks noChangeArrowheads="1"/>
          </p:cNvSpPr>
          <p:nvPr>
            <p:custDataLst>
              <p:tags r:id="rId176"/>
            </p:custDataLst>
          </p:nvPr>
        </p:nvSpPr>
        <p:spPr bwMode="gray">
          <a:xfrm>
            <a:off x="6297992" y="2810170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1" name="Oval 132"/>
          <p:cNvSpPr>
            <a:spLocks noChangeArrowheads="1"/>
          </p:cNvSpPr>
          <p:nvPr>
            <p:custDataLst>
              <p:tags r:id="rId177"/>
            </p:custDataLst>
          </p:nvPr>
        </p:nvSpPr>
        <p:spPr bwMode="gray">
          <a:xfrm>
            <a:off x="6218090" y="280129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9" name="Oval 148"/>
          <p:cNvSpPr>
            <a:spLocks noChangeArrowheads="1"/>
          </p:cNvSpPr>
          <p:nvPr>
            <p:custDataLst>
              <p:tags r:id="rId178"/>
            </p:custDataLst>
          </p:nvPr>
        </p:nvSpPr>
        <p:spPr bwMode="gray">
          <a:xfrm>
            <a:off x="6254354" y="2739113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45" name="Oval 144"/>
          <p:cNvSpPr>
            <a:spLocks noChangeArrowheads="1"/>
          </p:cNvSpPr>
          <p:nvPr>
            <p:custDataLst>
              <p:tags r:id="rId179"/>
            </p:custDataLst>
          </p:nvPr>
        </p:nvSpPr>
        <p:spPr bwMode="gray">
          <a:xfrm>
            <a:off x="6346116" y="2777607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2" name="Oval 271"/>
          <p:cNvSpPr>
            <a:spLocks noChangeArrowheads="1"/>
          </p:cNvSpPr>
          <p:nvPr>
            <p:custDataLst>
              <p:tags r:id="rId180"/>
            </p:custDataLst>
          </p:nvPr>
        </p:nvSpPr>
        <p:spPr bwMode="gray">
          <a:xfrm>
            <a:off x="6383102" y="2654789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3" name="Oval 132"/>
          <p:cNvSpPr>
            <a:spLocks noChangeArrowheads="1"/>
          </p:cNvSpPr>
          <p:nvPr>
            <p:custDataLst>
              <p:tags r:id="rId181"/>
            </p:custDataLst>
          </p:nvPr>
        </p:nvSpPr>
        <p:spPr bwMode="gray">
          <a:xfrm>
            <a:off x="6139662" y="277613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4" name="Oval 132"/>
          <p:cNvSpPr>
            <a:spLocks noChangeArrowheads="1"/>
          </p:cNvSpPr>
          <p:nvPr>
            <p:custDataLst>
              <p:tags r:id="rId182"/>
            </p:custDataLst>
          </p:nvPr>
        </p:nvSpPr>
        <p:spPr bwMode="gray">
          <a:xfrm>
            <a:off x="6167770" y="2742094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5" name="Oval 132"/>
          <p:cNvSpPr>
            <a:spLocks noChangeArrowheads="1"/>
          </p:cNvSpPr>
          <p:nvPr>
            <p:custDataLst>
              <p:tags r:id="rId183"/>
            </p:custDataLst>
          </p:nvPr>
        </p:nvSpPr>
        <p:spPr bwMode="gray">
          <a:xfrm>
            <a:off x="7206496" y="2981800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151" name="Oval 150"/>
          <p:cNvSpPr>
            <a:spLocks noChangeArrowheads="1"/>
          </p:cNvSpPr>
          <p:nvPr>
            <p:custDataLst>
              <p:tags r:id="rId184"/>
            </p:custDataLst>
          </p:nvPr>
        </p:nvSpPr>
        <p:spPr bwMode="gray">
          <a:xfrm>
            <a:off x="7278272" y="2964011"/>
            <a:ext cx="94611" cy="93019"/>
          </a:xfrm>
          <a:prstGeom prst="ellipse">
            <a:avLst/>
          </a:prstGeom>
          <a:solidFill>
            <a:srgbClr val="236192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6" name="Oval 132"/>
          <p:cNvSpPr>
            <a:spLocks noChangeArrowheads="1"/>
          </p:cNvSpPr>
          <p:nvPr>
            <p:custDataLst>
              <p:tags r:id="rId185"/>
            </p:custDataLst>
          </p:nvPr>
        </p:nvSpPr>
        <p:spPr bwMode="gray">
          <a:xfrm>
            <a:off x="7188740" y="291077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7" name="Oval 132"/>
          <p:cNvSpPr>
            <a:spLocks noChangeArrowheads="1"/>
          </p:cNvSpPr>
          <p:nvPr>
            <p:custDataLst>
              <p:tags r:id="rId186"/>
            </p:custDataLst>
          </p:nvPr>
        </p:nvSpPr>
        <p:spPr bwMode="gray">
          <a:xfrm>
            <a:off x="7233130" y="2866386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8" name="Oval 132"/>
          <p:cNvSpPr>
            <a:spLocks noChangeArrowheads="1"/>
          </p:cNvSpPr>
          <p:nvPr>
            <p:custDataLst>
              <p:tags r:id="rId187"/>
            </p:custDataLst>
          </p:nvPr>
        </p:nvSpPr>
        <p:spPr bwMode="gray">
          <a:xfrm>
            <a:off x="7739176" y="248463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79" name="Oval 132"/>
          <p:cNvSpPr>
            <a:spLocks noChangeArrowheads="1"/>
          </p:cNvSpPr>
          <p:nvPr>
            <p:custDataLst>
              <p:tags r:id="rId188"/>
            </p:custDataLst>
          </p:nvPr>
        </p:nvSpPr>
        <p:spPr bwMode="gray">
          <a:xfrm>
            <a:off x="7739176" y="2440242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280" name="Oval 132"/>
          <p:cNvSpPr>
            <a:spLocks noChangeArrowheads="1"/>
          </p:cNvSpPr>
          <p:nvPr>
            <p:custDataLst>
              <p:tags r:id="rId189"/>
            </p:custDataLst>
          </p:nvPr>
        </p:nvSpPr>
        <p:spPr bwMode="gray">
          <a:xfrm>
            <a:off x="7836834" y="2413608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cxnSp>
        <p:nvCxnSpPr>
          <p:cNvPr id="282" name="Straight Connector 281"/>
          <p:cNvCxnSpPr/>
          <p:nvPr/>
        </p:nvCxnSpPr>
        <p:spPr>
          <a:xfrm flipH="1" flipV="1">
            <a:off x="1106134" y="2318215"/>
            <a:ext cx="386735" cy="386735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85819" y="2233032"/>
            <a:ext cx="102919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Outpatient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Golden State Health Plan 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76941" y="1991571"/>
            <a:ext cx="1042146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</a:t>
            </a:r>
          </a:p>
        </p:txBody>
      </p:sp>
      <p:cxnSp>
        <p:nvCxnSpPr>
          <p:cNvPr id="285" name="Straight Connector 284"/>
          <p:cNvCxnSpPr/>
          <p:nvPr/>
        </p:nvCxnSpPr>
        <p:spPr>
          <a:xfrm flipH="1" flipV="1">
            <a:off x="1119086" y="4186180"/>
            <a:ext cx="1496816" cy="1694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107697" y="3834768"/>
            <a:ext cx="998437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Arizona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20649" y="4085430"/>
            <a:ext cx="998438" cy="7848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Outpatient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Abrazo Advantage Health Plan</a:t>
            </a:r>
          </a:p>
        </p:txBody>
      </p:sp>
      <p:cxnSp>
        <p:nvCxnSpPr>
          <p:cNvPr id="288" name="Straight Connector 287"/>
          <p:cNvCxnSpPr>
            <a:endCxn id="289" idx="3"/>
          </p:cNvCxnSpPr>
          <p:nvPr/>
        </p:nvCxnSpPr>
        <p:spPr>
          <a:xfrm flipH="1">
            <a:off x="3812211" y="4924528"/>
            <a:ext cx="290267" cy="594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2811234" y="5395890"/>
            <a:ext cx="1000977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2820114" y="5655684"/>
            <a:ext cx="99209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Outpatient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Valley Baptist Health Plan</a:t>
            </a:r>
          </a:p>
        </p:txBody>
      </p:sp>
      <p:cxnSp>
        <p:nvCxnSpPr>
          <p:cNvPr id="291" name="Straight Connector 290"/>
          <p:cNvCxnSpPr/>
          <p:nvPr/>
        </p:nvCxnSpPr>
        <p:spPr>
          <a:xfrm>
            <a:off x="6010229" y="4600681"/>
            <a:ext cx="355117" cy="891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5510641" y="5290828"/>
            <a:ext cx="962718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Alabama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5511520" y="5515320"/>
            <a:ext cx="97523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Hospital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Outpatient</a:t>
            </a:r>
          </a:p>
        </p:txBody>
      </p:sp>
      <p:cxnSp>
        <p:nvCxnSpPr>
          <p:cNvPr id="294" name="Straight Connector 293"/>
          <p:cNvCxnSpPr/>
          <p:nvPr/>
        </p:nvCxnSpPr>
        <p:spPr>
          <a:xfrm>
            <a:off x="7157031" y="5519000"/>
            <a:ext cx="407045" cy="53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5" name="TextBox 294"/>
          <p:cNvSpPr txBox="1"/>
          <p:nvPr/>
        </p:nvSpPr>
        <p:spPr>
          <a:xfrm>
            <a:off x="7508535" y="5617755"/>
            <a:ext cx="96271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Outpatient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7508534" y="5374774"/>
            <a:ext cx="962718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</a:t>
            </a:r>
          </a:p>
        </p:txBody>
      </p:sp>
      <p:cxnSp>
        <p:nvCxnSpPr>
          <p:cNvPr id="297" name="Straight Connector 296"/>
          <p:cNvCxnSpPr/>
          <p:nvPr/>
        </p:nvCxnSpPr>
        <p:spPr>
          <a:xfrm>
            <a:off x="6844759" y="4479086"/>
            <a:ext cx="961737" cy="2991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>
            <a:off x="7652056" y="4908989"/>
            <a:ext cx="104879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Outpatient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7634156" y="4648371"/>
            <a:ext cx="1066693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Georgia</a:t>
            </a:r>
          </a:p>
        </p:txBody>
      </p:sp>
      <p:cxnSp>
        <p:nvCxnSpPr>
          <p:cNvPr id="300" name="Straight Connector 299"/>
          <p:cNvCxnSpPr/>
          <p:nvPr/>
        </p:nvCxnSpPr>
        <p:spPr>
          <a:xfrm>
            <a:off x="7120045" y="4196647"/>
            <a:ext cx="686451" cy="207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1" name="TextBox 300"/>
          <p:cNvSpPr txBox="1"/>
          <p:nvPr/>
        </p:nvSpPr>
        <p:spPr>
          <a:xfrm>
            <a:off x="7760067" y="4262369"/>
            <a:ext cx="96271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Outpatient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7760066" y="4019976"/>
            <a:ext cx="962718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Carolina</a:t>
            </a:r>
          </a:p>
        </p:txBody>
      </p:sp>
      <p:cxnSp>
        <p:nvCxnSpPr>
          <p:cNvPr id="303" name="Straight Connector 302"/>
          <p:cNvCxnSpPr/>
          <p:nvPr/>
        </p:nvCxnSpPr>
        <p:spPr>
          <a:xfrm flipV="1">
            <a:off x="7383334" y="3595164"/>
            <a:ext cx="482360" cy="166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7817284" y="3603717"/>
            <a:ext cx="96644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Outpatient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7821007" y="3352075"/>
            <a:ext cx="962718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Carolina</a:t>
            </a:r>
          </a:p>
        </p:txBody>
      </p:sp>
      <p:cxnSp>
        <p:nvCxnSpPr>
          <p:cNvPr id="306" name="Straight Connector 305"/>
          <p:cNvCxnSpPr/>
          <p:nvPr/>
        </p:nvCxnSpPr>
        <p:spPr>
          <a:xfrm flipV="1">
            <a:off x="7278272" y="2852864"/>
            <a:ext cx="841542" cy="46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>
            <a:off x="7912719" y="2975974"/>
            <a:ext cx="10411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Outpatient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7895698" y="2722077"/>
            <a:ext cx="1058166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Pennsylvania</a:t>
            </a:r>
          </a:p>
        </p:txBody>
      </p:sp>
      <p:cxnSp>
        <p:nvCxnSpPr>
          <p:cNvPr id="309" name="Straight Connector 308"/>
          <p:cNvCxnSpPr/>
          <p:nvPr/>
        </p:nvCxnSpPr>
        <p:spPr>
          <a:xfrm flipV="1">
            <a:off x="7901107" y="2233032"/>
            <a:ext cx="399397" cy="250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7933271" y="1902357"/>
            <a:ext cx="1224780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7933270" y="2150573"/>
            <a:ext cx="12247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Outpatient</a:t>
            </a:r>
          </a:p>
        </p:txBody>
      </p:sp>
      <p:cxnSp>
        <p:nvCxnSpPr>
          <p:cNvPr id="312" name="Straight Connector 311"/>
          <p:cNvCxnSpPr/>
          <p:nvPr/>
        </p:nvCxnSpPr>
        <p:spPr>
          <a:xfrm flipH="1" flipV="1">
            <a:off x="7245779" y="1609459"/>
            <a:ext cx="514288" cy="9098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6847781" y="1120041"/>
            <a:ext cx="1058166" cy="400110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Connecticut (LOI)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6831033" y="1524743"/>
            <a:ext cx="1074914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Hospitals</a:t>
            </a:r>
          </a:p>
        </p:txBody>
      </p:sp>
      <p:cxnSp>
        <p:nvCxnSpPr>
          <p:cNvPr id="315" name="Straight Connector 314"/>
          <p:cNvCxnSpPr/>
          <p:nvPr/>
        </p:nvCxnSpPr>
        <p:spPr>
          <a:xfrm flipV="1">
            <a:off x="5962923" y="2407580"/>
            <a:ext cx="839896" cy="147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6381821" y="2118066"/>
            <a:ext cx="982320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Tennessee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6379138" y="2365787"/>
            <a:ext cx="9761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Outpatient</a:t>
            </a:r>
          </a:p>
        </p:txBody>
      </p:sp>
      <p:cxnSp>
        <p:nvCxnSpPr>
          <p:cNvPr id="318" name="Straight Connector 317"/>
          <p:cNvCxnSpPr/>
          <p:nvPr/>
        </p:nvCxnSpPr>
        <p:spPr>
          <a:xfrm flipH="1" flipV="1">
            <a:off x="5642962" y="1647853"/>
            <a:ext cx="617501" cy="10513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5070057" y="1196985"/>
            <a:ext cx="982320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Michigan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5075250" y="1443206"/>
            <a:ext cx="976125" cy="507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Outpatient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ProCare</a:t>
            </a:r>
          </a:p>
        </p:txBody>
      </p:sp>
      <p:cxnSp>
        <p:nvCxnSpPr>
          <p:cNvPr id="321" name="Straight Connector 320"/>
          <p:cNvCxnSpPr/>
          <p:nvPr/>
        </p:nvCxnSpPr>
        <p:spPr>
          <a:xfrm flipH="1" flipV="1">
            <a:off x="4782183" y="2526652"/>
            <a:ext cx="905248" cy="5542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3937345" y="2211319"/>
            <a:ext cx="982320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Illinois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3946404" y="2465861"/>
            <a:ext cx="9761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Outpatient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Chicago Health Plan</a:t>
            </a:r>
          </a:p>
        </p:txBody>
      </p:sp>
      <p:cxnSp>
        <p:nvCxnSpPr>
          <p:cNvPr id="324" name="Straight Connector 323"/>
          <p:cNvCxnSpPr/>
          <p:nvPr/>
        </p:nvCxnSpPr>
        <p:spPr>
          <a:xfrm flipH="1" flipV="1">
            <a:off x="4829489" y="3392134"/>
            <a:ext cx="578541" cy="181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3872283" y="3145308"/>
            <a:ext cx="982320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Missouri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3868953" y="3380543"/>
            <a:ext cx="9761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Hospitals</a:t>
            </a:r>
          </a:p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Outpatient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029293" y="4614626"/>
            <a:ext cx="647373" cy="13381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4467324" y="5797786"/>
            <a:ext cx="962718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Mississippi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4455047" y="6036090"/>
            <a:ext cx="975238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Outpatient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04699" y="4331120"/>
            <a:ext cx="450273" cy="4688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9" name="TextBox 328"/>
          <p:cNvSpPr txBox="1"/>
          <p:nvPr/>
        </p:nvSpPr>
        <p:spPr>
          <a:xfrm>
            <a:off x="2327060" y="4686991"/>
            <a:ext cx="1000977" cy="246221"/>
          </a:xfrm>
          <a:prstGeom prst="rect">
            <a:avLst/>
          </a:prstGeom>
          <a:solidFill>
            <a:srgbClr val="236192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Mexico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2324801" y="4920274"/>
            <a:ext cx="992098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Outpatient</a:t>
            </a:r>
          </a:p>
        </p:txBody>
      </p:sp>
      <p:sp>
        <p:nvSpPr>
          <p:cNvPr id="333" name="Oval 132"/>
          <p:cNvSpPr>
            <a:spLocks noChangeArrowheads="1"/>
          </p:cNvSpPr>
          <p:nvPr>
            <p:custDataLst>
              <p:tags r:id="rId190"/>
            </p:custDataLst>
          </p:nvPr>
        </p:nvSpPr>
        <p:spPr bwMode="gray">
          <a:xfrm>
            <a:off x="1651264" y="3631505"/>
            <a:ext cx="94611" cy="93019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334" name="Oval 132"/>
          <p:cNvSpPr>
            <a:spLocks noChangeArrowheads="1"/>
          </p:cNvSpPr>
          <p:nvPr>
            <p:custDataLst>
              <p:tags r:id="rId191"/>
            </p:custDataLst>
          </p:nvPr>
        </p:nvSpPr>
        <p:spPr bwMode="gray">
          <a:xfrm>
            <a:off x="2611562" y="4201171"/>
            <a:ext cx="94611" cy="93019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335" name="Oval 132"/>
          <p:cNvSpPr>
            <a:spLocks noChangeArrowheads="1"/>
          </p:cNvSpPr>
          <p:nvPr>
            <p:custDataLst>
              <p:tags r:id="rId192"/>
            </p:custDataLst>
          </p:nvPr>
        </p:nvSpPr>
        <p:spPr bwMode="gray">
          <a:xfrm>
            <a:off x="2719572" y="4131621"/>
            <a:ext cx="94611" cy="93019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336" name="Oval 132"/>
          <p:cNvSpPr>
            <a:spLocks noChangeArrowheads="1"/>
          </p:cNvSpPr>
          <p:nvPr>
            <p:custDataLst>
              <p:tags r:id="rId193"/>
            </p:custDataLst>
          </p:nvPr>
        </p:nvSpPr>
        <p:spPr bwMode="gray">
          <a:xfrm>
            <a:off x="4487768" y="5491429"/>
            <a:ext cx="94611" cy="93019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337" name="Oval 132"/>
          <p:cNvSpPr>
            <a:spLocks noChangeArrowheads="1"/>
          </p:cNvSpPr>
          <p:nvPr>
            <p:custDataLst>
              <p:tags r:id="rId194"/>
            </p:custDataLst>
          </p:nvPr>
        </p:nvSpPr>
        <p:spPr bwMode="gray">
          <a:xfrm>
            <a:off x="5758075" y="3051410"/>
            <a:ext cx="94611" cy="93019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338" name="Oval 132"/>
          <p:cNvSpPr>
            <a:spLocks noChangeArrowheads="1"/>
          </p:cNvSpPr>
          <p:nvPr>
            <p:custDataLst>
              <p:tags r:id="rId195"/>
            </p:custDataLst>
          </p:nvPr>
        </p:nvSpPr>
        <p:spPr bwMode="gray">
          <a:xfrm>
            <a:off x="6309985" y="2742154"/>
            <a:ext cx="94611" cy="93019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340" name="Oval 132"/>
          <p:cNvSpPr>
            <a:spLocks noChangeArrowheads="1"/>
          </p:cNvSpPr>
          <p:nvPr>
            <p:custDataLst>
              <p:tags r:id="rId196"/>
            </p:custDataLst>
          </p:nvPr>
        </p:nvSpPr>
        <p:spPr bwMode="gray">
          <a:xfrm>
            <a:off x="171413" y="6635314"/>
            <a:ext cx="168596" cy="168878"/>
          </a:xfrm>
          <a:prstGeom prst="ellipse">
            <a:avLst/>
          </a:prstGeom>
          <a:solidFill>
            <a:srgbClr val="799900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164" y="6554134"/>
            <a:ext cx="1586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Health Plans</a:t>
            </a:r>
          </a:p>
        </p:txBody>
      </p:sp>
      <p:sp>
        <p:nvSpPr>
          <p:cNvPr id="343" name="Oval 132"/>
          <p:cNvSpPr>
            <a:spLocks noChangeArrowheads="1"/>
          </p:cNvSpPr>
          <p:nvPr>
            <p:custDataLst>
              <p:tags r:id="rId197"/>
            </p:custDataLst>
          </p:nvPr>
        </p:nvSpPr>
        <p:spPr bwMode="gray">
          <a:xfrm>
            <a:off x="2044844" y="4078353"/>
            <a:ext cx="94611" cy="93019"/>
          </a:xfrm>
          <a:prstGeom prst="ellipse">
            <a:avLst/>
          </a:prstGeom>
          <a:solidFill>
            <a:srgbClr val="F68E2F"/>
          </a:solidFill>
          <a:ln w="63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rIns="0"/>
          <a:lstStyle/>
          <a:p>
            <a:pPr defTabSz="457200"/>
            <a:endParaRPr lang="en-GB" baseline="30000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 Spans 16 States in Many Settings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Three levels of Clinical Informatics (CI)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Informatics Structure at Tenet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0" y="1676400"/>
            <a:ext cx="3048000" cy="106680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National Clinical Informatics</a:t>
            </a:r>
          </a:p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Managing Director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3147646"/>
            <a:ext cx="19812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Regional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14600" y="3147646"/>
            <a:ext cx="19812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Regional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81800" y="3147646"/>
            <a:ext cx="19812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Regional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48200" y="3147646"/>
            <a:ext cx="19812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Regional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324600" y="4343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477000" y="44958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629400" y="46482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781800" y="48006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934200" y="49530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086600" y="5105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Hospital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1</a:t>
            </a:r>
            <a:endParaRPr lang="en-US" sz="1400" b="1" baseline="300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371600" y="2971800"/>
            <a:ext cx="0" cy="175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2" idx="0"/>
          </p:cNvCxnSpPr>
          <p:nvPr/>
        </p:nvCxnSpPr>
        <p:spPr>
          <a:xfrm flipV="1">
            <a:off x="3505200" y="2971800"/>
            <a:ext cx="0" cy="175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638800" y="2971800"/>
            <a:ext cx="0" cy="175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772400" y="2971800"/>
            <a:ext cx="0" cy="175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371600" y="29718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2743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71600" y="4062046"/>
            <a:ext cx="0" cy="2813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505200" y="4038600"/>
            <a:ext cx="0" cy="2813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38800" y="4038600"/>
            <a:ext cx="0" cy="2813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772400" y="4038600"/>
            <a:ext cx="0" cy="2813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124200" y="6096000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Direct report to hospital Chief Nursing Officer</a:t>
            </a:r>
            <a:endParaRPr lang="en-U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4267200" y="4343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419600" y="44958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572000" y="46482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24400" y="48006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876800" y="49530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029200" y="5105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Hospital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1</a:t>
            </a:r>
            <a:endParaRPr lang="en-US" sz="1400" b="1" baseline="300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133600" y="4343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86000" y="44958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6482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90800" y="48006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43200" y="49530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95600" y="5105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Hospital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1</a:t>
            </a:r>
            <a:endParaRPr lang="en-US" sz="1400" b="1" baseline="300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" y="4343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" y="44958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46482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33400" y="48006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49530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200" y="5105400"/>
            <a:ext cx="1981200" cy="838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Hospital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Clinical Informatics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Director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1</a:t>
            </a:r>
            <a:endParaRPr lang="en-US" sz="14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Hospital director-level position</a:t>
            </a:r>
          </a:p>
          <a:p>
            <a:r>
              <a:rPr lang="en-US" dirty="0" smtClean="0"/>
              <a:t>Strategic to the successful adoption and sustainment of the EHR</a:t>
            </a:r>
          </a:p>
          <a:p>
            <a:r>
              <a:rPr lang="en-US" dirty="0" smtClean="0"/>
              <a:t>Primary role is to serve as a change agent</a:t>
            </a:r>
          </a:p>
          <a:p>
            <a:pPr lvl="1"/>
            <a:r>
              <a:rPr lang="en-US" dirty="0" smtClean="0"/>
              <a:t>Must be able to move people out of their comfort zones and challenge the status quo</a:t>
            </a:r>
          </a:p>
          <a:p>
            <a:pPr lvl="1"/>
            <a:r>
              <a:rPr lang="en-US" dirty="0" smtClean="0"/>
              <a:t>Promotes health system-wide standards, not automation of hospital-specific practices</a:t>
            </a:r>
          </a:p>
          <a:p>
            <a:r>
              <a:rPr lang="en-US" dirty="0" smtClean="0"/>
              <a:t>Represents all departments, not just nursing</a:t>
            </a:r>
          </a:p>
          <a:p>
            <a:r>
              <a:rPr lang="en-US" dirty="0" smtClean="0"/>
              <a:t>Must be influential, articulate, credible, respected, fair-minded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Informatics Role at Tenet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1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right individuals to fill the role</a:t>
            </a:r>
          </a:p>
          <a:p>
            <a:r>
              <a:rPr lang="en-US" dirty="0" smtClean="0"/>
              <a:t>Improve CI effectiveness </a:t>
            </a:r>
          </a:p>
          <a:p>
            <a:r>
              <a:rPr lang="en-US" dirty="0" smtClean="0"/>
              <a:t>Evolve the organization’s perception of the role</a:t>
            </a:r>
          </a:p>
          <a:p>
            <a:r>
              <a:rPr lang="en-US" dirty="0" smtClean="0"/>
              <a:t>Reduce turnover </a:t>
            </a:r>
          </a:p>
          <a:p>
            <a:r>
              <a:rPr lang="en-US" dirty="0" smtClean="0"/>
              <a:t>Enhance the organization’s ability to promote standardization, implement rapid changes, and develop the culture needed to sustain the EHR environment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21DC-843C-43EE-A240-5DB571D5043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Cause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Was the Profile Developed?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Objective #2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df8_RN6skWGPIalSqMwP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nOPK_S8Ue8o3JeSOWB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0Ua6_qkOrZKwu7rDB8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0vMAEMbUaaXPYFXaAmK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r0ZO1Xuka14jpC.32SK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dI479Zf906ujxosQixCO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XnwGwU7k.J7hKe4jVCS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WElAx6QE2iAzNA8iNzJQ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7bOyLjS0GPGwgv6TrOfg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00ywWD4EWrY.RlOh1FVA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fQaIWDtHkW91Kyhrehju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qpZj4rwE6YiVr2Blxqm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_JvaaINpEGJIXRXOzFAV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HHpCRPH0aCi1LLlF8k1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2NV.UM1kKJd25AzxbkOA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I8yPZc0UKeNcyCjT3yrQ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rof0x_P2EmcxjCj0Ak92A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RACSLJf0mWV9KjzMaNE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bh.aKkLUeDxEke.Gvy.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eHCT1b9UKkJA.dPgh.E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t5.V7IZkCREO8r697KH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Q9LBup6kORLyHOAaqIX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2iP5HKBg0C_pwGoIf4pQ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VZHIJgMr02Nux20Q4nlG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FWhKOnrkip38C.b57_q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LMOejrQUGwzY.LDcU3RQ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NTK5kV_km7wujAdao32A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WyAQgczE6O96Bsb1oCS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rSOO3OOkqSJCbX5RFAiw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CV44nV50qisaKUbZR3F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0fO2fSvE2vIrNQeik6v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I6vhrOVEyvSegZ8nBMO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an_PL4qkmZQHtyzJsQlA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JM1hp24kus7HNSSsoHAg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Ezc46vhE6jDC5oRAFRp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qCb7R8xk0Kbd7jGruiE1g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qGvPG9gUisAA32awmTm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9GfM3p9g0ivYTkx24qnZ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xz52yfw0eMEOUcDO94r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1fNaqJMcUmEYBR03f1IVQ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6RICkggiE2uqgJK7d0uiA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0XWnPmex0mii3fEeSzm9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rT4NBYv0muj.5iGDtXMg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5MQBcwFq0SME12asUV9.A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Xy_a8nWwkqD5UaEzEwQWw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o0paTrJy0mPyF5wjKOoEw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EqTtUQgBE60wziOJwUVlw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hOc3eD_UaPsW9GqgKInQ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DlU_O09E6m4dBdGUGaIQ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.P.O_44NEiQAQYgMgLyh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yhRogOcy0W16et67EANt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1901</TotalTime>
  <Words>1228</Words>
  <Application>Microsoft Office PowerPoint</Application>
  <PresentationFormat>On-screen Show (4:3)</PresentationFormat>
  <Paragraphs>266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The Clinical Informatics Leader: A Behavioral Analysis</vt:lpstr>
      <vt:lpstr>PowerPoint Presentation</vt:lpstr>
      <vt:lpstr>Session Objectives</vt:lpstr>
      <vt:lpstr>Why Behavioral Profiling?</vt:lpstr>
      <vt:lpstr>Tenet Spans 16 States in Many Settings</vt:lpstr>
      <vt:lpstr>Clinical Informatics Structure at Tenet</vt:lpstr>
      <vt:lpstr>Clinical Informatics Role at Tenet</vt:lpstr>
      <vt:lpstr>The Cause for Action</vt:lpstr>
      <vt:lpstr>How Was the Profile Developed?</vt:lpstr>
      <vt:lpstr>Step 1:  Identify the population</vt:lpstr>
      <vt:lpstr>Step #2:  Assess the population (1 of 2)</vt:lpstr>
      <vt:lpstr>Step #2:  Assess the population (2 of 2)</vt:lpstr>
      <vt:lpstr>Step #3: Develop the Behavioral Profile</vt:lpstr>
      <vt:lpstr>What is the Behavioral DNA of Successful CI Leaders?</vt:lpstr>
      <vt:lpstr>Interpretation</vt:lpstr>
      <vt:lpstr>#1 – Realistic Thinking</vt:lpstr>
      <vt:lpstr>#2 – Organizational Structure</vt:lpstr>
      <vt:lpstr>#3 – Acceptance of Authority</vt:lpstr>
      <vt:lpstr>#4 – Organizational Skills</vt:lpstr>
      <vt:lpstr>#5 – Job Atmosphere</vt:lpstr>
      <vt:lpstr>#6 – Conscientiousness</vt:lpstr>
      <vt:lpstr>#7 – Analytical</vt:lpstr>
      <vt:lpstr>#8 – People Orientation</vt:lpstr>
      <vt:lpstr>How Can You Use the Profile?</vt:lpstr>
      <vt:lpstr>Recruiting</vt:lpstr>
      <vt:lpstr>Skills Development</vt:lpstr>
      <vt:lpstr>Recap</vt:lpstr>
      <vt:lpstr>Contact Information</vt:lpstr>
      <vt:lpstr>PowerPoint Presentation</vt:lpstr>
    </vt:vector>
  </TitlesOfParts>
  <Company>Tenet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Informatics:  It’s Our Time!</dc:title>
  <dc:creator>DuSold, Dorothy</dc:creator>
  <cp:lastModifiedBy>Mitchell, Mary Beth</cp:lastModifiedBy>
  <cp:revision>15</cp:revision>
  <dcterms:created xsi:type="dcterms:W3CDTF">2014-08-13T16:42:57Z</dcterms:created>
  <dcterms:modified xsi:type="dcterms:W3CDTF">2014-10-19T01:35:02Z</dcterms:modified>
</cp:coreProperties>
</file>