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17"/>
  </p:notesMasterIdLst>
  <p:handoutMasterIdLst>
    <p:handoutMasterId r:id="rId18"/>
  </p:handoutMasterIdLst>
  <p:sldIdLst>
    <p:sldId id="262" r:id="rId5"/>
    <p:sldId id="270" r:id="rId6"/>
    <p:sldId id="266" r:id="rId7"/>
    <p:sldId id="267" r:id="rId8"/>
    <p:sldId id="268" r:id="rId9"/>
    <p:sldId id="274" r:id="rId10"/>
    <p:sldId id="275" r:id="rId11"/>
    <p:sldId id="273" r:id="rId12"/>
    <p:sldId id="271" r:id="rId13"/>
    <p:sldId id="272" r:id="rId14"/>
    <p:sldId id="26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67B"/>
    <a:srgbClr val="EEEEEE"/>
    <a:srgbClr val="87175F"/>
    <a:srgbClr val="EEC621"/>
    <a:srgbClr val="E58C09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C4893-2068-4812-9568-A4A3C44BC349}" v="29" dt="2022-07-22T21:53:40.165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57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gett, Rachael" userId="957e49f8-5145-4cf2-8cf9-28123294b872" providerId="ADAL" clId="{FE6C4893-2068-4812-9568-A4A3C44BC349}"/>
    <pc:docChg chg="modSld">
      <pc:chgData name="Clagett, Rachael" userId="957e49f8-5145-4cf2-8cf9-28123294b872" providerId="ADAL" clId="{FE6C4893-2068-4812-9568-A4A3C44BC349}" dt="2022-07-22T21:53:40.165" v="63"/>
      <pc:docMkLst>
        <pc:docMk/>
      </pc:docMkLst>
      <pc:sldChg chg="modSp mod">
        <pc:chgData name="Clagett, Rachael" userId="957e49f8-5145-4cf2-8cf9-28123294b872" providerId="ADAL" clId="{FE6C4893-2068-4812-9568-A4A3C44BC349}" dt="2022-07-22T15:23:31.774" v="50" actId="20577"/>
        <pc:sldMkLst>
          <pc:docMk/>
          <pc:sldMk cId="1308174667" sldId="262"/>
        </pc:sldMkLst>
        <pc:spChg chg="mod">
          <ac:chgData name="Clagett, Rachael" userId="957e49f8-5145-4cf2-8cf9-28123294b872" providerId="ADAL" clId="{FE6C4893-2068-4812-9568-A4A3C44BC349}" dt="2022-07-22T15:23:31.774" v="50" actId="20577"/>
          <ac:spMkLst>
            <pc:docMk/>
            <pc:sldMk cId="1308174667" sldId="262"/>
            <ac:spMk id="7" creationId="{647774ED-3A7E-CAE0-BA71-BB5AB0E7FAA4}"/>
          </ac:spMkLst>
        </pc:spChg>
      </pc:sldChg>
      <pc:sldChg chg="modSp">
        <pc:chgData name="Clagett, Rachael" userId="957e49f8-5145-4cf2-8cf9-28123294b872" providerId="ADAL" clId="{FE6C4893-2068-4812-9568-A4A3C44BC349}" dt="2022-07-22T15:23:39.159" v="61" actId="20577"/>
        <pc:sldMkLst>
          <pc:docMk/>
          <pc:sldMk cId="493563480" sldId="270"/>
        </pc:sldMkLst>
        <pc:graphicFrameChg chg="mod">
          <ac:chgData name="Clagett, Rachael" userId="957e49f8-5145-4cf2-8cf9-28123294b872" providerId="ADAL" clId="{FE6C4893-2068-4812-9568-A4A3C44BC349}" dt="2022-07-22T15:23:39.159" v="61" actId="20577"/>
          <ac:graphicFrameMkLst>
            <pc:docMk/>
            <pc:sldMk cId="493563480" sldId="270"/>
            <ac:graphicFrameMk id="11" creationId="{C9B10FD9-8E18-779A-0736-848890BD0157}"/>
          </ac:graphicFrameMkLst>
        </pc:graphicFrameChg>
      </pc:sldChg>
      <pc:sldChg chg="modSp">
        <pc:chgData name="Clagett, Rachael" userId="957e49f8-5145-4cf2-8cf9-28123294b872" providerId="ADAL" clId="{FE6C4893-2068-4812-9568-A4A3C44BC349}" dt="2022-07-22T21:53:40.165" v="63"/>
        <pc:sldMkLst>
          <pc:docMk/>
          <pc:sldMk cId="3834094313" sldId="274"/>
        </pc:sldMkLst>
        <pc:graphicFrameChg chg="mod">
          <ac:chgData name="Clagett, Rachael" userId="957e49f8-5145-4cf2-8cf9-28123294b872" providerId="ADAL" clId="{FE6C4893-2068-4812-9568-A4A3C44BC349}" dt="2022-07-22T21:53:40.165" v="63"/>
          <ac:graphicFrameMkLst>
            <pc:docMk/>
            <pc:sldMk cId="3834094313" sldId="274"/>
            <ac:graphicFrameMk id="8" creationId="{9DA5F892-6374-D3F0-5770-12DE3ACF7BCF}"/>
          </ac:graphicFrameMkLst>
        </pc:graphicFrame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.Humbrecht@vmfh.org" TargetMode="External"/><Relationship Id="rId2" Type="http://schemas.openxmlformats.org/officeDocument/2006/relationships/hyperlink" Target="mailto:Rclagett@gmail.com" TargetMode="External"/><Relationship Id="rId1" Type="http://schemas.openxmlformats.org/officeDocument/2006/relationships/hyperlink" Target="https://community.ania.org/northwestaniachapter/ourdiscussiongroup/new-item" TargetMode="External"/><Relationship Id="rId5" Type="http://schemas.openxmlformats.org/officeDocument/2006/relationships/hyperlink" Target="mailto:CReynolds@bozemanhealth.org" TargetMode="External"/><Relationship Id="rId4" Type="http://schemas.openxmlformats.org/officeDocument/2006/relationships/hyperlink" Target="mailto:carinamanchester@gmail.com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.Humbrecht@vmfh.org" TargetMode="External"/><Relationship Id="rId2" Type="http://schemas.openxmlformats.org/officeDocument/2006/relationships/hyperlink" Target="mailto:Rclagett@gmail.com" TargetMode="External"/><Relationship Id="rId1" Type="http://schemas.openxmlformats.org/officeDocument/2006/relationships/hyperlink" Target="https://community.ania.org/northwestaniachapter/ourdiscussiongroup/new-item" TargetMode="External"/><Relationship Id="rId5" Type="http://schemas.openxmlformats.org/officeDocument/2006/relationships/hyperlink" Target="mailto:CReynolds@bozemanhealth.org" TargetMode="External"/><Relationship Id="rId4" Type="http://schemas.openxmlformats.org/officeDocument/2006/relationships/hyperlink" Target="mailto:carinamanchester@g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3BA65-4CAC-4BBB-B8E2-9B10B232CE9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3E0BF-C2D8-422C-8F6A-65455FB844A3}">
      <dgm:prSet/>
      <dgm:spPr/>
      <dgm:t>
        <a:bodyPr/>
        <a:lstStyle/>
        <a:p>
          <a:r>
            <a:rPr lang="en-US"/>
            <a:t>Rachael Clagett DNP, RN-BC</a:t>
          </a:r>
        </a:p>
      </dgm:t>
    </dgm:pt>
    <dgm:pt modelId="{9845FB8D-4A9D-4AF0-A28E-563409FBFB2F}" type="parTrans" cxnId="{9AAAC398-5518-41EC-AFE7-6B4601CF68E8}">
      <dgm:prSet/>
      <dgm:spPr/>
      <dgm:t>
        <a:bodyPr/>
        <a:lstStyle/>
        <a:p>
          <a:endParaRPr lang="en-US"/>
        </a:p>
      </dgm:t>
    </dgm:pt>
    <dgm:pt modelId="{CB8D7C5D-C546-4198-A8F9-208F7CD24B00}" type="sibTrans" cxnId="{9AAAC398-5518-41EC-AFE7-6B4601CF68E8}">
      <dgm:prSet/>
      <dgm:spPr/>
      <dgm:t>
        <a:bodyPr/>
        <a:lstStyle/>
        <a:p>
          <a:endParaRPr lang="en-US"/>
        </a:p>
      </dgm:t>
    </dgm:pt>
    <dgm:pt modelId="{51B1C543-E14F-476E-B30E-8DB4672E6BF3}">
      <dgm:prSet/>
      <dgm:spPr/>
      <dgm:t>
        <a:bodyPr/>
        <a:lstStyle/>
        <a:p>
          <a:r>
            <a:rPr lang="en-US"/>
            <a:t>Diane Humbrecht DNP, RN-BC</a:t>
          </a:r>
        </a:p>
      </dgm:t>
    </dgm:pt>
    <dgm:pt modelId="{BB657EE8-3656-4634-929E-30274D48B829}" type="parTrans" cxnId="{85076653-4ADE-4CA0-BA6F-DCCD7BD8F096}">
      <dgm:prSet/>
      <dgm:spPr/>
      <dgm:t>
        <a:bodyPr/>
        <a:lstStyle/>
        <a:p>
          <a:endParaRPr lang="en-US"/>
        </a:p>
      </dgm:t>
    </dgm:pt>
    <dgm:pt modelId="{4267895E-84FA-4877-AEFC-B3EF0E641FF3}" type="sibTrans" cxnId="{85076653-4ADE-4CA0-BA6F-DCCD7BD8F096}">
      <dgm:prSet/>
      <dgm:spPr/>
      <dgm:t>
        <a:bodyPr/>
        <a:lstStyle/>
        <a:p>
          <a:endParaRPr lang="en-US"/>
        </a:p>
      </dgm:t>
    </dgm:pt>
    <dgm:pt modelId="{DF831CA1-A459-4E63-8D41-21957A13419C}">
      <dgm:prSet/>
      <dgm:spPr/>
      <dgm:t>
        <a:bodyPr/>
        <a:lstStyle/>
        <a:p>
          <a:r>
            <a:rPr lang="en-US" dirty="0"/>
            <a:t>Carina Manchester MSN, RN-BC</a:t>
          </a:r>
        </a:p>
      </dgm:t>
    </dgm:pt>
    <dgm:pt modelId="{2F17E428-2BE1-4A0E-9B71-75E3D22C8079}" type="parTrans" cxnId="{0F324B8C-5E97-442A-A6EC-0F2EC01EE65E}">
      <dgm:prSet/>
      <dgm:spPr/>
      <dgm:t>
        <a:bodyPr/>
        <a:lstStyle/>
        <a:p>
          <a:endParaRPr lang="en-US"/>
        </a:p>
      </dgm:t>
    </dgm:pt>
    <dgm:pt modelId="{78C444C0-F683-4FA5-8FD9-C59289203F0A}" type="sibTrans" cxnId="{0F324B8C-5E97-442A-A6EC-0F2EC01EE65E}">
      <dgm:prSet/>
      <dgm:spPr/>
      <dgm:t>
        <a:bodyPr/>
        <a:lstStyle/>
        <a:p>
          <a:endParaRPr lang="en-US"/>
        </a:p>
      </dgm:t>
    </dgm:pt>
    <dgm:pt modelId="{3D947848-D8CB-4469-8720-CB95F8DD2E2A}">
      <dgm:prSet/>
      <dgm:spPr/>
      <dgm:t>
        <a:bodyPr/>
        <a:lstStyle/>
        <a:p>
          <a:r>
            <a:rPr lang="en-US" dirty="0"/>
            <a:t>Christina Reynolds BSN, RN-BC, PMP</a:t>
          </a:r>
        </a:p>
      </dgm:t>
    </dgm:pt>
    <dgm:pt modelId="{39C4E5E8-A3E8-4B0F-8841-B5C4BE9BCFE9}" type="parTrans" cxnId="{B8989207-6E74-454C-9270-77D0F865D612}">
      <dgm:prSet/>
      <dgm:spPr/>
      <dgm:t>
        <a:bodyPr/>
        <a:lstStyle/>
        <a:p>
          <a:endParaRPr lang="en-US"/>
        </a:p>
      </dgm:t>
    </dgm:pt>
    <dgm:pt modelId="{FE4D7DD6-D5A3-4E47-9DC2-4E87DCB0AEAD}" type="sibTrans" cxnId="{B8989207-6E74-454C-9270-77D0F865D612}">
      <dgm:prSet/>
      <dgm:spPr/>
      <dgm:t>
        <a:bodyPr/>
        <a:lstStyle/>
        <a:p>
          <a:endParaRPr lang="en-US"/>
        </a:p>
      </dgm:t>
    </dgm:pt>
    <dgm:pt modelId="{6282DAD8-17A0-4982-B525-B92A5B659783}" type="pres">
      <dgm:prSet presAssocID="{58A3BA65-4CAC-4BBB-B8E2-9B10B232CE9D}" presName="linear" presStyleCnt="0">
        <dgm:presLayoutVars>
          <dgm:animLvl val="lvl"/>
          <dgm:resizeHandles val="exact"/>
        </dgm:presLayoutVars>
      </dgm:prSet>
      <dgm:spPr/>
    </dgm:pt>
    <dgm:pt modelId="{EED7E47C-5BB0-42D6-AF27-ECBA8A9C26A9}" type="pres">
      <dgm:prSet presAssocID="{46D3E0BF-C2D8-422C-8F6A-65455FB844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6C3A5C-4BF1-495D-B5D6-9DD60071A2DB}" type="pres">
      <dgm:prSet presAssocID="{CB8D7C5D-C546-4198-A8F9-208F7CD24B00}" presName="spacer" presStyleCnt="0"/>
      <dgm:spPr/>
    </dgm:pt>
    <dgm:pt modelId="{06D0B751-5F4E-496D-AE80-DC359C1DBAD8}" type="pres">
      <dgm:prSet presAssocID="{51B1C543-E14F-476E-B30E-8DB4672E6B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569D88-629B-496E-B90C-7248AD5298AB}" type="pres">
      <dgm:prSet presAssocID="{4267895E-84FA-4877-AEFC-B3EF0E641FF3}" presName="spacer" presStyleCnt="0"/>
      <dgm:spPr/>
    </dgm:pt>
    <dgm:pt modelId="{7BFB3C44-E7A6-4E6B-A06F-D3DA4B496205}" type="pres">
      <dgm:prSet presAssocID="{DF831CA1-A459-4E63-8D41-21957A13419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FADEEA-489D-4A42-86F0-0D5BE7B80DAD}" type="pres">
      <dgm:prSet presAssocID="{78C444C0-F683-4FA5-8FD9-C59289203F0A}" presName="spacer" presStyleCnt="0"/>
      <dgm:spPr/>
    </dgm:pt>
    <dgm:pt modelId="{7CDD1115-75E1-4BA8-A16C-207FA6A4FC7B}" type="pres">
      <dgm:prSet presAssocID="{3D947848-D8CB-4469-8720-CB95F8DD2E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8989207-6E74-454C-9270-77D0F865D612}" srcId="{58A3BA65-4CAC-4BBB-B8E2-9B10B232CE9D}" destId="{3D947848-D8CB-4469-8720-CB95F8DD2E2A}" srcOrd="3" destOrd="0" parTransId="{39C4E5E8-A3E8-4B0F-8841-B5C4BE9BCFE9}" sibTransId="{FE4D7DD6-D5A3-4E47-9DC2-4E87DCB0AEAD}"/>
    <dgm:cxn modelId="{3166DA4E-211F-492F-8E53-1A9A5C082787}" type="presOf" srcId="{3D947848-D8CB-4469-8720-CB95F8DD2E2A}" destId="{7CDD1115-75E1-4BA8-A16C-207FA6A4FC7B}" srcOrd="0" destOrd="0" presId="urn:microsoft.com/office/officeart/2005/8/layout/vList2"/>
    <dgm:cxn modelId="{85076653-4ADE-4CA0-BA6F-DCCD7BD8F096}" srcId="{58A3BA65-4CAC-4BBB-B8E2-9B10B232CE9D}" destId="{51B1C543-E14F-476E-B30E-8DB4672E6BF3}" srcOrd="1" destOrd="0" parTransId="{BB657EE8-3656-4634-929E-30274D48B829}" sibTransId="{4267895E-84FA-4877-AEFC-B3EF0E641FF3}"/>
    <dgm:cxn modelId="{0F324B8C-5E97-442A-A6EC-0F2EC01EE65E}" srcId="{58A3BA65-4CAC-4BBB-B8E2-9B10B232CE9D}" destId="{DF831CA1-A459-4E63-8D41-21957A13419C}" srcOrd="2" destOrd="0" parTransId="{2F17E428-2BE1-4A0E-9B71-75E3D22C8079}" sibTransId="{78C444C0-F683-4FA5-8FD9-C59289203F0A}"/>
    <dgm:cxn modelId="{9AAAC398-5518-41EC-AFE7-6B4601CF68E8}" srcId="{58A3BA65-4CAC-4BBB-B8E2-9B10B232CE9D}" destId="{46D3E0BF-C2D8-422C-8F6A-65455FB844A3}" srcOrd="0" destOrd="0" parTransId="{9845FB8D-4A9D-4AF0-A28E-563409FBFB2F}" sibTransId="{CB8D7C5D-C546-4198-A8F9-208F7CD24B00}"/>
    <dgm:cxn modelId="{E00534A9-1DC7-4251-B1EA-869E6FBEC022}" type="presOf" srcId="{51B1C543-E14F-476E-B30E-8DB4672E6BF3}" destId="{06D0B751-5F4E-496D-AE80-DC359C1DBAD8}" srcOrd="0" destOrd="0" presId="urn:microsoft.com/office/officeart/2005/8/layout/vList2"/>
    <dgm:cxn modelId="{13CA5FCA-EF45-4133-BD56-BFE312FE51EA}" type="presOf" srcId="{58A3BA65-4CAC-4BBB-B8E2-9B10B232CE9D}" destId="{6282DAD8-17A0-4982-B525-B92A5B659783}" srcOrd="0" destOrd="0" presId="urn:microsoft.com/office/officeart/2005/8/layout/vList2"/>
    <dgm:cxn modelId="{7560FBD3-AC70-40B5-9567-A76B8569E11D}" type="presOf" srcId="{DF831CA1-A459-4E63-8D41-21957A13419C}" destId="{7BFB3C44-E7A6-4E6B-A06F-D3DA4B496205}" srcOrd="0" destOrd="0" presId="urn:microsoft.com/office/officeart/2005/8/layout/vList2"/>
    <dgm:cxn modelId="{B9F625D4-3D3C-4DFF-BB6B-2FD704EA0AB8}" type="presOf" srcId="{46D3E0BF-C2D8-422C-8F6A-65455FB844A3}" destId="{EED7E47C-5BB0-42D6-AF27-ECBA8A9C26A9}" srcOrd="0" destOrd="0" presId="urn:microsoft.com/office/officeart/2005/8/layout/vList2"/>
    <dgm:cxn modelId="{59CA1A57-5158-4FA8-9309-496EB252E3C5}" type="presParOf" srcId="{6282DAD8-17A0-4982-B525-B92A5B659783}" destId="{EED7E47C-5BB0-42D6-AF27-ECBA8A9C26A9}" srcOrd="0" destOrd="0" presId="urn:microsoft.com/office/officeart/2005/8/layout/vList2"/>
    <dgm:cxn modelId="{D096AEDB-9941-44F9-87D9-37D0040CA583}" type="presParOf" srcId="{6282DAD8-17A0-4982-B525-B92A5B659783}" destId="{C16C3A5C-4BF1-495D-B5D6-9DD60071A2DB}" srcOrd="1" destOrd="0" presId="urn:microsoft.com/office/officeart/2005/8/layout/vList2"/>
    <dgm:cxn modelId="{BE7E8FDB-2F24-4C51-B1E0-DEF185A13B67}" type="presParOf" srcId="{6282DAD8-17A0-4982-B525-B92A5B659783}" destId="{06D0B751-5F4E-496D-AE80-DC359C1DBAD8}" srcOrd="2" destOrd="0" presId="urn:microsoft.com/office/officeart/2005/8/layout/vList2"/>
    <dgm:cxn modelId="{FA5A1F57-2747-442F-94C9-7D358AE2D6CB}" type="presParOf" srcId="{6282DAD8-17A0-4982-B525-B92A5B659783}" destId="{D4569D88-629B-496E-B90C-7248AD5298AB}" srcOrd="3" destOrd="0" presId="urn:microsoft.com/office/officeart/2005/8/layout/vList2"/>
    <dgm:cxn modelId="{182F4C4B-9574-46EF-8FA1-2B99BB13C32D}" type="presParOf" srcId="{6282DAD8-17A0-4982-B525-B92A5B659783}" destId="{7BFB3C44-E7A6-4E6B-A06F-D3DA4B496205}" srcOrd="4" destOrd="0" presId="urn:microsoft.com/office/officeart/2005/8/layout/vList2"/>
    <dgm:cxn modelId="{723EE71F-D549-4076-BB7B-F9961ABB03BA}" type="presParOf" srcId="{6282DAD8-17A0-4982-B525-B92A5B659783}" destId="{DDFADEEA-489D-4A42-86F0-0D5BE7B80DAD}" srcOrd="5" destOrd="0" presId="urn:microsoft.com/office/officeart/2005/8/layout/vList2"/>
    <dgm:cxn modelId="{59986AA4-FF31-4417-9B46-307F21ED686B}" type="presParOf" srcId="{6282DAD8-17A0-4982-B525-B92A5B659783}" destId="{7CDD1115-75E1-4BA8-A16C-207FA6A4FC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EB06C4-82AE-4845-91B0-37978809B133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DB3A5D-7B33-4BC4-B128-4465F83306E1}">
      <dgm:prSet/>
      <dgm:spPr/>
      <dgm:t>
        <a:bodyPr/>
        <a:lstStyle/>
        <a:p>
          <a:r>
            <a:rPr lang="en-US" dirty="0"/>
            <a:t>Management, Administration, &amp; Leadership</a:t>
          </a:r>
        </a:p>
      </dgm:t>
    </dgm:pt>
    <dgm:pt modelId="{16592FE6-50DF-476F-B296-3DB858888F04}" type="parTrans" cxnId="{AA5ED609-4C82-498A-B939-6D8A1726E5D2}">
      <dgm:prSet/>
      <dgm:spPr/>
      <dgm:t>
        <a:bodyPr/>
        <a:lstStyle/>
        <a:p>
          <a:endParaRPr lang="en-US"/>
        </a:p>
      </dgm:t>
    </dgm:pt>
    <dgm:pt modelId="{A647F042-9E69-4417-B967-6D21880A4426}" type="sibTrans" cxnId="{AA5ED609-4C82-498A-B939-6D8A1726E5D2}">
      <dgm:prSet/>
      <dgm:spPr/>
      <dgm:t>
        <a:bodyPr/>
        <a:lstStyle/>
        <a:p>
          <a:endParaRPr lang="en-US"/>
        </a:p>
      </dgm:t>
    </dgm:pt>
    <dgm:pt modelId="{C4636CE7-4F65-48BE-8D0D-528A443DEA35}">
      <dgm:prSet/>
      <dgm:spPr/>
      <dgm:t>
        <a:bodyPr/>
        <a:lstStyle/>
        <a:p>
          <a:r>
            <a:rPr lang="en-US" dirty="0"/>
            <a:t>Clinical Informatics</a:t>
          </a:r>
        </a:p>
      </dgm:t>
    </dgm:pt>
    <dgm:pt modelId="{69FDC5AF-1B6B-4411-9EE7-4F65582B9146}" type="parTrans" cxnId="{44443968-929A-4232-8B5F-B2DE0EA50B5F}">
      <dgm:prSet/>
      <dgm:spPr/>
      <dgm:t>
        <a:bodyPr/>
        <a:lstStyle/>
        <a:p>
          <a:endParaRPr lang="en-US"/>
        </a:p>
      </dgm:t>
    </dgm:pt>
    <dgm:pt modelId="{B83C7E17-AEAE-4165-90B9-91D025E374CB}" type="sibTrans" cxnId="{44443968-929A-4232-8B5F-B2DE0EA50B5F}">
      <dgm:prSet/>
      <dgm:spPr/>
      <dgm:t>
        <a:bodyPr/>
        <a:lstStyle/>
        <a:p>
          <a:endParaRPr lang="en-US"/>
        </a:p>
      </dgm:t>
    </dgm:pt>
    <dgm:pt modelId="{76BA1F28-EA6A-4310-A0ED-E9DD63ED83D2}">
      <dgm:prSet/>
      <dgm:spPr/>
      <dgm:t>
        <a:bodyPr/>
        <a:lstStyle/>
        <a:p>
          <a:r>
            <a:rPr lang="en-US" dirty="0"/>
            <a:t>Data Management &amp; Analytics</a:t>
          </a:r>
        </a:p>
      </dgm:t>
    </dgm:pt>
    <dgm:pt modelId="{D4343EEB-3DCD-4ABA-816A-97EE541DD1A6}" type="parTrans" cxnId="{1C1D05DA-8827-4E24-A427-89F662DE7EF1}">
      <dgm:prSet/>
      <dgm:spPr/>
      <dgm:t>
        <a:bodyPr/>
        <a:lstStyle/>
        <a:p>
          <a:endParaRPr lang="en-US"/>
        </a:p>
      </dgm:t>
    </dgm:pt>
    <dgm:pt modelId="{8090A8B0-4805-4DEA-8349-22DE8A222E92}" type="sibTrans" cxnId="{1C1D05DA-8827-4E24-A427-89F662DE7EF1}">
      <dgm:prSet/>
      <dgm:spPr/>
      <dgm:t>
        <a:bodyPr/>
        <a:lstStyle/>
        <a:p>
          <a:endParaRPr lang="en-US"/>
        </a:p>
      </dgm:t>
    </dgm:pt>
    <dgm:pt modelId="{CE39B1FC-4A0D-4238-83A9-11CBA081E931}">
      <dgm:prSet/>
      <dgm:spPr/>
      <dgm:t>
        <a:bodyPr/>
        <a:lstStyle/>
        <a:p>
          <a:r>
            <a:rPr lang="en-US" dirty="0"/>
            <a:t>Patient Safety &amp; Quality</a:t>
          </a:r>
        </a:p>
      </dgm:t>
    </dgm:pt>
    <dgm:pt modelId="{B6ACF7D8-7AAF-4D2D-ADE1-471E9DEA209B}" type="parTrans" cxnId="{24F266A2-2433-4A3F-BF71-9FE871539D0C}">
      <dgm:prSet/>
      <dgm:spPr/>
      <dgm:t>
        <a:bodyPr/>
        <a:lstStyle/>
        <a:p>
          <a:endParaRPr lang="en-US"/>
        </a:p>
      </dgm:t>
    </dgm:pt>
    <dgm:pt modelId="{97B4FCCC-34A1-46CC-A33B-DFDBF1369209}" type="sibTrans" cxnId="{24F266A2-2433-4A3F-BF71-9FE871539D0C}">
      <dgm:prSet/>
      <dgm:spPr/>
      <dgm:t>
        <a:bodyPr/>
        <a:lstStyle/>
        <a:p>
          <a:endParaRPr lang="en-US"/>
        </a:p>
      </dgm:t>
    </dgm:pt>
    <dgm:pt modelId="{D1E640C6-E074-4099-8710-630B53C70F5B}">
      <dgm:prSet/>
      <dgm:spPr/>
      <dgm:t>
        <a:bodyPr/>
        <a:lstStyle/>
        <a:p>
          <a:r>
            <a:rPr lang="en-US" dirty="0"/>
            <a:t>Research &amp; Evaluation</a:t>
          </a:r>
        </a:p>
      </dgm:t>
    </dgm:pt>
    <dgm:pt modelId="{51994292-4EF4-4B49-AD63-D6702EE5B428}" type="parTrans" cxnId="{D9C309AA-D75B-4FC9-B1AD-CD6644386C80}">
      <dgm:prSet/>
      <dgm:spPr/>
      <dgm:t>
        <a:bodyPr/>
        <a:lstStyle/>
        <a:p>
          <a:endParaRPr lang="en-US"/>
        </a:p>
      </dgm:t>
    </dgm:pt>
    <dgm:pt modelId="{FCA7B0BE-311D-4219-9D7F-B171E70367FA}" type="sibTrans" cxnId="{D9C309AA-D75B-4FC9-B1AD-CD6644386C80}">
      <dgm:prSet/>
      <dgm:spPr/>
      <dgm:t>
        <a:bodyPr/>
        <a:lstStyle/>
        <a:p>
          <a:endParaRPr lang="en-US"/>
        </a:p>
      </dgm:t>
    </dgm:pt>
    <dgm:pt modelId="{08F633A9-9F1A-4DA0-9AA2-315F9D74173A}">
      <dgm:prSet/>
      <dgm:spPr/>
      <dgm:t>
        <a:bodyPr/>
        <a:lstStyle/>
        <a:p>
          <a:r>
            <a:rPr lang="en-US" dirty="0"/>
            <a:t>Compliance &amp; Integrity Management</a:t>
          </a:r>
        </a:p>
      </dgm:t>
    </dgm:pt>
    <dgm:pt modelId="{3376C14C-5914-401B-AB1D-4A2EB4C82C96}" type="parTrans" cxnId="{9826DD2F-EC11-4A22-BDB6-F28DABC222F4}">
      <dgm:prSet/>
      <dgm:spPr/>
      <dgm:t>
        <a:bodyPr/>
        <a:lstStyle/>
        <a:p>
          <a:endParaRPr lang="en-US"/>
        </a:p>
      </dgm:t>
    </dgm:pt>
    <dgm:pt modelId="{C893FD73-5AAE-499D-B2D1-5326D42D5F1E}" type="sibTrans" cxnId="{9826DD2F-EC11-4A22-BDB6-F28DABC222F4}">
      <dgm:prSet/>
      <dgm:spPr/>
      <dgm:t>
        <a:bodyPr/>
        <a:lstStyle/>
        <a:p>
          <a:endParaRPr lang="en-US"/>
        </a:p>
      </dgm:t>
    </dgm:pt>
    <dgm:pt modelId="{EB8C6C3A-89D0-4831-A8E2-F6BCFA0439F1}">
      <dgm:prSet/>
      <dgm:spPr/>
      <dgm:t>
        <a:bodyPr/>
        <a:lstStyle/>
        <a:p>
          <a:r>
            <a:rPr lang="en-US" dirty="0"/>
            <a:t>Coordination, Consultation, Facilitation, &amp; Integration</a:t>
          </a:r>
        </a:p>
      </dgm:t>
    </dgm:pt>
    <dgm:pt modelId="{A157F11E-CD5C-400F-970A-4958170B9080}" type="parTrans" cxnId="{72867365-A976-46DD-A930-DBF3777239FA}">
      <dgm:prSet/>
      <dgm:spPr/>
      <dgm:t>
        <a:bodyPr/>
        <a:lstStyle/>
        <a:p>
          <a:endParaRPr lang="en-US"/>
        </a:p>
      </dgm:t>
    </dgm:pt>
    <dgm:pt modelId="{DEF06D3B-DC76-4F12-8768-A19036D756D9}" type="sibTrans" cxnId="{72867365-A976-46DD-A930-DBF3777239FA}">
      <dgm:prSet/>
      <dgm:spPr/>
      <dgm:t>
        <a:bodyPr/>
        <a:lstStyle/>
        <a:p>
          <a:endParaRPr lang="en-US"/>
        </a:p>
      </dgm:t>
    </dgm:pt>
    <dgm:pt modelId="{091FB40F-8503-46A5-9AD9-E360D71FDE89}" type="pres">
      <dgm:prSet presAssocID="{D8EB06C4-82AE-4845-91B0-37978809B133}" presName="diagram" presStyleCnt="0">
        <dgm:presLayoutVars>
          <dgm:dir/>
          <dgm:resizeHandles val="exact"/>
        </dgm:presLayoutVars>
      </dgm:prSet>
      <dgm:spPr/>
    </dgm:pt>
    <dgm:pt modelId="{DF4D7ED1-67B6-42EF-8B8B-17BF1E1BEB0B}" type="pres">
      <dgm:prSet presAssocID="{9ADB3A5D-7B33-4BC4-B128-4465F83306E1}" presName="node" presStyleLbl="node1" presStyleIdx="0" presStyleCnt="7">
        <dgm:presLayoutVars>
          <dgm:bulletEnabled val="1"/>
        </dgm:presLayoutVars>
      </dgm:prSet>
      <dgm:spPr/>
    </dgm:pt>
    <dgm:pt modelId="{73EB2CA5-6118-4024-AB66-65A613E5CF5B}" type="pres">
      <dgm:prSet presAssocID="{A647F042-9E69-4417-B967-6D21880A4426}" presName="sibTrans" presStyleCnt="0"/>
      <dgm:spPr/>
    </dgm:pt>
    <dgm:pt modelId="{F06E83EA-9650-4BB2-8C64-BB2DA465F885}" type="pres">
      <dgm:prSet presAssocID="{C4636CE7-4F65-48BE-8D0D-528A443DEA35}" presName="node" presStyleLbl="node1" presStyleIdx="1" presStyleCnt="7">
        <dgm:presLayoutVars>
          <dgm:bulletEnabled val="1"/>
        </dgm:presLayoutVars>
      </dgm:prSet>
      <dgm:spPr/>
    </dgm:pt>
    <dgm:pt modelId="{E71A180E-8A81-4BD4-AE4C-2F9801FFA984}" type="pres">
      <dgm:prSet presAssocID="{B83C7E17-AEAE-4165-90B9-91D025E374CB}" presName="sibTrans" presStyleCnt="0"/>
      <dgm:spPr/>
    </dgm:pt>
    <dgm:pt modelId="{51FCE008-1099-4423-8E96-6D366E276770}" type="pres">
      <dgm:prSet presAssocID="{76BA1F28-EA6A-4310-A0ED-E9DD63ED83D2}" presName="node" presStyleLbl="node1" presStyleIdx="2" presStyleCnt="7">
        <dgm:presLayoutVars>
          <dgm:bulletEnabled val="1"/>
        </dgm:presLayoutVars>
      </dgm:prSet>
      <dgm:spPr/>
    </dgm:pt>
    <dgm:pt modelId="{174B77CF-A32C-442A-B386-FAC85F3933D5}" type="pres">
      <dgm:prSet presAssocID="{8090A8B0-4805-4DEA-8349-22DE8A222E92}" presName="sibTrans" presStyleCnt="0"/>
      <dgm:spPr/>
    </dgm:pt>
    <dgm:pt modelId="{CD6529DF-2929-45AD-9498-B94B5F07B388}" type="pres">
      <dgm:prSet presAssocID="{CE39B1FC-4A0D-4238-83A9-11CBA081E931}" presName="node" presStyleLbl="node1" presStyleIdx="3" presStyleCnt="7">
        <dgm:presLayoutVars>
          <dgm:bulletEnabled val="1"/>
        </dgm:presLayoutVars>
      </dgm:prSet>
      <dgm:spPr/>
    </dgm:pt>
    <dgm:pt modelId="{271A87B3-C489-4CAE-86A5-A1534E0B4428}" type="pres">
      <dgm:prSet presAssocID="{97B4FCCC-34A1-46CC-A33B-DFDBF1369209}" presName="sibTrans" presStyleCnt="0"/>
      <dgm:spPr/>
    </dgm:pt>
    <dgm:pt modelId="{41FB50B5-A29F-4E05-BBB3-852E226B18E2}" type="pres">
      <dgm:prSet presAssocID="{D1E640C6-E074-4099-8710-630B53C70F5B}" presName="node" presStyleLbl="node1" presStyleIdx="4" presStyleCnt="7">
        <dgm:presLayoutVars>
          <dgm:bulletEnabled val="1"/>
        </dgm:presLayoutVars>
      </dgm:prSet>
      <dgm:spPr/>
    </dgm:pt>
    <dgm:pt modelId="{A590AC92-9C88-4A9C-9854-E7AB5FD4BB6B}" type="pres">
      <dgm:prSet presAssocID="{FCA7B0BE-311D-4219-9D7F-B171E70367FA}" presName="sibTrans" presStyleCnt="0"/>
      <dgm:spPr/>
    </dgm:pt>
    <dgm:pt modelId="{F42F40E5-1E12-4F5B-9A2D-BB9C54D615D2}" type="pres">
      <dgm:prSet presAssocID="{08F633A9-9F1A-4DA0-9AA2-315F9D74173A}" presName="node" presStyleLbl="node1" presStyleIdx="5" presStyleCnt="7">
        <dgm:presLayoutVars>
          <dgm:bulletEnabled val="1"/>
        </dgm:presLayoutVars>
      </dgm:prSet>
      <dgm:spPr/>
    </dgm:pt>
    <dgm:pt modelId="{3D4E8923-6097-4FDD-9B64-4CC18098538B}" type="pres">
      <dgm:prSet presAssocID="{C893FD73-5AAE-499D-B2D1-5326D42D5F1E}" presName="sibTrans" presStyleCnt="0"/>
      <dgm:spPr/>
    </dgm:pt>
    <dgm:pt modelId="{CD2DB252-94AC-4A9A-BAE5-F60040007F49}" type="pres">
      <dgm:prSet presAssocID="{EB8C6C3A-89D0-4831-A8E2-F6BCFA0439F1}" presName="node" presStyleLbl="node1" presStyleIdx="6" presStyleCnt="7">
        <dgm:presLayoutVars>
          <dgm:bulletEnabled val="1"/>
        </dgm:presLayoutVars>
      </dgm:prSet>
      <dgm:spPr/>
    </dgm:pt>
  </dgm:ptLst>
  <dgm:cxnLst>
    <dgm:cxn modelId="{AA5ED609-4C82-498A-B939-6D8A1726E5D2}" srcId="{D8EB06C4-82AE-4845-91B0-37978809B133}" destId="{9ADB3A5D-7B33-4BC4-B128-4465F83306E1}" srcOrd="0" destOrd="0" parTransId="{16592FE6-50DF-476F-B296-3DB858888F04}" sibTransId="{A647F042-9E69-4417-B967-6D21880A4426}"/>
    <dgm:cxn modelId="{9826DD2F-EC11-4A22-BDB6-F28DABC222F4}" srcId="{D8EB06C4-82AE-4845-91B0-37978809B133}" destId="{08F633A9-9F1A-4DA0-9AA2-315F9D74173A}" srcOrd="5" destOrd="0" parTransId="{3376C14C-5914-401B-AB1D-4A2EB4C82C96}" sibTransId="{C893FD73-5AAE-499D-B2D1-5326D42D5F1E}"/>
    <dgm:cxn modelId="{7931EF5B-2986-4B2A-9DB3-481CC7473CE9}" type="presOf" srcId="{9ADB3A5D-7B33-4BC4-B128-4465F83306E1}" destId="{DF4D7ED1-67B6-42EF-8B8B-17BF1E1BEB0B}" srcOrd="0" destOrd="0" presId="urn:microsoft.com/office/officeart/2005/8/layout/default"/>
    <dgm:cxn modelId="{72867365-A976-46DD-A930-DBF3777239FA}" srcId="{D8EB06C4-82AE-4845-91B0-37978809B133}" destId="{EB8C6C3A-89D0-4831-A8E2-F6BCFA0439F1}" srcOrd="6" destOrd="0" parTransId="{A157F11E-CD5C-400F-970A-4958170B9080}" sibTransId="{DEF06D3B-DC76-4F12-8768-A19036D756D9}"/>
    <dgm:cxn modelId="{44443968-929A-4232-8B5F-B2DE0EA50B5F}" srcId="{D8EB06C4-82AE-4845-91B0-37978809B133}" destId="{C4636CE7-4F65-48BE-8D0D-528A443DEA35}" srcOrd="1" destOrd="0" parTransId="{69FDC5AF-1B6B-4411-9EE7-4F65582B9146}" sibTransId="{B83C7E17-AEAE-4165-90B9-91D025E374CB}"/>
    <dgm:cxn modelId="{8C7C816D-AB71-460A-85B5-C79F8DA4A5A0}" type="presOf" srcId="{C4636CE7-4F65-48BE-8D0D-528A443DEA35}" destId="{F06E83EA-9650-4BB2-8C64-BB2DA465F885}" srcOrd="0" destOrd="0" presId="urn:microsoft.com/office/officeart/2005/8/layout/default"/>
    <dgm:cxn modelId="{4D9EEB51-15DA-4B57-9EB3-36F457331CFC}" type="presOf" srcId="{EB8C6C3A-89D0-4831-A8E2-F6BCFA0439F1}" destId="{CD2DB252-94AC-4A9A-BAE5-F60040007F49}" srcOrd="0" destOrd="0" presId="urn:microsoft.com/office/officeart/2005/8/layout/default"/>
    <dgm:cxn modelId="{713EDA82-FD6C-4659-AB42-D7D1EE6C1804}" type="presOf" srcId="{CE39B1FC-4A0D-4238-83A9-11CBA081E931}" destId="{CD6529DF-2929-45AD-9498-B94B5F07B388}" srcOrd="0" destOrd="0" presId="urn:microsoft.com/office/officeart/2005/8/layout/default"/>
    <dgm:cxn modelId="{24F266A2-2433-4A3F-BF71-9FE871539D0C}" srcId="{D8EB06C4-82AE-4845-91B0-37978809B133}" destId="{CE39B1FC-4A0D-4238-83A9-11CBA081E931}" srcOrd="3" destOrd="0" parTransId="{B6ACF7D8-7AAF-4D2D-ADE1-471E9DEA209B}" sibTransId="{97B4FCCC-34A1-46CC-A33B-DFDBF1369209}"/>
    <dgm:cxn modelId="{D9C309AA-D75B-4FC9-B1AD-CD6644386C80}" srcId="{D8EB06C4-82AE-4845-91B0-37978809B133}" destId="{D1E640C6-E074-4099-8710-630B53C70F5B}" srcOrd="4" destOrd="0" parTransId="{51994292-4EF4-4B49-AD63-D6702EE5B428}" sibTransId="{FCA7B0BE-311D-4219-9D7F-B171E70367FA}"/>
    <dgm:cxn modelId="{F390AABF-7098-4928-BA4E-9BCE6D2CE4DF}" type="presOf" srcId="{08F633A9-9F1A-4DA0-9AA2-315F9D74173A}" destId="{F42F40E5-1E12-4F5B-9A2D-BB9C54D615D2}" srcOrd="0" destOrd="0" presId="urn:microsoft.com/office/officeart/2005/8/layout/default"/>
    <dgm:cxn modelId="{1C1D05DA-8827-4E24-A427-89F662DE7EF1}" srcId="{D8EB06C4-82AE-4845-91B0-37978809B133}" destId="{76BA1F28-EA6A-4310-A0ED-E9DD63ED83D2}" srcOrd="2" destOrd="0" parTransId="{D4343EEB-3DCD-4ABA-816A-97EE541DD1A6}" sibTransId="{8090A8B0-4805-4DEA-8349-22DE8A222E92}"/>
    <dgm:cxn modelId="{32AE05F1-4E2A-4BDF-A6CA-4C69927BF23C}" type="presOf" srcId="{D1E640C6-E074-4099-8710-630B53C70F5B}" destId="{41FB50B5-A29F-4E05-BBB3-852E226B18E2}" srcOrd="0" destOrd="0" presId="urn:microsoft.com/office/officeart/2005/8/layout/default"/>
    <dgm:cxn modelId="{5BF9ACF4-7F73-4CB9-99BC-FD5B3D2EDE15}" type="presOf" srcId="{D8EB06C4-82AE-4845-91B0-37978809B133}" destId="{091FB40F-8503-46A5-9AD9-E360D71FDE89}" srcOrd="0" destOrd="0" presId="urn:microsoft.com/office/officeart/2005/8/layout/default"/>
    <dgm:cxn modelId="{75635CF5-9C3F-426F-B95B-1AD82F6EF713}" type="presOf" srcId="{76BA1F28-EA6A-4310-A0ED-E9DD63ED83D2}" destId="{51FCE008-1099-4423-8E96-6D366E276770}" srcOrd="0" destOrd="0" presId="urn:microsoft.com/office/officeart/2005/8/layout/default"/>
    <dgm:cxn modelId="{6F99563C-F11D-4272-93C2-343EA052D518}" type="presParOf" srcId="{091FB40F-8503-46A5-9AD9-E360D71FDE89}" destId="{DF4D7ED1-67B6-42EF-8B8B-17BF1E1BEB0B}" srcOrd="0" destOrd="0" presId="urn:microsoft.com/office/officeart/2005/8/layout/default"/>
    <dgm:cxn modelId="{852707CF-CB98-49BD-9153-92BF53E4A8E9}" type="presParOf" srcId="{091FB40F-8503-46A5-9AD9-E360D71FDE89}" destId="{73EB2CA5-6118-4024-AB66-65A613E5CF5B}" srcOrd="1" destOrd="0" presId="urn:microsoft.com/office/officeart/2005/8/layout/default"/>
    <dgm:cxn modelId="{482B5F0A-13D5-45A9-9B3D-9134071266B9}" type="presParOf" srcId="{091FB40F-8503-46A5-9AD9-E360D71FDE89}" destId="{F06E83EA-9650-4BB2-8C64-BB2DA465F885}" srcOrd="2" destOrd="0" presId="urn:microsoft.com/office/officeart/2005/8/layout/default"/>
    <dgm:cxn modelId="{60B5CE77-002D-4846-88F8-E0E6FD5358C6}" type="presParOf" srcId="{091FB40F-8503-46A5-9AD9-E360D71FDE89}" destId="{E71A180E-8A81-4BD4-AE4C-2F9801FFA984}" srcOrd="3" destOrd="0" presId="urn:microsoft.com/office/officeart/2005/8/layout/default"/>
    <dgm:cxn modelId="{9364A437-D9B9-4AA1-91A0-D2569DA894C4}" type="presParOf" srcId="{091FB40F-8503-46A5-9AD9-E360D71FDE89}" destId="{51FCE008-1099-4423-8E96-6D366E276770}" srcOrd="4" destOrd="0" presId="urn:microsoft.com/office/officeart/2005/8/layout/default"/>
    <dgm:cxn modelId="{9CC6B621-1B35-43A3-AD86-E6E3F2FD4820}" type="presParOf" srcId="{091FB40F-8503-46A5-9AD9-E360D71FDE89}" destId="{174B77CF-A32C-442A-B386-FAC85F3933D5}" srcOrd="5" destOrd="0" presId="urn:microsoft.com/office/officeart/2005/8/layout/default"/>
    <dgm:cxn modelId="{E96A2935-FA34-481D-B273-2020B913830D}" type="presParOf" srcId="{091FB40F-8503-46A5-9AD9-E360D71FDE89}" destId="{CD6529DF-2929-45AD-9498-B94B5F07B388}" srcOrd="6" destOrd="0" presId="urn:microsoft.com/office/officeart/2005/8/layout/default"/>
    <dgm:cxn modelId="{6952550A-41D4-4B27-932F-D07B62C1AF6A}" type="presParOf" srcId="{091FB40F-8503-46A5-9AD9-E360D71FDE89}" destId="{271A87B3-C489-4CAE-86A5-A1534E0B4428}" srcOrd="7" destOrd="0" presId="urn:microsoft.com/office/officeart/2005/8/layout/default"/>
    <dgm:cxn modelId="{51255B52-4869-42E9-8D9F-5AD07D976EC6}" type="presParOf" srcId="{091FB40F-8503-46A5-9AD9-E360D71FDE89}" destId="{41FB50B5-A29F-4E05-BBB3-852E226B18E2}" srcOrd="8" destOrd="0" presId="urn:microsoft.com/office/officeart/2005/8/layout/default"/>
    <dgm:cxn modelId="{3436C669-BABE-4D58-A8DC-66CD7D4DDAA8}" type="presParOf" srcId="{091FB40F-8503-46A5-9AD9-E360D71FDE89}" destId="{A590AC92-9C88-4A9C-9854-E7AB5FD4BB6B}" srcOrd="9" destOrd="0" presId="urn:microsoft.com/office/officeart/2005/8/layout/default"/>
    <dgm:cxn modelId="{97BDA01B-0274-48D0-A58A-597F7670F114}" type="presParOf" srcId="{091FB40F-8503-46A5-9AD9-E360D71FDE89}" destId="{F42F40E5-1E12-4F5B-9A2D-BB9C54D615D2}" srcOrd="10" destOrd="0" presId="urn:microsoft.com/office/officeart/2005/8/layout/default"/>
    <dgm:cxn modelId="{E71C9458-1D65-42C6-93B8-97932B358699}" type="presParOf" srcId="{091FB40F-8503-46A5-9AD9-E360D71FDE89}" destId="{3D4E8923-6097-4FDD-9B64-4CC18098538B}" srcOrd="11" destOrd="0" presId="urn:microsoft.com/office/officeart/2005/8/layout/default"/>
    <dgm:cxn modelId="{C5B84C97-EA40-44AD-AABC-91490C84028D}" type="presParOf" srcId="{091FB40F-8503-46A5-9AD9-E360D71FDE89}" destId="{CD2DB252-94AC-4A9A-BAE5-F60040007F4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C239F7-26F1-47B9-BC79-5EF5ABB0F3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D8DA84-95C9-4EA6-B525-5B0412A1071C}">
      <dgm:prSet/>
      <dgm:spPr/>
      <dgm:t>
        <a:bodyPr/>
        <a:lstStyle/>
        <a:p>
          <a:r>
            <a:rPr lang="en-US"/>
            <a:t>Data</a:t>
          </a:r>
        </a:p>
      </dgm:t>
    </dgm:pt>
    <dgm:pt modelId="{520F3854-445D-4659-8A2E-3FC459BE5FDD}" type="parTrans" cxnId="{C60335B6-A6BD-4AFC-A04F-8AAC85773F01}">
      <dgm:prSet/>
      <dgm:spPr/>
      <dgm:t>
        <a:bodyPr/>
        <a:lstStyle/>
        <a:p>
          <a:endParaRPr lang="en-US"/>
        </a:p>
      </dgm:t>
    </dgm:pt>
    <dgm:pt modelId="{855ED9EC-4A54-46EA-AD66-013614F94670}" type="sibTrans" cxnId="{C60335B6-A6BD-4AFC-A04F-8AAC85773F01}">
      <dgm:prSet/>
      <dgm:spPr/>
      <dgm:t>
        <a:bodyPr/>
        <a:lstStyle/>
        <a:p>
          <a:endParaRPr lang="en-US"/>
        </a:p>
      </dgm:t>
    </dgm:pt>
    <dgm:pt modelId="{DDDA8EF8-1EFE-44BD-9334-89722F42B192}">
      <dgm:prSet/>
      <dgm:spPr/>
      <dgm:t>
        <a:bodyPr/>
        <a:lstStyle/>
        <a:p>
          <a:r>
            <a:rPr lang="en-US"/>
            <a:t>Discrete entities that are described objectively without interpretation</a:t>
          </a:r>
        </a:p>
      </dgm:t>
    </dgm:pt>
    <dgm:pt modelId="{E6401CEC-24D1-40E5-9584-7A539FAC83F7}" type="parTrans" cxnId="{638B9256-5700-4E32-B71B-0BCEDD750AF1}">
      <dgm:prSet/>
      <dgm:spPr/>
      <dgm:t>
        <a:bodyPr/>
        <a:lstStyle/>
        <a:p>
          <a:endParaRPr lang="en-US"/>
        </a:p>
      </dgm:t>
    </dgm:pt>
    <dgm:pt modelId="{E0A26FC0-4B03-4D27-9AD0-57A5D1D92C61}" type="sibTrans" cxnId="{638B9256-5700-4E32-B71B-0BCEDD750AF1}">
      <dgm:prSet/>
      <dgm:spPr/>
      <dgm:t>
        <a:bodyPr/>
        <a:lstStyle/>
        <a:p>
          <a:endParaRPr lang="en-US"/>
        </a:p>
      </dgm:t>
    </dgm:pt>
    <dgm:pt modelId="{8806A46B-19D9-4DF3-94E3-BACE4082F00F}">
      <dgm:prSet/>
      <dgm:spPr/>
      <dgm:t>
        <a:bodyPr/>
        <a:lstStyle/>
        <a:p>
          <a:r>
            <a:rPr lang="en-US"/>
            <a:t>Information</a:t>
          </a:r>
        </a:p>
      </dgm:t>
    </dgm:pt>
    <dgm:pt modelId="{B37A7C0B-D28C-4014-B46E-0E43EE9EF13C}" type="parTrans" cxnId="{5F517340-C3BA-4F93-9645-75FA18B7865A}">
      <dgm:prSet/>
      <dgm:spPr/>
      <dgm:t>
        <a:bodyPr/>
        <a:lstStyle/>
        <a:p>
          <a:endParaRPr lang="en-US"/>
        </a:p>
      </dgm:t>
    </dgm:pt>
    <dgm:pt modelId="{A4E13808-1CB1-4EB0-81DD-FAF10958A80D}" type="sibTrans" cxnId="{5F517340-C3BA-4F93-9645-75FA18B7865A}">
      <dgm:prSet/>
      <dgm:spPr/>
      <dgm:t>
        <a:bodyPr/>
        <a:lstStyle/>
        <a:p>
          <a:endParaRPr lang="en-US"/>
        </a:p>
      </dgm:t>
    </dgm:pt>
    <dgm:pt modelId="{DF7CAF79-4E6A-4F2C-9241-5C178CC2374B}">
      <dgm:prSet/>
      <dgm:spPr/>
      <dgm:t>
        <a:bodyPr/>
        <a:lstStyle/>
        <a:p>
          <a:r>
            <a:rPr lang="en-US"/>
            <a:t>Data that have been interpreted, organized, or structured</a:t>
          </a:r>
        </a:p>
      </dgm:t>
    </dgm:pt>
    <dgm:pt modelId="{76A43EA5-B43E-4FAA-AE6A-7FDBF0A31484}" type="parTrans" cxnId="{93B5F50A-7668-4D55-A9D0-13E3CC1F14D2}">
      <dgm:prSet/>
      <dgm:spPr/>
      <dgm:t>
        <a:bodyPr/>
        <a:lstStyle/>
        <a:p>
          <a:endParaRPr lang="en-US"/>
        </a:p>
      </dgm:t>
    </dgm:pt>
    <dgm:pt modelId="{8165FE09-A191-49C8-A4F2-E7A9643C1F2E}" type="sibTrans" cxnId="{93B5F50A-7668-4D55-A9D0-13E3CC1F14D2}">
      <dgm:prSet/>
      <dgm:spPr/>
      <dgm:t>
        <a:bodyPr/>
        <a:lstStyle/>
        <a:p>
          <a:endParaRPr lang="en-US"/>
        </a:p>
      </dgm:t>
    </dgm:pt>
    <dgm:pt modelId="{8C68B2A0-BA63-454E-8F76-3A544539F2E7}">
      <dgm:prSet/>
      <dgm:spPr/>
      <dgm:t>
        <a:bodyPr/>
        <a:lstStyle/>
        <a:p>
          <a:r>
            <a:rPr lang="en-US"/>
            <a:t>Knowledge</a:t>
          </a:r>
        </a:p>
      </dgm:t>
    </dgm:pt>
    <dgm:pt modelId="{882576FA-A0F1-4A3B-B6DD-BF7A74A4E63E}" type="parTrans" cxnId="{C3BFD29F-6A78-45F6-AC0E-2FC21B6C7AFB}">
      <dgm:prSet/>
      <dgm:spPr/>
      <dgm:t>
        <a:bodyPr/>
        <a:lstStyle/>
        <a:p>
          <a:endParaRPr lang="en-US"/>
        </a:p>
      </dgm:t>
    </dgm:pt>
    <dgm:pt modelId="{5052FA86-752C-40D1-9CE1-62C29E20DB26}" type="sibTrans" cxnId="{C3BFD29F-6A78-45F6-AC0E-2FC21B6C7AFB}">
      <dgm:prSet/>
      <dgm:spPr/>
      <dgm:t>
        <a:bodyPr/>
        <a:lstStyle/>
        <a:p>
          <a:endParaRPr lang="en-US"/>
        </a:p>
      </dgm:t>
    </dgm:pt>
    <dgm:pt modelId="{D30D8993-0B81-466E-8A39-AD2E33D966C1}">
      <dgm:prSet/>
      <dgm:spPr/>
      <dgm:t>
        <a:bodyPr/>
        <a:lstStyle/>
        <a:p>
          <a:r>
            <a:rPr lang="en-US"/>
            <a:t>Information that is synthesized so that relationships are identified and formed</a:t>
          </a:r>
        </a:p>
      </dgm:t>
    </dgm:pt>
    <dgm:pt modelId="{DAE75461-6ECB-4F49-8D0D-0E6D72F5B656}" type="parTrans" cxnId="{1DF6CFBD-18BA-413B-BFFC-C8B68DD3B7B6}">
      <dgm:prSet/>
      <dgm:spPr/>
      <dgm:t>
        <a:bodyPr/>
        <a:lstStyle/>
        <a:p>
          <a:endParaRPr lang="en-US"/>
        </a:p>
      </dgm:t>
    </dgm:pt>
    <dgm:pt modelId="{B5972826-51AF-4FAD-99A9-38155079FB89}" type="sibTrans" cxnId="{1DF6CFBD-18BA-413B-BFFC-C8B68DD3B7B6}">
      <dgm:prSet/>
      <dgm:spPr/>
      <dgm:t>
        <a:bodyPr/>
        <a:lstStyle/>
        <a:p>
          <a:endParaRPr lang="en-US"/>
        </a:p>
      </dgm:t>
    </dgm:pt>
    <dgm:pt modelId="{987C46CD-B619-4693-A889-A7C0F7ECAAC8}">
      <dgm:prSet/>
      <dgm:spPr/>
      <dgm:t>
        <a:bodyPr/>
        <a:lstStyle/>
        <a:p>
          <a:r>
            <a:rPr lang="en-US"/>
            <a:t>Wisdom</a:t>
          </a:r>
        </a:p>
      </dgm:t>
    </dgm:pt>
    <dgm:pt modelId="{6B412855-2F7C-450C-9AB0-B99DFDF6A051}" type="parTrans" cxnId="{DDE04713-63DF-46C9-AE1E-091B8CA53ED5}">
      <dgm:prSet/>
      <dgm:spPr/>
      <dgm:t>
        <a:bodyPr/>
        <a:lstStyle/>
        <a:p>
          <a:endParaRPr lang="en-US"/>
        </a:p>
      </dgm:t>
    </dgm:pt>
    <dgm:pt modelId="{2061271C-001E-464C-B6BE-DFFA3B04219B}" type="sibTrans" cxnId="{DDE04713-63DF-46C9-AE1E-091B8CA53ED5}">
      <dgm:prSet/>
      <dgm:spPr/>
      <dgm:t>
        <a:bodyPr/>
        <a:lstStyle/>
        <a:p>
          <a:endParaRPr lang="en-US"/>
        </a:p>
      </dgm:t>
    </dgm:pt>
    <dgm:pt modelId="{31029704-1EAB-4298-B2AD-92EDA6C868EB}">
      <dgm:prSet/>
      <dgm:spPr/>
      <dgm:t>
        <a:bodyPr/>
        <a:lstStyle/>
        <a:p>
          <a:r>
            <a:rPr lang="en-US"/>
            <a:t>Appropriate use of knowledge to manage and solve human problems</a:t>
          </a:r>
        </a:p>
      </dgm:t>
    </dgm:pt>
    <dgm:pt modelId="{F965AC4A-DEA0-4F32-8CFD-C31772B8ED81}" type="parTrans" cxnId="{FBC55B78-BD33-4D0A-BE08-57B9E56728D9}">
      <dgm:prSet/>
      <dgm:spPr/>
      <dgm:t>
        <a:bodyPr/>
        <a:lstStyle/>
        <a:p>
          <a:endParaRPr lang="en-US"/>
        </a:p>
      </dgm:t>
    </dgm:pt>
    <dgm:pt modelId="{B977299D-CE35-4BC4-9891-529B2CEBAF29}" type="sibTrans" cxnId="{FBC55B78-BD33-4D0A-BE08-57B9E56728D9}">
      <dgm:prSet/>
      <dgm:spPr/>
      <dgm:t>
        <a:bodyPr/>
        <a:lstStyle/>
        <a:p>
          <a:endParaRPr lang="en-US"/>
        </a:p>
      </dgm:t>
    </dgm:pt>
    <dgm:pt modelId="{FD5DACF3-55C8-42F5-8A03-D424B2E4C46A}" type="pres">
      <dgm:prSet presAssocID="{63C239F7-26F1-47B9-BC79-5EF5ABB0F37B}" presName="Name0" presStyleCnt="0">
        <dgm:presLayoutVars>
          <dgm:dir/>
          <dgm:animLvl val="lvl"/>
          <dgm:resizeHandles val="exact"/>
        </dgm:presLayoutVars>
      </dgm:prSet>
      <dgm:spPr/>
    </dgm:pt>
    <dgm:pt modelId="{C6F05D2E-695F-4820-A034-EB5F0550665C}" type="pres">
      <dgm:prSet presAssocID="{83D8DA84-95C9-4EA6-B525-5B0412A1071C}" presName="linNode" presStyleCnt="0"/>
      <dgm:spPr/>
    </dgm:pt>
    <dgm:pt modelId="{BF004156-9849-4345-B935-1190AFFED091}" type="pres">
      <dgm:prSet presAssocID="{83D8DA84-95C9-4EA6-B525-5B0412A1071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60B3EEA-7B9F-4AA1-B3D1-DB400C9D1AA6}" type="pres">
      <dgm:prSet presAssocID="{83D8DA84-95C9-4EA6-B525-5B0412A1071C}" presName="descendantText" presStyleLbl="alignAccFollowNode1" presStyleIdx="0" presStyleCnt="4">
        <dgm:presLayoutVars>
          <dgm:bulletEnabled val="1"/>
        </dgm:presLayoutVars>
      </dgm:prSet>
      <dgm:spPr/>
    </dgm:pt>
    <dgm:pt modelId="{5D25B2C0-55FB-4793-A36E-BC6C1BA8A6D1}" type="pres">
      <dgm:prSet presAssocID="{855ED9EC-4A54-46EA-AD66-013614F94670}" presName="sp" presStyleCnt="0"/>
      <dgm:spPr/>
    </dgm:pt>
    <dgm:pt modelId="{4B148381-DE85-463F-934A-14521B375F68}" type="pres">
      <dgm:prSet presAssocID="{8806A46B-19D9-4DF3-94E3-BACE4082F00F}" presName="linNode" presStyleCnt="0"/>
      <dgm:spPr/>
    </dgm:pt>
    <dgm:pt modelId="{17BB43DE-DFAA-44A3-A56A-7013BDDA7CB1}" type="pres">
      <dgm:prSet presAssocID="{8806A46B-19D9-4DF3-94E3-BACE4082F00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6964281-7A66-41EA-862F-B27DB316800A}" type="pres">
      <dgm:prSet presAssocID="{8806A46B-19D9-4DF3-94E3-BACE4082F00F}" presName="descendantText" presStyleLbl="alignAccFollowNode1" presStyleIdx="1" presStyleCnt="4">
        <dgm:presLayoutVars>
          <dgm:bulletEnabled val="1"/>
        </dgm:presLayoutVars>
      </dgm:prSet>
      <dgm:spPr/>
    </dgm:pt>
    <dgm:pt modelId="{29988445-A683-4951-8AD2-8F18470B8D0B}" type="pres">
      <dgm:prSet presAssocID="{A4E13808-1CB1-4EB0-81DD-FAF10958A80D}" presName="sp" presStyleCnt="0"/>
      <dgm:spPr/>
    </dgm:pt>
    <dgm:pt modelId="{A808418C-7BF5-49E6-9683-859109E8739F}" type="pres">
      <dgm:prSet presAssocID="{8C68B2A0-BA63-454E-8F76-3A544539F2E7}" presName="linNode" presStyleCnt="0"/>
      <dgm:spPr/>
    </dgm:pt>
    <dgm:pt modelId="{E8086763-AD4C-44FE-8A4B-985674333E5B}" type="pres">
      <dgm:prSet presAssocID="{8C68B2A0-BA63-454E-8F76-3A544539F2E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36CBC7F-C1EB-4C43-8F4C-2B29BD3DB76C}" type="pres">
      <dgm:prSet presAssocID="{8C68B2A0-BA63-454E-8F76-3A544539F2E7}" presName="descendantText" presStyleLbl="alignAccFollowNode1" presStyleIdx="2" presStyleCnt="4">
        <dgm:presLayoutVars>
          <dgm:bulletEnabled val="1"/>
        </dgm:presLayoutVars>
      </dgm:prSet>
      <dgm:spPr/>
    </dgm:pt>
    <dgm:pt modelId="{9AB6F883-FAE7-4666-9206-6391799F3B3F}" type="pres">
      <dgm:prSet presAssocID="{5052FA86-752C-40D1-9CE1-62C29E20DB26}" presName="sp" presStyleCnt="0"/>
      <dgm:spPr/>
    </dgm:pt>
    <dgm:pt modelId="{23ED660A-FFED-4610-99F1-971D3A21BB20}" type="pres">
      <dgm:prSet presAssocID="{987C46CD-B619-4693-A889-A7C0F7ECAAC8}" presName="linNode" presStyleCnt="0"/>
      <dgm:spPr/>
    </dgm:pt>
    <dgm:pt modelId="{8ADCB95E-BCF7-4216-BBEA-3E385BDBDA5E}" type="pres">
      <dgm:prSet presAssocID="{987C46CD-B619-4693-A889-A7C0F7ECAAC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DD262DC-EFA7-42A3-8BFB-C63AD7D8E71A}" type="pres">
      <dgm:prSet presAssocID="{987C46CD-B619-4693-A889-A7C0F7ECAAC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3B5F50A-7668-4D55-A9D0-13E3CC1F14D2}" srcId="{8806A46B-19D9-4DF3-94E3-BACE4082F00F}" destId="{DF7CAF79-4E6A-4F2C-9241-5C178CC2374B}" srcOrd="0" destOrd="0" parTransId="{76A43EA5-B43E-4FAA-AE6A-7FDBF0A31484}" sibTransId="{8165FE09-A191-49C8-A4F2-E7A9643C1F2E}"/>
    <dgm:cxn modelId="{DDE04713-63DF-46C9-AE1E-091B8CA53ED5}" srcId="{63C239F7-26F1-47B9-BC79-5EF5ABB0F37B}" destId="{987C46CD-B619-4693-A889-A7C0F7ECAAC8}" srcOrd="3" destOrd="0" parTransId="{6B412855-2F7C-450C-9AB0-B99DFDF6A051}" sibTransId="{2061271C-001E-464C-B6BE-DFFA3B04219B}"/>
    <dgm:cxn modelId="{65AF7433-BBAB-4909-B187-B852C17F9EE6}" type="presOf" srcId="{987C46CD-B619-4693-A889-A7C0F7ECAAC8}" destId="{8ADCB95E-BCF7-4216-BBEA-3E385BDBDA5E}" srcOrd="0" destOrd="0" presId="urn:microsoft.com/office/officeart/2005/8/layout/vList5"/>
    <dgm:cxn modelId="{5F517340-C3BA-4F93-9645-75FA18B7865A}" srcId="{63C239F7-26F1-47B9-BC79-5EF5ABB0F37B}" destId="{8806A46B-19D9-4DF3-94E3-BACE4082F00F}" srcOrd="1" destOrd="0" parTransId="{B37A7C0B-D28C-4014-B46E-0E43EE9EF13C}" sibTransId="{A4E13808-1CB1-4EB0-81DD-FAF10958A80D}"/>
    <dgm:cxn modelId="{AE9C8540-2FF0-4A36-80A7-78D3D06B26ED}" type="presOf" srcId="{DDDA8EF8-1EFE-44BD-9334-89722F42B192}" destId="{260B3EEA-7B9F-4AA1-B3D1-DB400C9D1AA6}" srcOrd="0" destOrd="0" presId="urn:microsoft.com/office/officeart/2005/8/layout/vList5"/>
    <dgm:cxn modelId="{8D436447-62D5-4B13-A7F7-197DBFEF5B52}" type="presOf" srcId="{D30D8993-0B81-466E-8A39-AD2E33D966C1}" destId="{636CBC7F-C1EB-4C43-8F4C-2B29BD3DB76C}" srcOrd="0" destOrd="0" presId="urn:microsoft.com/office/officeart/2005/8/layout/vList5"/>
    <dgm:cxn modelId="{7DCDB853-99A3-4D53-B05A-A00461243417}" type="presOf" srcId="{31029704-1EAB-4298-B2AD-92EDA6C868EB}" destId="{2DD262DC-EFA7-42A3-8BFB-C63AD7D8E71A}" srcOrd="0" destOrd="0" presId="urn:microsoft.com/office/officeart/2005/8/layout/vList5"/>
    <dgm:cxn modelId="{638B9256-5700-4E32-B71B-0BCEDD750AF1}" srcId="{83D8DA84-95C9-4EA6-B525-5B0412A1071C}" destId="{DDDA8EF8-1EFE-44BD-9334-89722F42B192}" srcOrd="0" destOrd="0" parTransId="{E6401CEC-24D1-40E5-9584-7A539FAC83F7}" sibTransId="{E0A26FC0-4B03-4D27-9AD0-57A5D1D92C61}"/>
    <dgm:cxn modelId="{33184E57-B63E-44DC-9AC6-7E1593A8AD1F}" type="presOf" srcId="{8C68B2A0-BA63-454E-8F76-3A544539F2E7}" destId="{E8086763-AD4C-44FE-8A4B-985674333E5B}" srcOrd="0" destOrd="0" presId="urn:microsoft.com/office/officeart/2005/8/layout/vList5"/>
    <dgm:cxn modelId="{FBC55B78-BD33-4D0A-BE08-57B9E56728D9}" srcId="{987C46CD-B619-4693-A889-A7C0F7ECAAC8}" destId="{31029704-1EAB-4298-B2AD-92EDA6C868EB}" srcOrd="0" destOrd="0" parTransId="{F965AC4A-DEA0-4F32-8CFD-C31772B8ED81}" sibTransId="{B977299D-CE35-4BC4-9891-529B2CEBAF29}"/>
    <dgm:cxn modelId="{07E9AB79-7A3E-4261-91A3-B99E340C274B}" type="presOf" srcId="{63C239F7-26F1-47B9-BC79-5EF5ABB0F37B}" destId="{FD5DACF3-55C8-42F5-8A03-D424B2E4C46A}" srcOrd="0" destOrd="0" presId="urn:microsoft.com/office/officeart/2005/8/layout/vList5"/>
    <dgm:cxn modelId="{388DF696-B2B8-4548-837A-2929665FC459}" type="presOf" srcId="{83D8DA84-95C9-4EA6-B525-5B0412A1071C}" destId="{BF004156-9849-4345-B935-1190AFFED091}" srcOrd="0" destOrd="0" presId="urn:microsoft.com/office/officeart/2005/8/layout/vList5"/>
    <dgm:cxn modelId="{C3BFD29F-6A78-45F6-AC0E-2FC21B6C7AFB}" srcId="{63C239F7-26F1-47B9-BC79-5EF5ABB0F37B}" destId="{8C68B2A0-BA63-454E-8F76-3A544539F2E7}" srcOrd="2" destOrd="0" parTransId="{882576FA-A0F1-4A3B-B6DD-BF7A74A4E63E}" sibTransId="{5052FA86-752C-40D1-9CE1-62C29E20DB26}"/>
    <dgm:cxn modelId="{C60335B6-A6BD-4AFC-A04F-8AAC85773F01}" srcId="{63C239F7-26F1-47B9-BC79-5EF5ABB0F37B}" destId="{83D8DA84-95C9-4EA6-B525-5B0412A1071C}" srcOrd="0" destOrd="0" parTransId="{520F3854-445D-4659-8A2E-3FC459BE5FDD}" sibTransId="{855ED9EC-4A54-46EA-AD66-013614F94670}"/>
    <dgm:cxn modelId="{1DF6CFBD-18BA-413B-BFFC-C8B68DD3B7B6}" srcId="{8C68B2A0-BA63-454E-8F76-3A544539F2E7}" destId="{D30D8993-0B81-466E-8A39-AD2E33D966C1}" srcOrd="0" destOrd="0" parTransId="{DAE75461-6ECB-4F49-8D0D-0E6D72F5B656}" sibTransId="{B5972826-51AF-4FAD-99A9-38155079FB89}"/>
    <dgm:cxn modelId="{B61634FB-48B3-48AD-98F4-FBC1BE9C3AA0}" type="presOf" srcId="{8806A46B-19D9-4DF3-94E3-BACE4082F00F}" destId="{17BB43DE-DFAA-44A3-A56A-7013BDDA7CB1}" srcOrd="0" destOrd="0" presId="urn:microsoft.com/office/officeart/2005/8/layout/vList5"/>
    <dgm:cxn modelId="{DC6EE4FC-B696-4A9C-9F8A-061628735A01}" type="presOf" srcId="{DF7CAF79-4E6A-4F2C-9241-5C178CC2374B}" destId="{A6964281-7A66-41EA-862F-B27DB316800A}" srcOrd="0" destOrd="0" presId="urn:microsoft.com/office/officeart/2005/8/layout/vList5"/>
    <dgm:cxn modelId="{C9D3B76F-BD11-4669-8514-1999626E1791}" type="presParOf" srcId="{FD5DACF3-55C8-42F5-8A03-D424B2E4C46A}" destId="{C6F05D2E-695F-4820-A034-EB5F0550665C}" srcOrd="0" destOrd="0" presId="urn:microsoft.com/office/officeart/2005/8/layout/vList5"/>
    <dgm:cxn modelId="{1C052A61-FD10-4BCF-A8D7-723AA4D8D51D}" type="presParOf" srcId="{C6F05D2E-695F-4820-A034-EB5F0550665C}" destId="{BF004156-9849-4345-B935-1190AFFED091}" srcOrd="0" destOrd="0" presId="urn:microsoft.com/office/officeart/2005/8/layout/vList5"/>
    <dgm:cxn modelId="{8EA95337-1995-4B52-B287-3F1A45428D01}" type="presParOf" srcId="{C6F05D2E-695F-4820-A034-EB5F0550665C}" destId="{260B3EEA-7B9F-4AA1-B3D1-DB400C9D1AA6}" srcOrd="1" destOrd="0" presId="urn:microsoft.com/office/officeart/2005/8/layout/vList5"/>
    <dgm:cxn modelId="{99632ABE-CAEE-43D3-8671-CD882ED7F7A4}" type="presParOf" srcId="{FD5DACF3-55C8-42F5-8A03-D424B2E4C46A}" destId="{5D25B2C0-55FB-4793-A36E-BC6C1BA8A6D1}" srcOrd="1" destOrd="0" presId="urn:microsoft.com/office/officeart/2005/8/layout/vList5"/>
    <dgm:cxn modelId="{72E74A67-7DEC-424E-B9E5-0EA360639C39}" type="presParOf" srcId="{FD5DACF3-55C8-42F5-8A03-D424B2E4C46A}" destId="{4B148381-DE85-463F-934A-14521B375F68}" srcOrd="2" destOrd="0" presId="urn:microsoft.com/office/officeart/2005/8/layout/vList5"/>
    <dgm:cxn modelId="{7E1BC1CE-E350-44C6-98BE-F3E9C568F448}" type="presParOf" srcId="{4B148381-DE85-463F-934A-14521B375F68}" destId="{17BB43DE-DFAA-44A3-A56A-7013BDDA7CB1}" srcOrd="0" destOrd="0" presId="urn:microsoft.com/office/officeart/2005/8/layout/vList5"/>
    <dgm:cxn modelId="{8E88C927-0AE3-4FDE-8817-23301C6CED57}" type="presParOf" srcId="{4B148381-DE85-463F-934A-14521B375F68}" destId="{A6964281-7A66-41EA-862F-B27DB316800A}" srcOrd="1" destOrd="0" presId="urn:microsoft.com/office/officeart/2005/8/layout/vList5"/>
    <dgm:cxn modelId="{7CB0C19E-9A7C-4EFE-A5A6-2D3A4708BFB8}" type="presParOf" srcId="{FD5DACF3-55C8-42F5-8A03-D424B2E4C46A}" destId="{29988445-A683-4951-8AD2-8F18470B8D0B}" srcOrd="3" destOrd="0" presId="urn:microsoft.com/office/officeart/2005/8/layout/vList5"/>
    <dgm:cxn modelId="{4DC260DC-7E62-4BE9-8B73-51968F9856DD}" type="presParOf" srcId="{FD5DACF3-55C8-42F5-8A03-D424B2E4C46A}" destId="{A808418C-7BF5-49E6-9683-859109E8739F}" srcOrd="4" destOrd="0" presId="urn:microsoft.com/office/officeart/2005/8/layout/vList5"/>
    <dgm:cxn modelId="{E60238E0-62E1-40B6-8DB5-A40506970FB8}" type="presParOf" srcId="{A808418C-7BF5-49E6-9683-859109E8739F}" destId="{E8086763-AD4C-44FE-8A4B-985674333E5B}" srcOrd="0" destOrd="0" presId="urn:microsoft.com/office/officeart/2005/8/layout/vList5"/>
    <dgm:cxn modelId="{4BB4E997-0AF4-4CE7-9B64-6B6FB2981370}" type="presParOf" srcId="{A808418C-7BF5-49E6-9683-859109E8739F}" destId="{636CBC7F-C1EB-4C43-8F4C-2B29BD3DB76C}" srcOrd="1" destOrd="0" presId="urn:microsoft.com/office/officeart/2005/8/layout/vList5"/>
    <dgm:cxn modelId="{BD2B9E94-1A61-4F52-B29B-CA5CAD018A89}" type="presParOf" srcId="{FD5DACF3-55C8-42F5-8A03-D424B2E4C46A}" destId="{9AB6F883-FAE7-4666-9206-6391799F3B3F}" srcOrd="5" destOrd="0" presId="urn:microsoft.com/office/officeart/2005/8/layout/vList5"/>
    <dgm:cxn modelId="{BBA032C0-99FE-439E-808A-DDF62340E9EA}" type="presParOf" srcId="{FD5DACF3-55C8-42F5-8A03-D424B2E4C46A}" destId="{23ED660A-FFED-4610-99F1-971D3A21BB20}" srcOrd="6" destOrd="0" presId="urn:microsoft.com/office/officeart/2005/8/layout/vList5"/>
    <dgm:cxn modelId="{7B7E7CED-1EA0-44DE-8083-D53EBE8C57F8}" type="presParOf" srcId="{23ED660A-FFED-4610-99F1-971D3A21BB20}" destId="{8ADCB95E-BCF7-4216-BBEA-3E385BDBDA5E}" srcOrd="0" destOrd="0" presId="urn:microsoft.com/office/officeart/2005/8/layout/vList5"/>
    <dgm:cxn modelId="{E0EB25BF-FB85-473A-A64E-8A0611494207}" type="presParOf" srcId="{23ED660A-FFED-4610-99F1-971D3A21BB20}" destId="{2DD262DC-EFA7-42A3-8BFB-C63AD7D8E7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1D5DDA-D551-4E7F-914C-92E33D1DAE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746BC7-BE1B-4E70-B3E7-76BC5A904171}">
      <dgm:prSet/>
      <dgm:spPr/>
      <dgm:t>
        <a:bodyPr/>
        <a:lstStyle/>
        <a:p>
          <a:r>
            <a:rPr lang="en-US"/>
            <a:t>Assessment</a:t>
          </a:r>
        </a:p>
      </dgm:t>
    </dgm:pt>
    <dgm:pt modelId="{C14307A4-F5D4-4969-BD7B-273B76FCEC14}" type="parTrans" cxnId="{F2ED22F5-6030-4F99-BC4B-CFC80835D43C}">
      <dgm:prSet/>
      <dgm:spPr/>
      <dgm:t>
        <a:bodyPr/>
        <a:lstStyle/>
        <a:p>
          <a:endParaRPr lang="en-US"/>
        </a:p>
      </dgm:t>
    </dgm:pt>
    <dgm:pt modelId="{6EBDFAC0-3F96-485F-93B5-C9480801C980}" type="sibTrans" cxnId="{F2ED22F5-6030-4F99-BC4B-CFC80835D43C}">
      <dgm:prSet/>
      <dgm:spPr/>
      <dgm:t>
        <a:bodyPr/>
        <a:lstStyle/>
        <a:p>
          <a:endParaRPr lang="en-US"/>
        </a:p>
      </dgm:t>
    </dgm:pt>
    <dgm:pt modelId="{C21FD187-A666-4E93-855D-6FB285E6A2F4}">
      <dgm:prSet/>
      <dgm:spPr/>
      <dgm:t>
        <a:bodyPr/>
        <a:lstStyle/>
        <a:p>
          <a:r>
            <a:rPr lang="en-US"/>
            <a:t>Diagnosis, Problems, and Issue Identification</a:t>
          </a:r>
        </a:p>
      </dgm:t>
    </dgm:pt>
    <dgm:pt modelId="{5516C8E4-224C-4F8F-8808-70EA636C6829}" type="parTrans" cxnId="{BC41A1D6-F19D-415D-B5C6-D5A8FA8F1FA3}">
      <dgm:prSet/>
      <dgm:spPr/>
      <dgm:t>
        <a:bodyPr/>
        <a:lstStyle/>
        <a:p>
          <a:endParaRPr lang="en-US"/>
        </a:p>
      </dgm:t>
    </dgm:pt>
    <dgm:pt modelId="{DBD741D1-1FC1-4BB3-B651-A5A0F6A8D3AE}" type="sibTrans" cxnId="{BC41A1D6-F19D-415D-B5C6-D5A8FA8F1FA3}">
      <dgm:prSet/>
      <dgm:spPr/>
      <dgm:t>
        <a:bodyPr/>
        <a:lstStyle/>
        <a:p>
          <a:endParaRPr lang="en-US"/>
        </a:p>
      </dgm:t>
    </dgm:pt>
    <dgm:pt modelId="{8D42790E-AC6D-4B2C-BAAD-DFFEA9528669}">
      <dgm:prSet/>
      <dgm:spPr/>
      <dgm:t>
        <a:bodyPr/>
        <a:lstStyle/>
        <a:p>
          <a:r>
            <a:rPr lang="en-US"/>
            <a:t>Outcomes Identification</a:t>
          </a:r>
        </a:p>
      </dgm:t>
    </dgm:pt>
    <dgm:pt modelId="{79C762CF-94A3-4264-AE9C-557C066E36E1}" type="parTrans" cxnId="{C5D66BA8-9715-4590-9C74-9D2616853ECD}">
      <dgm:prSet/>
      <dgm:spPr/>
      <dgm:t>
        <a:bodyPr/>
        <a:lstStyle/>
        <a:p>
          <a:endParaRPr lang="en-US"/>
        </a:p>
      </dgm:t>
    </dgm:pt>
    <dgm:pt modelId="{6C5BB4B4-1FCD-436F-BCD6-7058A078AF6E}" type="sibTrans" cxnId="{C5D66BA8-9715-4590-9C74-9D2616853ECD}">
      <dgm:prSet/>
      <dgm:spPr/>
      <dgm:t>
        <a:bodyPr/>
        <a:lstStyle/>
        <a:p>
          <a:endParaRPr lang="en-US"/>
        </a:p>
      </dgm:t>
    </dgm:pt>
    <dgm:pt modelId="{518D363B-F077-4E1F-9DF3-8C1451F8675E}">
      <dgm:prSet/>
      <dgm:spPr/>
      <dgm:t>
        <a:bodyPr/>
        <a:lstStyle/>
        <a:p>
          <a:r>
            <a:rPr lang="en-US"/>
            <a:t>Planning</a:t>
          </a:r>
        </a:p>
      </dgm:t>
    </dgm:pt>
    <dgm:pt modelId="{1CB735B3-F8E8-4299-8FB7-ED3BF7526C58}" type="parTrans" cxnId="{2DE59734-C17C-47F3-B697-E0AFC925C486}">
      <dgm:prSet/>
      <dgm:spPr/>
      <dgm:t>
        <a:bodyPr/>
        <a:lstStyle/>
        <a:p>
          <a:endParaRPr lang="en-US"/>
        </a:p>
      </dgm:t>
    </dgm:pt>
    <dgm:pt modelId="{4F30CB12-56C0-4C6D-B7ED-DB936784DFB5}" type="sibTrans" cxnId="{2DE59734-C17C-47F3-B697-E0AFC925C486}">
      <dgm:prSet/>
      <dgm:spPr/>
      <dgm:t>
        <a:bodyPr/>
        <a:lstStyle/>
        <a:p>
          <a:endParaRPr lang="en-US"/>
        </a:p>
      </dgm:t>
    </dgm:pt>
    <dgm:pt modelId="{7984413F-BBE8-480B-B870-700109BF8401}">
      <dgm:prSet/>
      <dgm:spPr/>
      <dgm:t>
        <a:bodyPr/>
        <a:lstStyle/>
        <a:p>
          <a:r>
            <a:rPr lang="en-US"/>
            <a:t>Implementation</a:t>
          </a:r>
        </a:p>
      </dgm:t>
    </dgm:pt>
    <dgm:pt modelId="{04173D43-0BAC-47DA-BC98-D9A91087F364}" type="parTrans" cxnId="{D3CDA805-10F5-4B05-89C8-20ED20AD6E92}">
      <dgm:prSet/>
      <dgm:spPr/>
      <dgm:t>
        <a:bodyPr/>
        <a:lstStyle/>
        <a:p>
          <a:endParaRPr lang="en-US"/>
        </a:p>
      </dgm:t>
    </dgm:pt>
    <dgm:pt modelId="{27FA7D7E-20C6-405D-BB47-0D873AA4463C}" type="sibTrans" cxnId="{D3CDA805-10F5-4B05-89C8-20ED20AD6E92}">
      <dgm:prSet/>
      <dgm:spPr/>
      <dgm:t>
        <a:bodyPr/>
        <a:lstStyle/>
        <a:p>
          <a:endParaRPr lang="en-US"/>
        </a:p>
      </dgm:t>
    </dgm:pt>
    <dgm:pt modelId="{5EC473FF-1F4C-498E-B482-D25BA6957D05}">
      <dgm:prSet/>
      <dgm:spPr/>
      <dgm:t>
        <a:bodyPr/>
        <a:lstStyle/>
        <a:p>
          <a:r>
            <a:rPr lang="en-US"/>
            <a:t>Coordination of Activities</a:t>
          </a:r>
        </a:p>
      </dgm:t>
    </dgm:pt>
    <dgm:pt modelId="{2B3D4E71-66B5-4C0A-93D6-032DCAD5136E}" type="parTrans" cxnId="{DC3705E0-4022-4674-84B6-F2F514DCAD5E}">
      <dgm:prSet/>
      <dgm:spPr/>
      <dgm:t>
        <a:bodyPr/>
        <a:lstStyle/>
        <a:p>
          <a:endParaRPr lang="en-US"/>
        </a:p>
      </dgm:t>
    </dgm:pt>
    <dgm:pt modelId="{0DC23839-8FCC-4AE1-8805-A7A6FAAB8A0A}" type="sibTrans" cxnId="{DC3705E0-4022-4674-84B6-F2F514DCAD5E}">
      <dgm:prSet/>
      <dgm:spPr/>
      <dgm:t>
        <a:bodyPr/>
        <a:lstStyle/>
        <a:p>
          <a:endParaRPr lang="en-US"/>
        </a:p>
      </dgm:t>
    </dgm:pt>
    <dgm:pt modelId="{6E345812-CF28-4650-B060-5965A80565F5}">
      <dgm:prSet/>
      <dgm:spPr/>
      <dgm:t>
        <a:bodyPr/>
        <a:lstStyle/>
        <a:p>
          <a:r>
            <a:rPr lang="en-US" dirty="0"/>
            <a:t>Health Teaching and Health Promotion</a:t>
          </a:r>
        </a:p>
      </dgm:t>
    </dgm:pt>
    <dgm:pt modelId="{6E5238DF-02D3-4D66-9E6C-8D375560B1E7}" type="parTrans" cxnId="{2B09FD9A-0636-4590-977F-337863FD6535}">
      <dgm:prSet/>
      <dgm:spPr/>
      <dgm:t>
        <a:bodyPr/>
        <a:lstStyle/>
        <a:p>
          <a:endParaRPr lang="en-US"/>
        </a:p>
      </dgm:t>
    </dgm:pt>
    <dgm:pt modelId="{EA10C084-07B1-49BE-8386-0BEECB760821}" type="sibTrans" cxnId="{2B09FD9A-0636-4590-977F-337863FD6535}">
      <dgm:prSet/>
      <dgm:spPr/>
      <dgm:t>
        <a:bodyPr/>
        <a:lstStyle/>
        <a:p>
          <a:endParaRPr lang="en-US"/>
        </a:p>
      </dgm:t>
    </dgm:pt>
    <dgm:pt modelId="{3680C62A-E7B4-4F6E-91CF-4082FB7CBF3E}">
      <dgm:prSet/>
      <dgm:spPr/>
      <dgm:t>
        <a:bodyPr/>
        <a:lstStyle/>
        <a:p>
          <a:r>
            <a:rPr lang="en-US"/>
            <a:t>Evaluation</a:t>
          </a:r>
        </a:p>
      </dgm:t>
    </dgm:pt>
    <dgm:pt modelId="{2493942A-DE41-4C24-8F0A-87E11D388CB2}" type="parTrans" cxnId="{64794D52-DC56-44E4-AFF7-3ACDC3CDA1FE}">
      <dgm:prSet/>
      <dgm:spPr/>
      <dgm:t>
        <a:bodyPr/>
        <a:lstStyle/>
        <a:p>
          <a:endParaRPr lang="en-US"/>
        </a:p>
      </dgm:t>
    </dgm:pt>
    <dgm:pt modelId="{2287FDBB-971B-41F0-9D6F-663F5995E307}" type="sibTrans" cxnId="{64794D52-DC56-44E4-AFF7-3ACDC3CDA1FE}">
      <dgm:prSet/>
      <dgm:spPr/>
      <dgm:t>
        <a:bodyPr/>
        <a:lstStyle/>
        <a:p>
          <a:endParaRPr lang="en-US"/>
        </a:p>
      </dgm:t>
    </dgm:pt>
    <dgm:pt modelId="{F865F9AB-8516-4FD5-A6F3-BA32D76612F3}" type="pres">
      <dgm:prSet presAssocID="{821D5DDA-D551-4E7F-914C-92E33D1DAEE5}" presName="linear" presStyleCnt="0">
        <dgm:presLayoutVars>
          <dgm:animLvl val="lvl"/>
          <dgm:resizeHandles val="exact"/>
        </dgm:presLayoutVars>
      </dgm:prSet>
      <dgm:spPr/>
    </dgm:pt>
    <dgm:pt modelId="{5FF9BB33-5514-4458-9889-68663E2328A5}" type="pres">
      <dgm:prSet presAssocID="{F3746BC7-BE1B-4E70-B3E7-76BC5A90417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4C09B58-3B51-4F52-8E87-3D2380B3CE75}" type="pres">
      <dgm:prSet presAssocID="{6EBDFAC0-3F96-485F-93B5-C9480801C980}" presName="spacer" presStyleCnt="0"/>
      <dgm:spPr/>
    </dgm:pt>
    <dgm:pt modelId="{7FEF15FD-288F-4EDF-91C0-2CD5D71FBC40}" type="pres">
      <dgm:prSet presAssocID="{C21FD187-A666-4E93-855D-6FB285E6A2F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C65E837-3DE8-4BBF-B73A-DF8AC36C89B5}" type="pres">
      <dgm:prSet presAssocID="{DBD741D1-1FC1-4BB3-B651-A5A0F6A8D3AE}" presName="spacer" presStyleCnt="0"/>
      <dgm:spPr/>
    </dgm:pt>
    <dgm:pt modelId="{26823C0D-8E94-4757-B426-A05F7A9F1B12}" type="pres">
      <dgm:prSet presAssocID="{8D42790E-AC6D-4B2C-BAAD-DFFEA952866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A38FA5A-6659-4F2A-8752-90B956A71EA6}" type="pres">
      <dgm:prSet presAssocID="{6C5BB4B4-1FCD-436F-BCD6-7058A078AF6E}" presName="spacer" presStyleCnt="0"/>
      <dgm:spPr/>
    </dgm:pt>
    <dgm:pt modelId="{3B5DFAF1-4BE3-4F22-BED8-0F6DBE446532}" type="pres">
      <dgm:prSet presAssocID="{518D363B-F077-4E1F-9DF3-8C1451F8675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912FCFF-D911-424C-A193-76360251A6E7}" type="pres">
      <dgm:prSet presAssocID="{4F30CB12-56C0-4C6D-B7ED-DB936784DFB5}" presName="spacer" presStyleCnt="0"/>
      <dgm:spPr/>
    </dgm:pt>
    <dgm:pt modelId="{720B16FC-C909-48CE-AA57-3439E011C829}" type="pres">
      <dgm:prSet presAssocID="{7984413F-BBE8-480B-B870-700109BF8401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EA436D4-D72E-4B5D-ADC1-6D8951D3A0B6}" type="pres">
      <dgm:prSet presAssocID="{27FA7D7E-20C6-405D-BB47-0D873AA4463C}" presName="spacer" presStyleCnt="0"/>
      <dgm:spPr/>
    </dgm:pt>
    <dgm:pt modelId="{B77CD91F-632F-477B-8B5F-F0D3264A53B6}" type="pres">
      <dgm:prSet presAssocID="{5EC473FF-1F4C-498E-B482-D25BA6957D0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3C363C7-4C3B-4D6D-B8D5-7B813202A899}" type="pres">
      <dgm:prSet presAssocID="{0DC23839-8FCC-4AE1-8805-A7A6FAAB8A0A}" presName="spacer" presStyleCnt="0"/>
      <dgm:spPr/>
    </dgm:pt>
    <dgm:pt modelId="{0BDB2F62-2AB4-4EDE-BEBA-729EFF0F0467}" type="pres">
      <dgm:prSet presAssocID="{6E345812-CF28-4650-B060-5965A80565F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F2A1C56-9C15-430F-B261-19DC2B5F5E11}" type="pres">
      <dgm:prSet presAssocID="{EA10C084-07B1-49BE-8386-0BEECB760821}" presName="spacer" presStyleCnt="0"/>
      <dgm:spPr/>
    </dgm:pt>
    <dgm:pt modelId="{136051C0-84CA-407D-A4B0-CA6B048E65A5}" type="pres">
      <dgm:prSet presAssocID="{3680C62A-E7B4-4F6E-91CF-4082FB7CBF3E}" presName="parentText" presStyleLbl="node1" presStyleIdx="7" presStyleCnt="8" custLinFactNeighborY="78922">
        <dgm:presLayoutVars>
          <dgm:chMax val="0"/>
          <dgm:bulletEnabled val="1"/>
        </dgm:presLayoutVars>
      </dgm:prSet>
      <dgm:spPr/>
    </dgm:pt>
  </dgm:ptLst>
  <dgm:cxnLst>
    <dgm:cxn modelId="{D3CDA805-10F5-4B05-89C8-20ED20AD6E92}" srcId="{821D5DDA-D551-4E7F-914C-92E33D1DAEE5}" destId="{7984413F-BBE8-480B-B870-700109BF8401}" srcOrd="4" destOrd="0" parTransId="{04173D43-0BAC-47DA-BC98-D9A91087F364}" sibTransId="{27FA7D7E-20C6-405D-BB47-0D873AA4463C}"/>
    <dgm:cxn modelId="{7EAF8210-7D75-4134-A655-F766E46F439A}" type="presOf" srcId="{518D363B-F077-4E1F-9DF3-8C1451F8675E}" destId="{3B5DFAF1-4BE3-4F22-BED8-0F6DBE446532}" srcOrd="0" destOrd="0" presId="urn:microsoft.com/office/officeart/2005/8/layout/vList2"/>
    <dgm:cxn modelId="{CA196012-AEE8-42AA-9D3D-E8DC334EBE1B}" type="presOf" srcId="{C21FD187-A666-4E93-855D-6FB285E6A2F4}" destId="{7FEF15FD-288F-4EDF-91C0-2CD5D71FBC40}" srcOrd="0" destOrd="0" presId="urn:microsoft.com/office/officeart/2005/8/layout/vList2"/>
    <dgm:cxn modelId="{2DE59734-C17C-47F3-B697-E0AFC925C486}" srcId="{821D5DDA-D551-4E7F-914C-92E33D1DAEE5}" destId="{518D363B-F077-4E1F-9DF3-8C1451F8675E}" srcOrd="3" destOrd="0" parTransId="{1CB735B3-F8E8-4299-8FB7-ED3BF7526C58}" sibTransId="{4F30CB12-56C0-4C6D-B7ED-DB936784DFB5}"/>
    <dgm:cxn modelId="{EA836640-2F9B-499B-9617-385D14CCDC25}" type="presOf" srcId="{6E345812-CF28-4650-B060-5965A80565F5}" destId="{0BDB2F62-2AB4-4EDE-BEBA-729EFF0F0467}" srcOrd="0" destOrd="0" presId="urn:microsoft.com/office/officeart/2005/8/layout/vList2"/>
    <dgm:cxn modelId="{D25C386D-4B82-44E6-AA78-089934BE8228}" type="presOf" srcId="{F3746BC7-BE1B-4E70-B3E7-76BC5A904171}" destId="{5FF9BB33-5514-4458-9889-68663E2328A5}" srcOrd="0" destOrd="0" presId="urn:microsoft.com/office/officeart/2005/8/layout/vList2"/>
    <dgm:cxn modelId="{E35B7D4D-06A8-4D67-8ED5-3E6811A98123}" type="presOf" srcId="{7984413F-BBE8-480B-B870-700109BF8401}" destId="{720B16FC-C909-48CE-AA57-3439E011C829}" srcOrd="0" destOrd="0" presId="urn:microsoft.com/office/officeart/2005/8/layout/vList2"/>
    <dgm:cxn modelId="{64794D52-DC56-44E4-AFF7-3ACDC3CDA1FE}" srcId="{821D5DDA-D551-4E7F-914C-92E33D1DAEE5}" destId="{3680C62A-E7B4-4F6E-91CF-4082FB7CBF3E}" srcOrd="7" destOrd="0" parTransId="{2493942A-DE41-4C24-8F0A-87E11D388CB2}" sibTransId="{2287FDBB-971B-41F0-9D6F-663F5995E307}"/>
    <dgm:cxn modelId="{1792FF99-5F1D-4A7E-8426-4DBA3B86AEC6}" type="presOf" srcId="{821D5DDA-D551-4E7F-914C-92E33D1DAEE5}" destId="{F865F9AB-8516-4FD5-A6F3-BA32D76612F3}" srcOrd="0" destOrd="0" presId="urn:microsoft.com/office/officeart/2005/8/layout/vList2"/>
    <dgm:cxn modelId="{2B09FD9A-0636-4590-977F-337863FD6535}" srcId="{821D5DDA-D551-4E7F-914C-92E33D1DAEE5}" destId="{6E345812-CF28-4650-B060-5965A80565F5}" srcOrd="6" destOrd="0" parTransId="{6E5238DF-02D3-4D66-9E6C-8D375560B1E7}" sibTransId="{EA10C084-07B1-49BE-8386-0BEECB760821}"/>
    <dgm:cxn modelId="{C5D66BA8-9715-4590-9C74-9D2616853ECD}" srcId="{821D5DDA-D551-4E7F-914C-92E33D1DAEE5}" destId="{8D42790E-AC6D-4B2C-BAAD-DFFEA9528669}" srcOrd="2" destOrd="0" parTransId="{79C762CF-94A3-4264-AE9C-557C066E36E1}" sibTransId="{6C5BB4B4-1FCD-436F-BCD6-7058A078AF6E}"/>
    <dgm:cxn modelId="{BC41A1D6-F19D-415D-B5C6-D5A8FA8F1FA3}" srcId="{821D5DDA-D551-4E7F-914C-92E33D1DAEE5}" destId="{C21FD187-A666-4E93-855D-6FB285E6A2F4}" srcOrd="1" destOrd="0" parTransId="{5516C8E4-224C-4F8F-8808-70EA636C6829}" sibTransId="{DBD741D1-1FC1-4BB3-B651-A5A0F6A8D3AE}"/>
    <dgm:cxn modelId="{DC3705E0-4022-4674-84B6-F2F514DCAD5E}" srcId="{821D5DDA-D551-4E7F-914C-92E33D1DAEE5}" destId="{5EC473FF-1F4C-498E-B482-D25BA6957D05}" srcOrd="5" destOrd="0" parTransId="{2B3D4E71-66B5-4C0A-93D6-032DCAD5136E}" sibTransId="{0DC23839-8FCC-4AE1-8805-A7A6FAAB8A0A}"/>
    <dgm:cxn modelId="{2A158DE2-8362-4CB7-81AE-6C815B22ADEC}" type="presOf" srcId="{3680C62A-E7B4-4F6E-91CF-4082FB7CBF3E}" destId="{136051C0-84CA-407D-A4B0-CA6B048E65A5}" srcOrd="0" destOrd="0" presId="urn:microsoft.com/office/officeart/2005/8/layout/vList2"/>
    <dgm:cxn modelId="{266738E5-F5AF-4383-93DE-1FE8E0A80568}" type="presOf" srcId="{8D42790E-AC6D-4B2C-BAAD-DFFEA9528669}" destId="{26823C0D-8E94-4757-B426-A05F7A9F1B12}" srcOrd="0" destOrd="0" presId="urn:microsoft.com/office/officeart/2005/8/layout/vList2"/>
    <dgm:cxn modelId="{D985F2E9-9A4A-4EF7-B69C-4AB7F495F0B0}" type="presOf" srcId="{5EC473FF-1F4C-498E-B482-D25BA6957D05}" destId="{B77CD91F-632F-477B-8B5F-F0D3264A53B6}" srcOrd="0" destOrd="0" presId="urn:microsoft.com/office/officeart/2005/8/layout/vList2"/>
    <dgm:cxn modelId="{F2ED22F5-6030-4F99-BC4B-CFC80835D43C}" srcId="{821D5DDA-D551-4E7F-914C-92E33D1DAEE5}" destId="{F3746BC7-BE1B-4E70-B3E7-76BC5A904171}" srcOrd="0" destOrd="0" parTransId="{C14307A4-F5D4-4969-BD7B-273B76FCEC14}" sibTransId="{6EBDFAC0-3F96-485F-93B5-C9480801C980}"/>
    <dgm:cxn modelId="{E227CF08-CE64-402E-97EA-2D7F62D29D29}" type="presParOf" srcId="{F865F9AB-8516-4FD5-A6F3-BA32D76612F3}" destId="{5FF9BB33-5514-4458-9889-68663E2328A5}" srcOrd="0" destOrd="0" presId="urn:microsoft.com/office/officeart/2005/8/layout/vList2"/>
    <dgm:cxn modelId="{85C46BBA-44F9-41CB-B48D-11C209E5A137}" type="presParOf" srcId="{F865F9AB-8516-4FD5-A6F3-BA32D76612F3}" destId="{54C09B58-3B51-4F52-8E87-3D2380B3CE75}" srcOrd="1" destOrd="0" presId="urn:microsoft.com/office/officeart/2005/8/layout/vList2"/>
    <dgm:cxn modelId="{964B0981-DE44-4334-9767-950662DF42F4}" type="presParOf" srcId="{F865F9AB-8516-4FD5-A6F3-BA32D76612F3}" destId="{7FEF15FD-288F-4EDF-91C0-2CD5D71FBC40}" srcOrd="2" destOrd="0" presId="urn:microsoft.com/office/officeart/2005/8/layout/vList2"/>
    <dgm:cxn modelId="{9A30AA74-9330-4916-89C6-C6351D304E87}" type="presParOf" srcId="{F865F9AB-8516-4FD5-A6F3-BA32D76612F3}" destId="{9C65E837-3DE8-4BBF-B73A-DF8AC36C89B5}" srcOrd="3" destOrd="0" presId="urn:microsoft.com/office/officeart/2005/8/layout/vList2"/>
    <dgm:cxn modelId="{986F4D62-715E-445A-9560-5C3DE165D845}" type="presParOf" srcId="{F865F9AB-8516-4FD5-A6F3-BA32D76612F3}" destId="{26823C0D-8E94-4757-B426-A05F7A9F1B12}" srcOrd="4" destOrd="0" presId="urn:microsoft.com/office/officeart/2005/8/layout/vList2"/>
    <dgm:cxn modelId="{DA11E133-43B1-4B64-8EFE-7C7773B20780}" type="presParOf" srcId="{F865F9AB-8516-4FD5-A6F3-BA32D76612F3}" destId="{BA38FA5A-6659-4F2A-8752-90B956A71EA6}" srcOrd="5" destOrd="0" presId="urn:microsoft.com/office/officeart/2005/8/layout/vList2"/>
    <dgm:cxn modelId="{7D41DBCF-9404-46BE-AD1C-7DAC533CE478}" type="presParOf" srcId="{F865F9AB-8516-4FD5-A6F3-BA32D76612F3}" destId="{3B5DFAF1-4BE3-4F22-BED8-0F6DBE446532}" srcOrd="6" destOrd="0" presId="urn:microsoft.com/office/officeart/2005/8/layout/vList2"/>
    <dgm:cxn modelId="{C9B09E93-48EA-4046-A965-C72FB2273243}" type="presParOf" srcId="{F865F9AB-8516-4FD5-A6F3-BA32D76612F3}" destId="{A912FCFF-D911-424C-A193-76360251A6E7}" srcOrd="7" destOrd="0" presId="urn:microsoft.com/office/officeart/2005/8/layout/vList2"/>
    <dgm:cxn modelId="{9DBEAF46-4A63-4325-8A33-58121BE88D5B}" type="presParOf" srcId="{F865F9AB-8516-4FD5-A6F3-BA32D76612F3}" destId="{720B16FC-C909-48CE-AA57-3439E011C829}" srcOrd="8" destOrd="0" presId="urn:microsoft.com/office/officeart/2005/8/layout/vList2"/>
    <dgm:cxn modelId="{FCB8A6CC-59D0-4A11-8022-50BA98317BDB}" type="presParOf" srcId="{F865F9AB-8516-4FD5-A6F3-BA32D76612F3}" destId="{FEA436D4-D72E-4B5D-ADC1-6D8951D3A0B6}" srcOrd="9" destOrd="0" presId="urn:microsoft.com/office/officeart/2005/8/layout/vList2"/>
    <dgm:cxn modelId="{50062684-83C1-4740-A86D-8BC6446A8D77}" type="presParOf" srcId="{F865F9AB-8516-4FD5-A6F3-BA32D76612F3}" destId="{B77CD91F-632F-477B-8B5F-F0D3264A53B6}" srcOrd="10" destOrd="0" presId="urn:microsoft.com/office/officeart/2005/8/layout/vList2"/>
    <dgm:cxn modelId="{630BCEA2-1E0E-4EE8-BC03-8942A094587B}" type="presParOf" srcId="{F865F9AB-8516-4FD5-A6F3-BA32D76612F3}" destId="{03C363C7-4C3B-4D6D-B8D5-7B813202A899}" srcOrd="11" destOrd="0" presId="urn:microsoft.com/office/officeart/2005/8/layout/vList2"/>
    <dgm:cxn modelId="{9E6EC372-F3AC-40BD-926A-541A34A605EA}" type="presParOf" srcId="{F865F9AB-8516-4FD5-A6F3-BA32D76612F3}" destId="{0BDB2F62-2AB4-4EDE-BEBA-729EFF0F0467}" srcOrd="12" destOrd="0" presId="urn:microsoft.com/office/officeart/2005/8/layout/vList2"/>
    <dgm:cxn modelId="{4174EF60-97DA-4685-B121-91B5A3552C6D}" type="presParOf" srcId="{F865F9AB-8516-4FD5-A6F3-BA32D76612F3}" destId="{6F2A1C56-9C15-430F-B261-19DC2B5F5E11}" srcOrd="13" destOrd="0" presId="urn:microsoft.com/office/officeart/2005/8/layout/vList2"/>
    <dgm:cxn modelId="{06D91E5F-C458-4ABE-90D1-1DBE8960180E}" type="presParOf" srcId="{F865F9AB-8516-4FD5-A6F3-BA32D76612F3}" destId="{136051C0-84CA-407D-A4B0-CA6B048E65A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C88C13-62BA-41F3-9CB4-98580BADC9B6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5770035-AF09-4233-8B3F-36DA40625B01}">
      <dgm:prSet/>
      <dgm:spPr/>
      <dgm:t>
        <a:bodyPr/>
        <a:lstStyle/>
        <a:p>
          <a:r>
            <a:rPr lang="en-US"/>
            <a:t>Ethics</a:t>
          </a:r>
        </a:p>
      </dgm:t>
    </dgm:pt>
    <dgm:pt modelId="{E62764DA-1736-4261-9063-73CF191B221D}" type="parTrans" cxnId="{87F39432-376E-4FA3-804B-BB01854E00EE}">
      <dgm:prSet/>
      <dgm:spPr/>
      <dgm:t>
        <a:bodyPr/>
        <a:lstStyle/>
        <a:p>
          <a:endParaRPr lang="en-US"/>
        </a:p>
      </dgm:t>
    </dgm:pt>
    <dgm:pt modelId="{9E3637DE-8ABE-4BEC-83A6-C869239DC399}" type="sibTrans" cxnId="{87F39432-376E-4FA3-804B-BB01854E00EE}">
      <dgm:prSet/>
      <dgm:spPr/>
      <dgm:t>
        <a:bodyPr/>
        <a:lstStyle/>
        <a:p>
          <a:endParaRPr lang="en-US"/>
        </a:p>
      </dgm:t>
    </dgm:pt>
    <dgm:pt modelId="{3C460648-6A19-410C-8E73-43FC1D95F611}">
      <dgm:prSet/>
      <dgm:spPr/>
      <dgm:t>
        <a:bodyPr/>
        <a:lstStyle/>
        <a:p>
          <a:r>
            <a:rPr lang="en-US"/>
            <a:t>Culturally Congruent Practice</a:t>
          </a:r>
        </a:p>
      </dgm:t>
    </dgm:pt>
    <dgm:pt modelId="{94562B2F-B79C-4EEB-B68E-648D7EB8CAF9}" type="parTrans" cxnId="{03C5DD9B-1CC8-400D-B27E-BA843EBE489F}">
      <dgm:prSet/>
      <dgm:spPr/>
      <dgm:t>
        <a:bodyPr/>
        <a:lstStyle/>
        <a:p>
          <a:endParaRPr lang="en-US"/>
        </a:p>
      </dgm:t>
    </dgm:pt>
    <dgm:pt modelId="{4785EB1D-DB6D-457E-8CA4-4508BBB732F6}" type="sibTrans" cxnId="{03C5DD9B-1CC8-400D-B27E-BA843EBE489F}">
      <dgm:prSet/>
      <dgm:spPr/>
      <dgm:t>
        <a:bodyPr/>
        <a:lstStyle/>
        <a:p>
          <a:endParaRPr lang="en-US"/>
        </a:p>
      </dgm:t>
    </dgm:pt>
    <dgm:pt modelId="{6EA73EF1-3019-47B4-9D45-EC785B595FFA}">
      <dgm:prSet/>
      <dgm:spPr/>
      <dgm:t>
        <a:bodyPr/>
        <a:lstStyle/>
        <a:p>
          <a:r>
            <a:rPr lang="en-US"/>
            <a:t>Communication</a:t>
          </a:r>
        </a:p>
      </dgm:t>
    </dgm:pt>
    <dgm:pt modelId="{B727F712-E783-4752-B707-6D40D969B1BE}" type="parTrans" cxnId="{94F1159D-1C63-4F1E-83EC-4C57DBC5FD03}">
      <dgm:prSet/>
      <dgm:spPr/>
      <dgm:t>
        <a:bodyPr/>
        <a:lstStyle/>
        <a:p>
          <a:endParaRPr lang="en-US"/>
        </a:p>
      </dgm:t>
    </dgm:pt>
    <dgm:pt modelId="{60D73BDB-B1BE-4FEA-8FBD-537175AFE7C9}" type="sibTrans" cxnId="{94F1159D-1C63-4F1E-83EC-4C57DBC5FD03}">
      <dgm:prSet/>
      <dgm:spPr/>
      <dgm:t>
        <a:bodyPr/>
        <a:lstStyle/>
        <a:p>
          <a:endParaRPr lang="en-US"/>
        </a:p>
      </dgm:t>
    </dgm:pt>
    <dgm:pt modelId="{7D4E8A9F-BDCD-4E25-8FD5-64D05434FA13}">
      <dgm:prSet/>
      <dgm:spPr/>
      <dgm:t>
        <a:bodyPr/>
        <a:lstStyle/>
        <a:p>
          <a:r>
            <a:rPr lang="en-US"/>
            <a:t>Collaboration</a:t>
          </a:r>
        </a:p>
      </dgm:t>
    </dgm:pt>
    <dgm:pt modelId="{AD0F34FE-2179-44B1-9189-D5AC0A17D1AD}" type="parTrans" cxnId="{08F47400-453A-479B-9773-927B563F2438}">
      <dgm:prSet/>
      <dgm:spPr/>
      <dgm:t>
        <a:bodyPr/>
        <a:lstStyle/>
        <a:p>
          <a:endParaRPr lang="en-US"/>
        </a:p>
      </dgm:t>
    </dgm:pt>
    <dgm:pt modelId="{37DFBD3C-AEF8-4E18-B537-CC96D8817169}" type="sibTrans" cxnId="{08F47400-453A-479B-9773-927B563F2438}">
      <dgm:prSet/>
      <dgm:spPr/>
      <dgm:t>
        <a:bodyPr/>
        <a:lstStyle/>
        <a:p>
          <a:endParaRPr lang="en-US"/>
        </a:p>
      </dgm:t>
    </dgm:pt>
    <dgm:pt modelId="{4D6AABB8-616E-41B2-AD3B-EEB3DA8625AB}">
      <dgm:prSet/>
      <dgm:spPr/>
      <dgm:t>
        <a:bodyPr/>
        <a:lstStyle/>
        <a:p>
          <a:r>
            <a:rPr lang="en-US"/>
            <a:t>Leadership</a:t>
          </a:r>
        </a:p>
      </dgm:t>
    </dgm:pt>
    <dgm:pt modelId="{0E9C34C0-4A8D-43D7-918A-AFC492352D17}" type="parTrans" cxnId="{6CAC6B13-91B1-44E2-8985-BDBA9605CA89}">
      <dgm:prSet/>
      <dgm:spPr/>
      <dgm:t>
        <a:bodyPr/>
        <a:lstStyle/>
        <a:p>
          <a:endParaRPr lang="en-US"/>
        </a:p>
      </dgm:t>
    </dgm:pt>
    <dgm:pt modelId="{4CFAE62B-3E4C-4660-80B5-60E16856B992}" type="sibTrans" cxnId="{6CAC6B13-91B1-44E2-8985-BDBA9605CA89}">
      <dgm:prSet/>
      <dgm:spPr/>
      <dgm:t>
        <a:bodyPr/>
        <a:lstStyle/>
        <a:p>
          <a:endParaRPr lang="en-US"/>
        </a:p>
      </dgm:t>
    </dgm:pt>
    <dgm:pt modelId="{1D0B8640-5A33-4876-8C5C-4BE76A8F60B1}">
      <dgm:prSet/>
      <dgm:spPr/>
      <dgm:t>
        <a:bodyPr/>
        <a:lstStyle/>
        <a:p>
          <a:r>
            <a:rPr lang="en-US"/>
            <a:t>Education</a:t>
          </a:r>
        </a:p>
      </dgm:t>
    </dgm:pt>
    <dgm:pt modelId="{E990EE4E-8D5F-4128-8D5F-A5241800E2DA}" type="parTrans" cxnId="{71FB81CB-1DBE-418D-8AFA-0CD4E5770956}">
      <dgm:prSet/>
      <dgm:spPr/>
      <dgm:t>
        <a:bodyPr/>
        <a:lstStyle/>
        <a:p>
          <a:endParaRPr lang="en-US"/>
        </a:p>
      </dgm:t>
    </dgm:pt>
    <dgm:pt modelId="{28426B3A-DC45-45B5-86AA-71E66AECE091}" type="sibTrans" cxnId="{71FB81CB-1DBE-418D-8AFA-0CD4E5770956}">
      <dgm:prSet/>
      <dgm:spPr/>
      <dgm:t>
        <a:bodyPr/>
        <a:lstStyle/>
        <a:p>
          <a:endParaRPr lang="en-US"/>
        </a:p>
      </dgm:t>
    </dgm:pt>
    <dgm:pt modelId="{AA273768-4FFD-4A70-BCD3-5600FB060BAC}">
      <dgm:prSet/>
      <dgm:spPr/>
      <dgm:t>
        <a:bodyPr/>
        <a:lstStyle/>
        <a:p>
          <a:r>
            <a:rPr lang="en-US"/>
            <a:t>Evidence-Based Practice and Research</a:t>
          </a:r>
        </a:p>
      </dgm:t>
    </dgm:pt>
    <dgm:pt modelId="{5C0402DC-233D-4DD1-A3AF-9922336B093C}" type="parTrans" cxnId="{ECD110B1-17EB-4DD8-9271-C2AE0F5CF3C9}">
      <dgm:prSet/>
      <dgm:spPr/>
      <dgm:t>
        <a:bodyPr/>
        <a:lstStyle/>
        <a:p>
          <a:endParaRPr lang="en-US"/>
        </a:p>
      </dgm:t>
    </dgm:pt>
    <dgm:pt modelId="{CB7D8B3B-3B60-4F91-902E-9D0A9D32A5DB}" type="sibTrans" cxnId="{ECD110B1-17EB-4DD8-9271-C2AE0F5CF3C9}">
      <dgm:prSet/>
      <dgm:spPr/>
      <dgm:t>
        <a:bodyPr/>
        <a:lstStyle/>
        <a:p>
          <a:endParaRPr lang="en-US"/>
        </a:p>
      </dgm:t>
    </dgm:pt>
    <dgm:pt modelId="{AC65410F-747C-41B0-9023-EF4BAF156ACD}">
      <dgm:prSet/>
      <dgm:spPr/>
      <dgm:t>
        <a:bodyPr/>
        <a:lstStyle/>
        <a:p>
          <a:r>
            <a:rPr lang="en-US"/>
            <a:t>Quality of Practice</a:t>
          </a:r>
        </a:p>
      </dgm:t>
    </dgm:pt>
    <dgm:pt modelId="{B5C41868-24C2-4E85-8C80-0F1CAB708E50}" type="parTrans" cxnId="{41F960A5-0E7F-42FF-A7B7-BADE4AE4F525}">
      <dgm:prSet/>
      <dgm:spPr/>
      <dgm:t>
        <a:bodyPr/>
        <a:lstStyle/>
        <a:p>
          <a:endParaRPr lang="en-US"/>
        </a:p>
      </dgm:t>
    </dgm:pt>
    <dgm:pt modelId="{266CE3A0-6F31-4A40-A3A2-4EF2CE73ACCD}" type="sibTrans" cxnId="{41F960A5-0E7F-42FF-A7B7-BADE4AE4F525}">
      <dgm:prSet/>
      <dgm:spPr/>
      <dgm:t>
        <a:bodyPr/>
        <a:lstStyle/>
        <a:p>
          <a:endParaRPr lang="en-US"/>
        </a:p>
      </dgm:t>
    </dgm:pt>
    <dgm:pt modelId="{8E86614E-846A-4831-9D95-87DC31F0CC41}">
      <dgm:prSet/>
      <dgm:spPr/>
      <dgm:t>
        <a:bodyPr/>
        <a:lstStyle/>
        <a:p>
          <a:r>
            <a:rPr lang="en-US"/>
            <a:t>Professional Practice Evaluation</a:t>
          </a:r>
        </a:p>
      </dgm:t>
    </dgm:pt>
    <dgm:pt modelId="{E5EA0B51-D51E-4B7A-9D4E-D7CA7CB17B5F}" type="parTrans" cxnId="{EB071D23-B2D3-4923-AE8D-B63F6CDA090E}">
      <dgm:prSet/>
      <dgm:spPr/>
      <dgm:t>
        <a:bodyPr/>
        <a:lstStyle/>
        <a:p>
          <a:endParaRPr lang="en-US"/>
        </a:p>
      </dgm:t>
    </dgm:pt>
    <dgm:pt modelId="{EF990D98-05D6-4DC2-BD5C-A786680E5AD6}" type="sibTrans" cxnId="{EB071D23-B2D3-4923-AE8D-B63F6CDA090E}">
      <dgm:prSet/>
      <dgm:spPr/>
      <dgm:t>
        <a:bodyPr/>
        <a:lstStyle/>
        <a:p>
          <a:endParaRPr lang="en-US"/>
        </a:p>
      </dgm:t>
    </dgm:pt>
    <dgm:pt modelId="{300178D7-6C63-4306-AB6D-09343073D089}">
      <dgm:prSet/>
      <dgm:spPr/>
      <dgm:t>
        <a:bodyPr/>
        <a:lstStyle/>
        <a:p>
          <a:r>
            <a:rPr lang="en-US"/>
            <a:t>Resource Utilization</a:t>
          </a:r>
        </a:p>
      </dgm:t>
    </dgm:pt>
    <dgm:pt modelId="{402D6143-5287-47AB-A17F-2551C4315786}" type="parTrans" cxnId="{73399631-E28F-4E08-99E7-027C7936813D}">
      <dgm:prSet/>
      <dgm:spPr/>
      <dgm:t>
        <a:bodyPr/>
        <a:lstStyle/>
        <a:p>
          <a:endParaRPr lang="en-US"/>
        </a:p>
      </dgm:t>
    </dgm:pt>
    <dgm:pt modelId="{12C6280F-1357-41E7-B1E4-AE3D5057E0D3}" type="sibTrans" cxnId="{73399631-E28F-4E08-99E7-027C7936813D}">
      <dgm:prSet/>
      <dgm:spPr/>
      <dgm:t>
        <a:bodyPr/>
        <a:lstStyle/>
        <a:p>
          <a:endParaRPr lang="en-US"/>
        </a:p>
      </dgm:t>
    </dgm:pt>
    <dgm:pt modelId="{F484AEC5-AD2B-40BC-A359-78AE59B1543E}">
      <dgm:prSet/>
      <dgm:spPr/>
      <dgm:t>
        <a:bodyPr/>
        <a:lstStyle/>
        <a:p>
          <a:r>
            <a:rPr lang="en-US"/>
            <a:t>Environmental Health</a:t>
          </a:r>
        </a:p>
      </dgm:t>
    </dgm:pt>
    <dgm:pt modelId="{56BE3032-56C3-44D7-A474-A96F603E24DA}" type="parTrans" cxnId="{D12C6CD1-C6A4-42C6-B459-A7763FCF296F}">
      <dgm:prSet/>
      <dgm:spPr/>
      <dgm:t>
        <a:bodyPr/>
        <a:lstStyle/>
        <a:p>
          <a:endParaRPr lang="en-US"/>
        </a:p>
      </dgm:t>
    </dgm:pt>
    <dgm:pt modelId="{98DE3F33-BE91-43D7-BC68-C3C0E05F3FAE}" type="sibTrans" cxnId="{D12C6CD1-C6A4-42C6-B459-A7763FCF296F}">
      <dgm:prSet/>
      <dgm:spPr/>
      <dgm:t>
        <a:bodyPr/>
        <a:lstStyle/>
        <a:p>
          <a:endParaRPr lang="en-US"/>
        </a:p>
      </dgm:t>
    </dgm:pt>
    <dgm:pt modelId="{B0342B60-469A-48BD-8A86-72C8E736110C}" type="pres">
      <dgm:prSet presAssocID="{73C88C13-62BA-41F3-9CB4-98580BADC9B6}" presName="diagram" presStyleCnt="0">
        <dgm:presLayoutVars>
          <dgm:dir/>
          <dgm:resizeHandles val="exact"/>
        </dgm:presLayoutVars>
      </dgm:prSet>
      <dgm:spPr/>
    </dgm:pt>
    <dgm:pt modelId="{A543EC5B-D41B-4909-91B7-9F7C217678AC}" type="pres">
      <dgm:prSet presAssocID="{15770035-AF09-4233-8B3F-36DA40625B01}" presName="node" presStyleLbl="node1" presStyleIdx="0" presStyleCnt="11">
        <dgm:presLayoutVars>
          <dgm:bulletEnabled val="1"/>
        </dgm:presLayoutVars>
      </dgm:prSet>
      <dgm:spPr/>
    </dgm:pt>
    <dgm:pt modelId="{2510EEAE-40A9-48E1-AA10-D648C1A720D8}" type="pres">
      <dgm:prSet presAssocID="{9E3637DE-8ABE-4BEC-83A6-C869239DC399}" presName="sibTrans" presStyleCnt="0"/>
      <dgm:spPr/>
    </dgm:pt>
    <dgm:pt modelId="{6BA6A52B-6365-4E83-867D-6B2BA04AC021}" type="pres">
      <dgm:prSet presAssocID="{3C460648-6A19-410C-8E73-43FC1D95F611}" presName="node" presStyleLbl="node1" presStyleIdx="1" presStyleCnt="11">
        <dgm:presLayoutVars>
          <dgm:bulletEnabled val="1"/>
        </dgm:presLayoutVars>
      </dgm:prSet>
      <dgm:spPr/>
    </dgm:pt>
    <dgm:pt modelId="{0A80CBE5-05BB-486C-B1DB-B4164A2E4951}" type="pres">
      <dgm:prSet presAssocID="{4785EB1D-DB6D-457E-8CA4-4508BBB732F6}" presName="sibTrans" presStyleCnt="0"/>
      <dgm:spPr/>
    </dgm:pt>
    <dgm:pt modelId="{F92AD176-18AF-4361-8731-0029700CCCE3}" type="pres">
      <dgm:prSet presAssocID="{6EA73EF1-3019-47B4-9D45-EC785B595FFA}" presName="node" presStyleLbl="node1" presStyleIdx="2" presStyleCnt="11">
        <dgm:presLayoutVars>
          <dgm:bulletEnabled val="1"/>
        </dgm:presLayoutVars>
      </dgm:prSet>
      <dgm:spPr/>
    </dgm:pt>
    <dgm:pt modelId="{F709505E-C73E-401A-B50C-9A6D2527CA8C}" type="pres">
      <dgm:prSet presAssocID="{60D73BDB-B1BE-4FEA-8FBD-537175AFE7C9}" presName="sibTrans" presStyleCnt="0"/>
      <dgm:spPr/>
    </dgm:pt>
    <dgm:pt modelId="{BAC076C1-234D-4713-8B12-4CF51D4BDD10}" type="pres">
      <dgm:prSet presAssocID="{7D4E8A9F-BDCD-4E25-8FD5-64D05434FA13}" presName="node" presStyleLbl="node1" presStyleIdx="3" presStyleCnt="11">
        <dgm:presLayoutVars>
          <dgm:bulletEnabled val="1"/>
        </dgm:presLayoutVars>
      </dgm:prSet>
      <dgm:spPr/>
    </dgm:pt>
    <dgm:pt modelId="{F9DDB401-B26F-4F75-A1CF-13810567861F}" type="pres">
      <dgm:prSet presAssocID="{37DFBD3C-AEF8-4E18-B537-CC96D8817169}" presName="sibTrans" presStyleCnt="0"/>
      <dgm:spPr/>
    </dgm:pt>
    <dgm:pt modelId="{7582EBAD-F1A7-4F79-8057-48680E51A2F4}" type="pres">
      <dgm:prSet presAssocID="{4D6AABB8-616E-41B2-AD3B-EEB3DA8625AB}" presName="node" presStyleLbl="node1" presStyleIdx="4" presStyleCnt="11">
        <dgm:presLayoutVars>
          <dgm:bulletEnabled val="1"/>
        </dgm:presLayoutVars>
      </dgm:prSet>
      <dgm:spPr/>
    </dgm:pt>
    <dgm:pt modelId="{8D5DE22E-7F44-4B7B-895B-EF2447888B97}" type="pres">
      <dgm:prSet presAssocID="{4CFAE62B-3E4C-4660-80B5-60E16856B992}" presName="sibTrans" presStyleCnt="0"/>
      <dgm:spPr/>
    </dgm:pt>
    <dgm:pt modelId="{4950831B-1D5A-495A-91E3-23CC974C4716}" type="pres">
      <dgm:prSet presAssocID="{1D0B8640-5A33-4876-8C5C-4BE76A8F60B1}" presName="node" presStyleLbl="node1" presStyleIdx="5" presStyleCnt="11">
        <dgm:presLayoutVars>
          <dgm:bulletEnabled val="1"/>
        </dgm:presLayoutVars>
      </dgm:prSet>
      <dgm:spPr/>
    </dgm:pt>
    <dgm:pt modelId="{C12327FD-4CD3-41B4-857A-4361229C71E9}" type="pres">
      <dgm:prSet presAssocID="{28426B3A-DC45-45B5-86AA-71E66AECE091}" presName="sibTrans" presStyleCnt="0"/>
      <dgm:spPr/>
    </dgm:pt>
    <dgm:pt modelId="{B9649AB8-F177-4877-BFF4-81AAA62C66B4}" type="pres">
      <dgm:prSet presAssocID="{AA273768-4FFD-4A70-BCD3-5600FB060BAC}" presName="node" presStyleLbl="node1" presStyleIdx="6" presStyleCnt="11">
        <dgm:presLayoutVars>
          <dgm:bulletEnabled val="1"/>
        </dgm:presLayoutVars>
      </dgm:prSet>
      <dgm:spPr/>
    </dgm:pt>
    <dgm:pt modelId="{B59A687D-C2AF-4BFD-8264-12D54319275D}" type="pres">
      <dgm:prSet presAssocID="{CB7D8B3B-3B60-4F91-902E-9D0A9D32A5DB}" presName="sibTrans" presStyleCnt="0"/>
      <dgm:spPr/>
    </dgm:pt>
    <dgm:pt modelId="{C4D04B3D-1483-44B3-A851-9743056C0DFF}" type="pres">
      <dgm:prSet presAssocID="{AC65410F-747C-41B0-9023-EF4BAF156ACD}" presName="node" presStyleLbl="node1" presStyleIdx="7" presStyleCnt="11">
        <dgm:presLayoutVars>
          <dgm:bulletEnabled val="1"/>
        </dgm:presLayoutVars>
      </dgm:prSet>
      <dgm:spPr/>
    </dgm:pt>
    <dgm:pt modelId="{82244D86-2DA6-419D-946C-6F74EB46F487}" type="pres">
      <dgm:prSet presAssocID="{266CE3A0-6F31-4A40-A3A2-4EF2CE73ACCD}" presName="sibTrans" presStyleCnt="0"/>
      <dgm:spPr/>
    </dgm:pt>
    <dgm:pt modelId="{A98F89A7-B3CA-4447-BFD5-C2418CF244F8}" type="pres">
      <dgm:prSet presAssocID="{8E86614E-846A-4831-9D95-87DC31F0CC41}" presName="node" presStyleLbl="node1" presStyleIdx="8" presStyleCnt="11">
        <dgm:presLayoutVars>
          <dgm:bulletEnabled val="1"/>
        </dgm:presLayoutVars>
      </dgm:prSet>
      <dgm:spPr/>
    </dgm:pt>
    <dgm:pt modelId="{AC84D3A9-2A25-4842-9A93-93B4A69AC9D1}" type="pres">
      <dgm:prSet presAssocID="{EF990D98-05D6-4DC2-BD5C-A786680E5AD6}" presName="sibTrans" presStyleCnt="0"/>
      <dgm:spPr/>
    </dgm:pt>
    <dgm:pt modelId="{88F4F778-A0A9-489C-96B6-25939AF8E051}" type="pres">
      <dgm:prSet presAssocID="{300178D7-6C63-4306-AB6D-09343073D089}" presName="node" presStyleLbl="node1" presStyleIdx="9" presStyleCnt="11">
        <dgm:presLayoutVars>
          <dgm:bulletEnabled val="1"/>
        </dgm:presLayoutVars>
      </dgm:prSet>
      <dgm:spPr/>
    </dgm:pt>
    <dgm:pt modelId="{3B81AA0B-1C4C-4A3B-ABA0-304EA985615B}" type="pres">
      <dgm:prSet presAssocID="{12C6280F-1357-41E7-B1E4-AE3D5057E0D3}" presName="sibTrans" presStyleCnt="0"/>
      <dgm:spPr/>
    </dgm:pt>
    <dgm:pt modelId="{65DFD792-0D46-4675-9F58-DD49F25174D0}" type="pres">
      <dgm:prSet presAssocID="{F484AEC5-AD2B-40BC-A359-78AE59B1543E}" presName="node" presStyleLbl="node1" presStyleIdx="10" presStyleCnt="11">
        <dgm:presLayoutVars>
          <dgm:bulletEnabled val="1"/>
        </dgm:presLayoutVars>
      </dgm:prSet>
      <dgm:spPr/>
    </dgm:pt>
  </dgm:ptLst>
  <dgm:cxnLst>
    <dgm:cxn modelId="{08F47400-453A-479B-9773-927B563F2438}" srcId="{73C88C13-62BA-41F3-9CB4-98580BADC9B6}" destId="{7D4E8A9F-BDCD-4E25-8FD5-64D05434FA13}" srcOrd="3" destOrd="0" parTransId="{AD0F34FE-2179-44B1-9189-D5AC0A17D1AD}" sibTransId="{37DFBD3C-AEF8-4E18-B537-CC96D8817169}"/>
    <dgm:cxn modelId="{B4797205-874F-4A32-80AC-B2EA3A312224}" type="presOf" srcId="{7D4E8A9F-BDCD-4E25-8FD5-64D05434FA13}" destId="{BAC076C1-234D-4713-8B12-4CF51D4BDD10}" srcOrd="0" destOrd="0" presId="urn:microsoft.com/office/officeart/2005/8/layout/default"/>
    <dgm:cxn modelId="{6CAC6B13-91B1-44E2-8985-BDBA9605CA89}" srcId="{73C88C13-62BA-41F3-9CB4-98580BADC9B6}" destId="{4D6AABB8-616E-41B2-AD3B-EEB3DA8625AB}" srcOrd="4" destOrd="0" parTransId="{0E9C34C0-4A8D-43D7-918A-AFC492352D17}" sibTransId="{4CFAE62B-3E4C-4660-80B5-60E16856B992}"/>
    <dgm:cxn modelId="{3BF32015-5EED-4DFD-A525-4509CD09DAE6}" type="presOf" srcId="{F484AEC5-AD2B-40BC-A359-78AE59B1543E}" destId="{65DFD792-0D46-4675-9F58-DD49F25174D0}" srcOrd="0" destOrd="0" presId="urn:microsoft.com/office/officeart/2005/8/layout/default"/>
    <dgm:cxn modelId="{FD7B4C20-F922-4771-A3B2-C23FC0AAD2F5}" type="presOf" srcId="{6EA73EF1-3019-47B4-9D45-EC785B595FFA}" destId="{F92AD176-18AF-4361-8731-0029700CCCE3}" srcOrd="0" destOrd="0" presId="urn:microsoft.com/office/officeart/2005/8/layout/default"/>
    <dgm:cxn modelId="{EB071D23-B2D3-4923-AE8D-B63F6CDA090E}" srcId="{73C88C13-62BA-41F3-9CB4-98580BADC9B6}" destId="{8E86614E-846A-4831-9D95-87DC31F0CC41}" srcOrd="8" destOrd="0" parTransId="{E5EA0B51-D51E-4B7A-9D4E-D7CA7CB17B5F}" sibTransId="{EF990D98-05D6-4DC2-BD5C-A786680E5AD6}"/>
    <dgm:cxn modelId="{73399631-E28F-4E08-99E7-027C7936813D}" srcId="{73C88C13-62BA-41F3-9CB4-98580BADC9B6}" destId="{300178D7-6C63-4306-AB6D-09343073D089}" srcOrd="9" destOrd="0" parTransId="{402D6143-5287-47AB-A17F-2551C4315786}" sibTransId="{12C6280F-1357-41E7-B1E4-AE3D5057E0D3}"/>
    <dgm:cxn modelId="{87F39432-376E-4FA3-804B-BB01854E00EE}" srcId="{73C88C13-62BA-41F3-9CB4-98580BADC9B6}" destId="{15770035-AF09-4233-8B3F-36DA40625B01}" srcOrd="0" destOrd="0" parTransId="{E62764DA-1736-4261-9063-73CF191B221D}" sibTransId="{9E3637DE-8ABE-4BEC-83A6-C869239DC399}"/>
    <dgm:cxn modelId="{FA7E3F44-BF13-4119-89A1-3486693FF156}" type="presOf" srcId="{AA273768-4FFD-4A70-BCD3-5600FB060BAC}" destId="{B9649AB8-F177-4877-BFF4-81AAA62C66B4}" srcOrd="0" destOrd="0" presId="urn:microsoft.com/office/officeart/2005/8/layout/default"/>
    <dgm:cxn modelId="{14112369-1021-4F24-AEF6-F4B134F16DAB}" type="presOf" srcId="{3C460648-6A19-410C-8E73-43FC1D95F611}" destId="{6BA6A52B-6365-4E83-867D-6B2BA04AC021}" srcOrd="0" destOrd="0" presId="urn:microsoft.com/office/officeart/2005/8/layout/default"/>
    <dgm:cxn modelId="{615C5892-621C-414E-8892-CB9C139A555B}" type="presOf" srcId="{73C88C13-62BA-41F3-9CB4-98580BADC9B6}" destId="{B0342B60-469A-48BD-8A86-72C8E736110C}" srcOrd="0" destOrd="0" presId="urn:microsoft.com/office/officeart/2005/8/layout/default"/>
    <dgm:cxn modelId="{C8F1E992-0372-45C4-B640-C3E20ADAFD5D}" type="presOf" srcId="{AC65410F-747C-41B0-9023-EF4BAF156ACD}" destId="{C4D04B3D-1483-44B3-A851-9743056C0DFF}" srcOrd="0" destOrd="0" presId="urn:microsoft.com/office/officeart/2005/8/layout/default"/>
    <dgm:cxn modelId="{03C5DD9B-1CC8-400D-B27E-BA843EBE489F}" srcId="{73C88C13-62BA-41F3-9CB4-98580BADC9B6}" destId="{3C460648-6A19-410C-8E73-43FC1D95F611}" srcOrd="1" destOrd="0" parTransId="{94562B2F-B79C-4EEB-B68E-648D7EB8CAF9}" sibTransId="{4785EB1D-DB6D-457E-8CA4-4508BBB732F6}"/>
    <dgm:cxn modelId="{94F1159D-1C63-4F1E-83EC-4C57DBC5FD03}" srcId="{73C88C13-62BA-41F3-9CB4-98580BADC9B6}" destId="{6EA73EF1-3019-47B4-9D45-EC785B595FFA}" srcOrd="2" destOrd="0" parTransId="{B727F712-E783-4752-B707-6D40D969B1BE}" sibTransId="{60D73BDB-B1BE-4FEA-8FBD-537175AFE7C9}"/>
    <dgm:cxn modelId="{41F960A5-0E7F-42FF-A7B7-BADE4AE4F525}" srcId="{73C88C13-62BA-41F3-9CB4-98580BADC9B6}" destId="{AC65410F-747C-41B0-9023-EF4BAF156ACD}" srcOrd="7" destOrd="0" parTransId="{B5C41868-24C2-4E85-8C80-0F1CAB708E50}" sibTransId="{266CE3A0-6F31-4A40-A3A2-4EF2CE73ACCD}"/>
    <dgm:cxn modelId="{0BE530AC-1C2C-4A1E-A994-9F4DB84DE543}" type="presOf" srcId="{8E86614E-846A-4831-9D95-87DC31F0CC41}" destId="{A98F89A7-B3CA-4447-BFD5-C2418CF244F8}" srcOrd="0" destOrd="0" presId="urn:microsoft.com/office/officeart/2005/8/layout/default"/>
    <dgm:cxn modelId="{ECD110B1-17EB-4DD8-9271-C2AE0F5CF3C9}" srcId="{73C88C13-62BA-41F3-9CB4-98580BADC9B6}" destId="{AA273768-4FFD-4A70-BCD3-5600FB060BAC}" srcOrd="6" destOrd="0" parTransId="{5C0402DC-233D-4DD1-A3AF-9922336B093C}" sibTransId="{CB7D8B3B-3B60-4F91-902E-9D0A9D32A5DB}"/>
    <dgm:cxn modelId="{D9736BB6-28CB-4F89-8DD3-E10A03225B5B}" type="presOf" srcId="{1D0B8640-5A33-4876-8C5C-4BE76A8F60B1}" destId="{4950831B-1D5A-495A-91E3-23CC974C4716}" srcOrd="0" destOrd="0" presId="urn:microsoft.com/office/officeart/2005/8/layout/default"/>
    <dgm:cxn modelId="{71FB81CB-1DBE-418D-8AFA-0CD4E5770956}" srcId="{73C88C13-62BA-41F3-9CB4-98580BADC9B6}" destId="{1D0B8640-5A33-4876-8C5C-4BE76A8F60B1}" srcOrd="5" destOrd="0" parTransId="{E990EE4E-8D5F-4128-8D5F-A5241800E2DA}" sibTransId="{28426B3A-DC45-45B5-86AA-71E66AECE091}"/>
    <dgm:cxn modelId="{D12C6CD1-C6A4-42C6-B459-A7763FCF296F}" srcId="{73C88C13-62BA-41F3-9CB4-98580BADC9B6}" destId="{F484AEC5-AD2B-40BC-A359-78AE59B1543E}" srcOrd="10" destOrd="0" parTransId="{56BE3032-56C3-44D7-A474-A96F603E24DA}" sibTransId="{98DE3F33-BE91-43D7-BC68-C3C0E05F3FAE}"/>
    <dgm:cxn modelId="{5883A1D7-8223-4DBE-BA25-93351AE69008}" type="presOf" srcId="{4D6AABB8-616E-41B2-AD3B-EEB3DA8625AB}" destId="{7582EBAD-F1A7-4F79-8057-48680E51A2F4}" srcOrd="0" destOrd="0" presId="urn:microsoft.com/office/officeart/2005/8/layout/default"/>
    <dgm:cxn modelId="{043857DA-F729-41C4-9979-058F4EF6099B}" type="presOf" srcId="{300178D7-6C63-4306-AB6D-09343073D089}" destId="{88F4F778-A0A9-489C-96B6-25939AF8E051}" srcOrd="0" destOrd="0" presId="urn:microsoft.com/office/officeart/2005/8/layout/default"/>
    <dgm:cxn modelId="{48390DF2-FB51-43C9-960A-DD3D3FBE05FD}" type="presOf" srcId="{15770035-AF09-4233-8B3F-36DA40625B01}" destId="{A543EC5B-D41B-4909-91B7-9F7C217678AC}" srcOrd="0" destOrd="0" presId="urn:microsoft.com/office/officeart/2005/8/layout/default"/>
    <dgm:cxn modelId="{647D2ED2-0E33-434C-A9E4-A2D781C9631E}" type="presParOf" srcId="{B0342B60-469A-48BD-8A86-72C8E736110C}" destId="{A543EC5B-D41B-4909-91B7-9F7C217678AC}" srcOrd="0" destOrd="0" presId="urn:microsoft.com/office/officeart/2005/8/layout/default"/>
    <dgm:cxn modelId="{CCD9C35E-51FC-48CB-B00A-8CBA56CBAD1E}" type="presParOf" srcId="{B0342B60-469A-48BD-8A86-72C8E736110C}" destId="{2510EEAE-40A9-48E1-AA10-D648C1A720D8}" srcOrd="1" destOrd="0" presId="urn:microsoft.com/office/officeart/2005/8/layout/default"/>
    <dgm:cxn modelId="{5F1CDDED-21EA-4E80-B492-45D611A8A9EB}" type="presParOf" srcId="{B0342B60-469A-48BD-8A86-72C8E736110C}" destId="{6BA6A52B-6365-4E83-867D-6B2BA04AC021}" srcOrd="2" destOrd="0" presId="urn:microsoft.com/office/officeart/2005/8/layout/default"/>
    <dgm:cxn modelId="{06DDED39-C104-4CD5-B3B0-C1E7167D45D3}" type="presParOf" srcId="{B0342B60-469A-48BD-8A86-72C8E736110C}" destId="{0A80CBE5-05BB-486C-B1DB-B4164A2E4951}" srcOrd="3" destOrd="0" presId="urn:microsoft.com/office/officeart/2005/8/layout/default"/>
    <dgm:cxn modelId="{1B3EDC6F-FA8D-4402-B38A-B828FC33041C}" type="presParOf" srcId="{B0342B60-469A-48BD-8A86-72C8E736110C}" destId="{F92AD176-18AF-4361-8731-0029700CCCE3}" srcOrd="4" destOrd="0" presId="urn:microsoft.com/office/officeart/2005/8/layout/default"/>
    <dgm:cxn modelId="{F7488F7A-5444-4F37-9201-3067EAE97972}" type="presParOf" srcId="{B0342B60-469A-48BD-8A86-72C8E736110C}" destId="{F709505E-C73E-401A-B50C-9A6D2527CA8C}" srcOrd="5" destOrd="0" presId="urn:microsoft.com/office/officeart/2005/8/layout/default"/>
    <dgm:cxn modelId="{8985BBA6-FC6E-4D96-91EC-029445012294}" type="presParOf" srcId="{B0342B60-469A-48BD-8A86-72C8E736110C}" destId="{BAC076C1-234D-4713-8B12-4CF51D4BDD10}" srcOrd="6" destOrd="0" presId="urn:microsoft.com/office/officeart/2005/8/layout/default"/>
    <dgm:cxn modelId="{56FCAB27-16E3-4036-BE4C-D070237A356F}" type="presParOf" srcId="{B0342B60-469A-48BD-8A86-72C8E736110C}" destId="{F9DDB401-B26F-4F75-A1CF-13810567861F}" srcOrd="7" destOrd="0" presId="urn:microsoft.com/office/officeart/2005/8/layout/default"/>
    <dgm:cxn modelId="{C4F4278C-DAD5-4A94-B120-F53ACE0402B5}" type="presParOf" srcId="{B0342B60-469A-48BD-8A86-72C8E736110C}" destId="{7582EBAD-F1A7-4F79-8057-48680E51A2F4}" srcOrd="8" destOrd="0" presId="urn:microsoft.com/office/officeart/2005/8/layout/default"/>
    <dgm:cxn modelId="{90D23D13-0D30-4CF3-82D2-2C6CDBFF8BF4}" type="presParOf" srcId="{B0342B60-469A-48BD-8A86-72C8E736110C}" destId="{8D5DE22E-7F44-4B7B-895B-EF2447888B97}" srcOrd="9" destOrd="0" presId="urn:microsoft.com/office/officeart/2005/8/layout/default"/>
    <dgm:cxn modelId="{189C43F7-5612-4546-A899-31F9EE3C6EB4}" type="presParOf" srcId="{B0342B60-469A-48BD-8A86-72C8E736110C}" destId="{4950831B-1D5A-495A-91E3-23CC974C4716}" srcOrd="10" destOrd="0" presId="urn:microsoft.com/office/officeart/2005/8/layout/default"/>
    <dgm:cxn modelId="{CED21AB6-719D-4F91-962A-9EED5E5DD8B8}" type="presParOf" srcId="{B0342B60-469A-48BD-8A86-72C8E736110C}" destId="{C12327FD-4CD3-41B4-857A-4361229C71E9}" srcOrd="11" destOrd="0" presId="urn:microsoft.com/office/officeart/2005/8/layout/default"/>
    <dgm:cxn modelId="{448F08B9-39B6-4881-BF92-942DE36323CE}" type="presParOf" srcId="{B0342B60-469A-48BD-8A86-72C8E736110C}" destId="{B9649AB8-F177-4877-BFF4-81AAA62C66B4}" srcOrd="12" destOrd="0" presId="urn:microsoft.com/office/officeart/2005/8/layout/default"/>
    <dgm:cxn modelId="{E0F50492-85CA-4210-912B-9E4AF5D75721}" type="presParOf" srcId="{B0342B60-469A-48BD-8A86-72C8E736110C}" destId="{B59A687D-C2AF-4BFD-8264-12D54319275D}" srcOrd="13" destOrd="0" presId="urn:microsoft.com/office/officeart/2005/8/layout/default"/>
    <dgm:cxn modelId="{9DC316D0-6997-47B7-8220-76A3F819E7EF}" type="presParOf" srcId="{B0342B60-469A-48BD-8A86-72C8E736110C}" destId="{C4D04B3D-1483-44B3-A851-9743056C0DFF}" srcOrd="14" destOrd="0" presId="urn:microsoft.com/office/officeart/2005/8/layout/default"/>
    <dgm:cxn modelId="{1F988D4D-4AB4-4F06-AF5F-0325722FD6B2}" type="presParOf" srcId="{B0342B60-469A-48BD-8A86-72C8E736110C}" destId="{82244D86-2DA6-419D-946C-6F74EB46F487}" srcOrd="15" destOrd="0" presId="urn:microsoft.com/office/officeart/2005/8/layout/default"/>
    <dgm:cxn modelId="{58E498A0-21C3-403E-9875-FB6FDED82FC5}" type="presParOf" srcId="{B0342B60-469A-48BD-8A86-72C8E736110C}" destId="{A98F89A7-B3CA-4447-BFD5-C2418CF244F8}" srcOrd="16" destOrd="0" presId="urn:microsoft.com/office/officeart/2005/8/layout/default"/>
    <dgm:cxn modelId="{E1AD5F01-2E3C-46EB-AC13-D1916576F2F3}" type="presParOf" srcId="{B0342B60-469A-48BD-8A86-72C8E736110C}" destId="{AC84D3A9-2A25-4842-9A93-93B4A69AC9D1}" srcOrd="17" destOrd="0" presId="urn:microsoft.com/office/officeart/2005/8/layout/default"/>
    <dgm:cxn modelId="{86247065-CE21-4FE7-8F24-571350F00E4C}" type="presParOf" srcId="{B0342B60-469A-48BD-8A86-72C8E736110C}" destId="{88F4F778-A0A9-489C-96B6-25939AF8E051}" srcOrd="18" destOrd="0" presId="urn:microsoft.com/office/officeart/2005/8/layout/default"/>
    <dgm:cxn modelId="{4AAF93EB-8E9D-4857-B181-A467B5BB57EA}" type="presParOf" srcId="{B0342B60-469A-48BD-8A86-72C8E736110C}" destId="{3B81AA0B-1C4C-4A3B-ABA0-304EA985615B}" srcOrd="19" destOrd="0" presId="urn:microsoft.com/office/officeart/2005/8/layout/default"/>
    <dgm:cxn modelId="{03038873-57DD-476E-B6E6-A1EB2B8AA08E}" type="presParOf" srcId="{B0342B60-469A-48BD-8A86-72C8E736110C}" destId="{65DFD792-0D46-4675-9F58-DD49F25174D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8B7DC9-5A29-497A-B401-DBC660377D0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7934471-2054-440B-9084-187193789DAD}">
      <dgm:prSet/>
      <dgm:spPr/>
      <dgm:t>
        <a:bodyPr/>
        <a:lstStyle/>
        <a:p>
          <a:r>
            <a:rPr lang="en-US"/>
            <a:t>Entry Level Nurse (L1): Demonstrates basic computer literacy, information literacy, and information management</a:t>
          </a:r>
        </a:p>
      </dgm:t>
    </dgm:pt>
    <dgm:pt modelId="{6EC999B7-09B9-4439-AC7B-0E908A04D731}" type="parTrans" cxnId="{4D579B06-4E93-4648-9BC0-1BD8F3F55EFC}">
      <dgm:prSet/>
      <dgm:spPr/>
      <dgm:t>
        <a:bodyPr/>
        <a:lstStyle/>
        <a:p>
          <a:endParaRPr lang="en-US"/>
        </a:p>
      </dgm:t>
    </dgm:pt>
    <dgm:pt modelId="{758CBB28-55F1-415F-8912-BE4903604483}" type="sibTrans" cxnId="{4D579B06-4E93-4648-9BC0-1BD8F3F55EFC}">
      <dgm:prSet/>
      <dgm:spPr/>
      <dgm:t>
        <a:bodyPr/>
        <a:lstStyle/>
        <a:p>
          <a:endParaRPr lang="en-US"/>
        </a:p>
      </dgm:t>
    </dgm:pt>
    <dgm:pt modelId="{0526C08A-E6E0-4DAB-989D-F130C5632530}">
      <dgm:prSet/>
      <dgm:spPr/>
      <dgm:t>
        <a:bodyPr/>
        <a:lstStyle/>
        <a:p>
          <a:r>
            <a:rPr lang="en-US" dirty="0"/>
            <a:t>Experienced Nurse (Level 2): Proficiency in understanding the relationship between nursing and health IT for the delivery of optimal evidence-based practice and knowledge development</a:t>
          </a:r>
        </a:p>
      </dgm:t>
    </dgm:pt>
    <dgm:pt modelId="{F9201547-0B26-4E5C-B82F-D48424C33981}" type="parTrans" cxnId="{CDA4CA4D-DC8D-4C4C-AA9E-97A6A12A77C6}">
      <dgm:prSet/>
      <dgm:spPr/>
      <dgm:t>
        <a:bodyPr/>
        <a:lstStyle/>
        <a:p>
          <a:endParaRPr lang="en-US"/>
        </a:p>
      </dgm:t>
    </dgm:pt>
    <dgm:pt modelId="{B8677764-0242-4489-8BB0-928744609A29}" type="sibTrans" cxnId="{CDA4CA4D-DC8D-4C4C-AA9E-97A6A12A77C6}">
      <dgm:prSet/>
      <dgm:spPr/>
      <dgm:t>
        <a:bodyPr/>
        <a:lstStyle/>
        <a:p>
          <a:endParaRPr lang="en-US"/>
        </a:p>
      </dgm:t>
    </dgm:pt>
    <dgm:pt modelId="{1616FC2F-64BD-416B-9A37-0180ECAA99A3}">
      <dgm:prSet/>
      <dgm:spPr/>
      <dgm:t>
        <a:bodyPr/>
        <a:lstStyle/>
        <a:p>
          <a:r>
            <a:rPr lang="en-US"/>
            <a:t>Informatics Nurse Specialist (Level 3): Apply advanced information management skills and techniques to advance clinical practice and education while also demonstrating leadership capabilities</a:t>
          </a:r>
        </a:p>
      </dgm:t>
    </dgm:pt>
    <dgm:pt modelId="{68BDC705-6FCC-4C91-85B3-258EE6C6F794}" type="parTrans" cxnId="{2BB8C2DF-5B95-4A03-A51F-C5AF2F4C343A}">
      <dgm:prSet/>
      <dgm:spPr/>
      <dgm:t>
        <a:bodyPr/>
        <a:lstStyle/>
        <a:p>
          <a:endParaRPr lang="en-US"/>
        </a:p>
      </dgm:t>
    </dgm:pt>
    <dgm:pt modelId="{6AAEF24E-F4B8-4509-97BE-10AA9CA3A5BF}" type="sibTrans" cxnId="{2BB8C2DF-5B95-4A03-A51F-C5AF2F4C343A}">
      <dgm:prSet/>
      <dgm:spPr/>
      <dgm:t>
        <a:bodyPr/>
        <a:lstStyle/>
        <a:p>
          <a:endParaRPr lang="en-US"/>
        </a:p>
      </dgm:t>
    </dgm:pt>
    <dgm:pt modelId="{84A9A2C6-F561-4666-ABC9-5B00C8B7BAE2}">
      <dgm:prSet/>
      <dgm:spPr/>
      <dgm:t>
        <a:bodyPr/>
        <a:lstStyle/>
        <a:p>
          <a:r>
            <a:rPr lang="en-US"/>
            <a:t>Informatics Innovator (Level 4): Design and execute on new research studies, analyze data for new insights, evaluate effectiveness of new informatics solutions, develop new competencies and information technology solutions</a:t>
          </a:r>
        </a:p>
      </dgm:t>
    </dgm:pt>
    <dgm:pt modelId="{388825AB-D735-4650-8E56-23C56CEDC674}" type="parTrans" cxnId="{B452A578-D214-4EB1-8921-BCDC55C7D617}">
      <dgm:prSet/>
      <dgm:spPr/>
      <dgm:t>
        <a:bodyPr/>
        <a:lstStyle/>
        <a:p>
          <a:endParaRPr lang="en-US"/>
        </a:p>
      </dgm:t>
    </dgm:pt>
    <dgm:pt modelId="{8A577D2F-2164-45B1-AC5C-425529E4B163}" type="sibTrans" cxnId="{B452A578-D214-4EB1-8921-BCDC55C7D617}">
      <dgm:prSet/>
      <dgm:spPr/>
      <dgm:t>
        <a:bodyPr/>
        <a:lstStyle/>
        <a:p>
          <a:endParaRPr lang="en-US"/>
        </a:p>
      </dgm:t>
    </dgm:pt>
    <dgm:pt modelId="{FDC4194A-F90A-4D3B-96BE-074551A44086}" type="pres">
      <dgm:prSet presAssocID="{958B7DC9-5A29-497A-B401-DBC660377D05}" presName="vert0" presStyleCnt="0">
        <dgm:presLayoutVars>
          <dgm:dir/>
          <dgm:animOne val="branch"/>
          <dgm:animLvl val="lvl"/>
        </dgm:presLayoutVars>
      </dgm:prSet>
      <dgm:spPr/>
    </dgm:pt>
    <dgm:pt modelId="{2F6BBE6A-786E-4BA1-AFA7-793222BC9918}" type="pres">
      <dgm:prSet presAssocID="{67934471-2054-440B-9084-187193789DAD}" presName="thickLine" presStyleLbl="alignNode1" presStyleIdx="0" presStyleCnt="4"/>
      <dgm:spPr/>
    </dgm:pt>
    <dgm:pt modelId="{F24EF81A-8E21-438E-B6A5-F942088D6DEB}" type="pres">
      <dgm:prSet presAssocID="{67934471-2054-440B-9084-187193789DAD}" presName="horz1" presStyleCnt="0"/>
      <dgm:spPr/>
    </dgm:pt>
    <dgm:pt modelId="{6F4438D7-F9B8-45C2-BE6E-25A14F95FC69}" type="pres">
      <dgm:prSet presAssocID="{67934471-2054-440B-9084-187193789DAD}" presName="tx1" presStyleLbl="revTx" presStyleIdx="0" presStyleCnt="4"/>
      <dgm:spPr/>
    </dgm:pt>
    <dgm:pt modelId="{4390121D-6A4E-43CA-B71B-3CA271DE04FF}" type="pres">
      <dgm:prSet presAssocID="{67934471-2054-440B-9084-187193789DAD}" presName="vert1" presStyleCnt="0"/>
      <dgm:spPr/>
    </dgm:pt>
    <dgm:pt modelId="{47C03409-5FC0-4B22-B7E8-5D8F3746D17D}" type="pres">
      <dgm:prSet presAssocID="{0526C08A-E6E0-4DAB-989D-F130C5632530}" presName="thickLine" presStyleLbl="alignNode1" presStyleIdx="1" presStyleCnt="4"/>
      <dgm:spPr/>
    </dgm:pt>
    <dgm:pt modelId="{420F4299-5252-4288-AAC4-F2EF8BDFDB79}" type="pres">
      <dgm:prSet presAssocID="{0526C08A-E6E0-4DAB-989D-F130C5632530}" presName="horz1" presStyleCnt="0"/>
      <dgm:spPr/>
    </dgm:pt>
    <dgm:pt modelId="{880A6ADA-1028-48D6-93C7-9AE48E1337B5}" type="pres">
      <dgm:prSet presAssocID="{0526C08A-E6E0-4DAB-989D-F130C5632530}" presName="tx1" presStyleLbl="revTx" presStyleIdx="1" presStyleCnt="4"/>
      <dgm:spPr/>
    </dgm:pt>
    <dgm:pt modelId="{8A5B382E-C158-4CA3-BD27-92C5BC5388F1}" type="pres">
      <dgm:prSet presAssocID="{0526C08A-E6E0-4DAB-989D-F130C5632530}" presName="vert1" presStyleCnt="0"/>
      <dgm:spPr/>
    </dgm:pt>
    <dgm:pt modelId="{6D71B5F8-09C3-46D6-A136-6553128E2248}" type="pres">
      <dgm:prSet presAssocID="{1616FC2F-64BD-416B-9A37-0180ECAA99A3}" presName="thickLine" presStyleLbl="alignNode1" presStyleIdx="2" presStyleCnt="4"/>
      <dgm:spPr/>
    </dgm:pt>
    <dgm:pt modelId="{918933AC-9F33-47C6-8D85-F14746E285AD}" type="pres">
      <dgm:prSet presAssocID="{1616FC2F-64BD-416B-9A37-0180ECAA99A3}" presName="horz1" presStyleCnt="0"/>
      <dgm:spPr/>
    </dgm:pt>
    <dgm:pt modelId="{B3AEBF94-8F8D-4AC3-9C23-B7B76F5AE1E2}" type="pres">
      <dgm:prSet presAssocID="{1616FC2F-64BD-416B-9A37-0180ECAA99A3}" presName="tx1" presStyleLbl="revTx" presStyleIdx="2" presStyleCnt="4"/>
      <dgm:spPr/>
    </dgm:pt>
    <dgm:pt modelId="{0A1764D2-07CF-4641-8D6A-50F0A3B417C8}" type="pres">
      <dgm:prSet presAssocID="{1616FC2F-64BD-416B-9A37-0180ECAA99A3}" presName="vert1" presStyleCnt="0"/>
      <dgm:spPr/>
    </dgm:pt>
    <dgm:pt modelId="{EE0F95D7-5E77-4325-B1C6-C462B804969F}" type="pres">
      <dgm:prSet presAssocID="{84A9A2C6-F561-4666-ABC9-5B00C8B7BAE2}" presName="thickLine" presStyleLbl="alignNode1" presStyleIdx="3" presStyleCnt="4"/>
      <dgm:spPr/>
    </dgm:pt>
    <dgm:pt modelId="{22A0393A-34FD-499F-A709-B75F3C46A499}" type="pres">
      <dgm:prSet presAssocID="{84A9A2C6-F561-4666-ABC9-5B00C8B7BAE2}" presName="horz1" presStyleCnt="0"/>
      <dgm:spPr/>
    </dgm:pt>
    <dgm:pt modelId="{8C4AE87F-5B33-43EA-A242-7AF0B0AC8BAB}" type="pres">
      <dgm:prSet presAssocID="{84A9A2C6-F561-4666-ABC9-5B00C8B7BAE2}" presName="tx1" presStyleLbl="revTx" presStyleIdx="3" presStyleCnt="4"/>
      <dgm:spPr/>
    </dgm:pt>
    <dgm:pt modelId="{7951067D-0BE6-4FE9-8B5D-8DC10BA3A62E}" type="pres">
      <dgm:prSet presAssocID="{84A9A2C6-F561-4666-ABC9-5B00C8B7BAE2}" presName="vert1" presStyleCnt="0"/>
      <dgm:spPr/>
    </dgm:pt>
  </dgm:ptLst>
  <dgm:cxnLst>
    <dgm:cxn modelId="{4D579B06-4E93-4648-9BC0-1BD8F3F55EFC}" srcId="{958B7DC9-5A29-497A-B401-DBC660377D05}" destId="{67934471-2054-440B-9084-187193789DAD}" srcOrd="0" destOrd="0" parTransId="{6EC999B7-09B9-4439-AC7B-0E908A04D731}" sibTransId="{758CBB28-55F1-415F-8912-BE4903604483}"/>
    <dgm:cxn modelId="{E0BDF20C-F6B7-4A86-A066-6F37036E4D35}" type="presOf" srcId="{958B7DC9-5A29-497A-B401-DBC660377D05}" destId="{FDC4194A-F90A-4D3B-96BE-074551A44086}" srcOrd="0" destOrd="0" presId="urn:microsoft.com/office/officeart/2008/layout/LinedList"/>
    <dgm:cxn modelId="{3E7B231F-38AE-4FF8-8A54-9602053BB8DA}" type="presOf" srcId="{1616FC2F-64BD-416B-9A37-0180ECAA99A3}" destId="{B3AEBF94-8F8D-4AC3-9C23-B7B76F5AE1E2}" srcOrd="0" destOrd="0" presId="urn:microsoft.com/office/officeart/2008/layout/LinedList"/>
    <dgm:cxn modelId="{C4DD6B36-C2A8-4742-9B14-26E35C3D9345}" type="presOf" srcId="{67934471-2054-440B-9084-187193789DAD}" destId="{6F4438D7-F9B8-45C2-BE6E-25A14F95FC69}" srcOrd="0" destOrd="0" presId="urn:microsoft.com/office/officeart/2008/layout/LinedList"/>
    <dgm:cxn modelId="{C1B99D6A-31FC-4F53-ABFA-9E32A1295211}" type="presOf" srcId="{0526C08A-E6E0-4DAB-989D-F130C5632530}" destId="{880A6ADA-1028-48D6-93C7-9AE48E1337B5}" srcOrd="0" destOrd="0" presId="urn:microsoft.com/office/officeart/2008/layout/LinedList"/>
    <dgm:cxn modelId="{CDA4CA4D-DC8D-4C4C-AA9E-97A6A12A77C6}" srcId="{958B7DC9-5A29-497A-B401-DBC660377D05}" destId="{0526C08A-E6E0-4DAB-989D-F130C5632530}" srcOrd="1" destOrd="0" parTransId="{F9201547-0B26-4E5C-B82F-D48424C33981}" sibTransId="{B8677764-0242-4489-8BB0-928744609A29}"/>
    <dgm:cxn modelId="{B452A578-D214-4EB1-8921-BCDC55C7D617}" srcId="{958B7DC9-5A29-497A-B401-DBC660377D05}" destId="{84A9A2C6-F561-4666-ABC9-5B00C8B7BAE2}" srcOrd="3" destOrd="0" parTransId="{388825AB-D735-4650-8E56-23C56CEDC674}" sibTransId="{8A577D2F-2164-45B1-AC5C-425529E4B163}"/>
    <dgm:cxn modelId="{4AC89CAB-35F5-45E7-9D5D-A7C939AFB808}" type="presOf" srcId="{84A9A2C6-F561-4666-ABC9-5B00C8B7BAE2}" destId="{8C4AE87F-5B33-43EA-A242-7AF0B0AC8BAB}" srcOrd="0" destOrd="0" presId="urn:microsoft.com/office/officeart/2008/layout/LinedList"/>
    <dgm:cxn modelId="{2BB8C2DF-5B95-4A03-A51F-C5AF2F4C343A}" srcId="{958B7DC9-5A29-497A-B401-DBC660377D05}" destId="{1616FC2F-64BD-416B-9A37-0180ECAA99A3}" srcOrd="2" destOrd="0" parTransId="{68BDC705-6FCC-4C91-85B3-258EE6C6F794}" sibTransId="{6AAEF24E-F4B8-4509-97BE-10AA9CA3A5BF}"/>
    <dgm:cxn modelId="{B9CAADBE-AE64-4A4E-8934-FCCBC7A61E8C}" type="presParOf" srcId="{FDC4194A-F90A-4D3B-96BE-074551A44086}" destId="{2F6BBE6A-786E-4BA1-AFA7-793222BC9918}" srcOrd="0" destOrd="0" presId="urn:microsoft.com/office/officeart/2008/layout/LinedList"/>
    <dgm:cxn modelId="{C616D5A1-090B-4233-A339-15F02C9F2EE1}" type="presParOf" srcId="{FDC4194A-F90A-4D3B-96BE-074551A44086}" destId="{F24EF81A-8E21-438E-B6A5-F942088D6DEB}" srcOrd="1" destOrd="0" presId="urn:microsoft.com/office/officeart/2008/layout/LinedList"/>
    <dgm:cxn modelId="{29207D61-F8F5-4348-B9D0-445D4127D19C}" type="presParOf" srcId="{F24EF81A-8E21-438E-B6A5-F942088D6DEB}" destId="{6F4438D7-F9B8-45C2-BE6E-25A14F95FC69}" srcOrd="0" destOrd="0" presId="urn:microsoft.com/office/officeart/2008/layout/LinedList"/>
    <dgm:cxn modelId="{79B19E08-6266-4B8C-85B5-4729581D2A2E}" type="presParOf" srcId="{F24EF81A-8E21-438E-B6A5-F942088D6DEB}" destId="{4390121D-6A4E-43CA-B71B-3CA271DE04FF}" srcOrd="1" destOrd="0" presId="urn:microsoft.com/office/officeart/2008/layout/LinedList"/>
    <dgm:cxn modelId="{53361846-8846-4A05-863E-5F247DB0E769}" type="presParOf" srcId="{FDC4194A-F90A-4D3B-96BE-074551A44086}" destId="{47C03409-5FC0-4B22-B7E8-5D8F3746D17D}" srcOrd="2" destOrd="0" presId="urn:microsoft.com/office/officeart/2008/layout/LinedList"/>
    <dgm:cxn modelId="{77BE1366-B0A7-40F8-9AF2-2F16C80C9B67}" type="presParOf" srcId="{FDC4194A-F90A-4D3B-96BE-074551A44086}" destId="{420F4299-5252-4288-AAC4-F2EF8BDFDB79}" srcOrd="3" destOrd="0" presId="urn:microsoft.com/office/officeart/2008/layout/LinedList"/>
    <dgm:cxn modelId="{98D606C1-45A7-4DB3-8A38-1560C5FB8131}" type="presParOf" srcId="{420F4299-5252-4288-AAC4-F2EF8BDFDB79}" destId="{880A6ADA-1028-48D6-93C7-9AE48E1337B5}" srcOrd="0" destOrd="0" presId="urn:microsoft.com/office/officeart/2008/layout/LinedList"/>
    <dgm:cxn modelId="{EE57677A-C714-420E-86EE-FC11EA4EFAE2}" type="presParOf" srcId="{420F4299-5252-4288-AAC4-F2EF8BDFDB79}" destId="{8A5B382E-C158-4CA3-BD27-92C5BC5388F1}" srcOrd="1" destOrd="0" presId="urn:microsoft.com/office/officeart/2008/layout/LinedList"/>
    <dgm:cxn modelId="{A68ECB37-C605-4E16-A2FD-14B77F51150B}" type="presParOf" srcId="{FDC4194A-F90A-4D3B-96BE-074551A44086}" destId="{6D71B5F8-09C3-46D6-A136-6553128E2248}" srcOrd="4" destOrd="0" presId="urn:microsoft.com/office/officeart/2008/layout/LinedList"/>
    <dgm:cxn modelId="{2C28FD74-F6F3-492F-85CA-7924776943C0}" type="presParOf" srcId="{FDC4194A-F90A-4D3B-96BE-074551A44086}" destId="{918933AC-9F33-47C6-8D85-F14746E285AD}" srcOrd="5" destOrd="0" presId="urn:microsoft.com/office/officeart/2008/layout/LinedList"/>
    <dgm:cxn modelId="{B05904F0-B5D8-4F15-8FEF-5FC6FCB12BE6}" type="presParOf" srcId="{918933AC-9F33-47C6-8D85-F14746E285AD}" destId="{B3AEBF94-8F8D-4AC3-9C23-B7B76F5AE1E2}" srcOrd="0" destOrd="0" presId="urn:microsoft.com/office/officeart/2008/layout/LinedList"/>
    <dgm:cxn modelId="{2AE5CE0B-EDF4-4102-8E11-6CE43029D3EE}" type="presParOf" srcId="{918933AC-9F33-47C6-8D85-F14746E285AD}" destId="{0A1764D2-07CF-4641-8D6A-50F0A3B417C8}" srcOrd="1" destOrd="0" presId="urn:microsoft.com/office/officeart/2008/layout/LinedList"/>
    <dgm:cxn modelId="{4CFB9106-7F0E-4089-8DE2-708BE6247C29}" type="presParOf" srcId="{FDC4194A-F90A-4D3B-96BE-074551A44086}" destId="{EE0F95D7-5E77-4325-B1C6-C462B804969F}" srcOrd="6" destOrd="0" presId="urn:microsoft.com/office/officeart/2008/layout/LinedList"/>
    <dgm:cxn modelId="{DB0C86E8-51B2-465D-A9D9-D47AD80F42E7}" type="presParOf" srcId="{FDC4194A-F90A-4D3B-96BE-074551A44086}" destId="{22A0393A-34FD-499F-A709-B75F3C46A499}" srcOrd="7" destOrd="0" presId="urn:microsoft.com/office/officeart/2008/layout/LinedList"/>
    <dgm:cxn modelId="{3CB03A38-EDB4-4024-B9D1-77EFD23E78F8}" type="presParOf" srcId="{22A0393A-34FD-499F-A709-B75F3C46A499}" destId="{8C4AE87F-5B33-43EA-A242-7AF0B0AC8BAB}" srcOrd="0" destOrd="0" presId="urn:microsoft.com/office/officeart/2008/layout/LinedList"/>
    <dgm:cxn modelId="{0B2AAE51-5962-484F-8871-CF81AC50E339}" type="presParOf" srcId="{22A0393A-34FD-499F-A709-B75F3C46A499}" destId="{7951067D-0BE6-4FE9-8B5D-8DC10BA3A6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46973B-3379-4FC0-A6F9-0CBC46382C9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CAE41F-FA48-4919-8728-0502DD7E0631}">
      <dgm:prSet/>
      <dgm:spPr/>
      <dgm:t>
        <a:bodyPr/>
        <a:lstStyle/>
        <a:p>
          <a:r>
            <a:rPr lang="en-US" dirty="0"/>
            <a:t>Chapter Discussion Board: </a:t>
          </a:r>
          <a:r>
            <a:rPr lang="en-US" dirty="0">
              <a:hlinkClick xmlns:r="http://schemas.openxmlformats.org/officeDocument/2006/relationships" r:id="rId1"/>
            </a:rPr>
            <a:t>Chapter Discussions - </a:t>
          </a:r>
          <a:r>
            <a:rPr lang="en-US" dirty="0" err="1">
              <a:hlinkClick xmlns:r="http://schemas.openxmlformats.org/officeDocument/2006/relationships" r:id="rId1"/>
            </a:rPr>
            <a:t>NorthwestANIAChapter</a:t>
          </a:r>
          <a:endParaRPr lang="en-US" dirty="0"/>
        </a:p>
      </dgm:t>
    </dgm:pt>
    <dgm:pt modelId="{7FE24ADA-F151-44F7-B75D-B57A27CDEB4B}" type="parTrans" cxnId="{307DE484-F6BC-4CF1-9C40-83FAE2782A98}">
      <dgm:prSet/>
      <dgm:spPr/>
      <dgm:t>
        <a:bodyPr/>
        <a:lstStyle/>
        <a:p>
          <a:endParaRPr lang="en-US"/>
        </a:p>
      </dgm:t>
    </dgm:pt>
    <dgm:pt modelId="{F5D02AB7-A306-4DD2-BA35-01D2E5F7478A}" type="sibTrans" cxnId="{307DE484-F6BC-4CF1-9C40-83FAE2782A98}">
      <dgm:prSet/>
      <dgm:spPr/>
      <dgm:t>
        <a:bodyPr/>
        <a:lstStyle/>
        <a:p>
          <a:endParaRPr lang="en-US"/>
        </a:p>
      </dgm:t>
    </dgm:pt>
    <dgm:pt modelId="{4564DA3F-D989-49A7-8FE4-100115CDC5C8}">
      <dgm:prSet/>
      <dgm:spPr/>
      <dgm:t>
        <a:bodyPr/>
        <a:lstStyle/>
        <a:p>
          <a:r>
            <a:rPr lang="en-US" dirty="0"/>
            <a:t>Rachael Clagett - President: </a:t>
          </a:r>
          <a:r>
            <a:rPr lang="en-US" dirty="0">
              <a:hlinkClick xmlns:r="http://schemas.openxmlformats.org/officeDocument/2006/relationships" r:id="rId2"/>
            </a:rPr>
            <a:t>Rbclagett@gmail.com</a:t>
          </a:r>
          <a:endParaRPr lang="en-US" dirty="0"/>
        </a:p>
      </dgm:t>
    </dgm:pt>
    <dgm:pt modelId="{F52EAEF2-BAC6-43C6-BF48-DAD32B228CDF}" type="parTrans" cxnId="{07CEEADD-7DBC-4DAD-A7CD-403C9D205213}">
      <dgm:prSet/>
      <dgm:spPr/>
      <dgm:t>
        <a:bodyPr/>
        <a:lstStyle/>
        <a:p>
          <a:endParaRPr lang="en-US"/>
        </a:p>
      </dgm:t>
    </dgm:pt>
    <dgm:pt modelId="{C84D4361-A612-4567-B152-5726C7681C35}" type="sibTrans" cxnId="{07CEEADD-7DBC-4DAD-A7CD-403C9D205213}">
      <dgm:prSet/>
      <dgm:spPr/>
      <dgm:t>
        <a:bodyPr/>
        <a:lstStyle/>
        <a:p>
          <a:endParaRPr lang="en-US"/>
        </a:p>
      </dgm:t>
    </dgm:pt>
    <dgm:pt modelId="{0286ECD8-BEA4-46B1-8C4C-31DF98AF5BDE}">
      <dgm:prSet/>
      <dgm:spPr/>
      <dgm:t>
        <a:bodyPr/>
        <a:lstStyle/>
        <a:p>
          <a:r>
            <a:rPr lang="en-US" dirty="0"/>
            <a:t>Diane </a:t>
          </a:r>
          <a:r>
            <a:rPr lang="en-US" dirty="0" err="1"/>
            <a:t>Humbrecht</a:t>
          </a:r>
          <a:r>
            <a:rPr lang="en-US" dirty="0"/>
            <a:t> – Former BOD Member: </a:t>
          </a:r>
          <a:r>
            <a:rPr lang="en-US" dirty="0">
              <a:hlinkClick xmlns:r="http://schemas.openxmlformats.org/officeDocument/2006/relationships" r:id="rId3"/>
            </a:rPr>
            <a:t>Diane.Humbrecht@vmfh.org</a:t>
          </a:r>
          <a:endParaRPr lang="en-US" dirty="0"/>
        </a:p>
      </dgm:t>
    </dgm:pt>
    <dgm:pt modelId="{DA70E858-8737-4584-8025-1A3FAAD5E8DB}" type="parTrans" cxnId="{087E5B52-5BC0-4177-AC3A-0AAE93593DF0}">
      <dgm:prSet/>
      <dgm:spPr/>
      <dgm:t>
        <a:bodyPr/>
        <a:lstStyle/>
        <a:p>
          <a:endParaRPr lang="en-US"/>
        </a:p>
      </dgm:t>
    </dgm:pt>
    <dgm:pt modelId="{2F3B17F5-39E8-4F20-94A2-942D64CE7622}" type="sibTrans" cxnId="{087E5B52-5BC0-4177-AC3A-0AAE93593DF0}">
      <dgm:prSet/>
      <dgm:spPr/>
      <dgm:t>
        <a:bodyPr/>
        <a:lstStyle/>
        <a:p>
          <a:endParaRPr lang="en-US"/>
        </a:p>
      </dgm:t>
    </dgm:pt>
    <dgm:pt modelId="{468779F4-D5EE-44B3-96A0-CC330337D72A}">
      <dgm:prSet/>
      <dgm:spPr/>
      <dgm:t>
        <a:bodyPr/>
        <a:lstStyle/>
        <a:p>
          <a:r>
            <a:rPr lang="en-US" dirty="0"/>
            <a:t>Carina Manchester - Secretary: </a:t>
          </a:r>
          <a:r>
            <a:rPr lang="en-US" dirty="0">
              <a:hlinkClick xmlns:r="http://schemas.openxmlformats.org/officeDocument/2006/relationships" r:id="rId4"/>
            </a:rPr>
            <a:t>carinamanchester@gmail.com</a:t>
          </a:r>
          <a:endParaRPr lang="en-US" dirty="0"/>
        </a:p>
      </dgm:t>
    </dgm:pt>
    <dgm:pt modelId="{34922EAE-F063-4217-A75E-BBA77BFBFAF1}" type="parTrans" cxnId="{B248BB8B-39AB-4F55-AFAE-8ECF3DD3F288}">
      <dgm:prSet/>
      <dgm:spPr/>
      <dgm:t>
        <a:bodyPr/>
        <a:lstStyle/>
        <a:p>
          <a:endParaRPr lang="en-US"/>
        </a:p>
      </dgm:t>
    </dgm:pt>
    <dgm:pt modelId="{124B8A10-9A70-45A1-8FD8-764723C6F4A8}" type="sibTrans" cxnId="{B248BB8B-39AB-4F55-AFAE-8ECF3DD3F288}">
      <dgm:prSet/>
      <dgm:spPr/>
      <dgm:t>
        <a:bodyPr/>
        <a:lstStyle/>
        <a:p>
          <a:endParaRPr lang="en-US"/>
        </a:p>
      </dgm:t>
    </dgm:pt>
    <dgm:pt modelId="{AE9112F2-6633-4A97-AB3F-0F4C2460C030}">
      <dgm:prSet/>
      <dgm:spPr/>
      <dgm:t>
        <a:bodyPr/>
        <a:lstStyle/>
        <a:p>
          <a:r>
            <a:rPr lang="en-US" dirty="0"/>
            <a:t>Christina Reynolds – Vice President: </a:t>
          </a:r>
          <a:r>
            <a:rPr lang="en-US" dirty="0">
              <a:hlinkClick xmlns:r="http://schemas.openxmlformats.org/officeDocument/2006/relationships" r:id="rId5"/>
            </a:rPr>
            <a:t>CReynolds@bozemanhealth.org</a:t>
          </a:r>
          <a:endParaRPr lang="en-US" dirty="0"/>
        </a:p>
      </dgm:t>
    </dgm:pt>
    <dgm:pt modelId="{4C058278-8A7C-4EB3-9260-CDEDB6A59222}" type="parTrans" cxnId="{25366782-AAA7-4765-8E28-2B73B6A54B8E}">
      <dgm:prSet/>
      <dgm:spPr/>
      <dgm:t>
        <a:bodyPr/>
        <a:lstStyle/>
        <a:p>
          <a:endParaRPr lang="en-US"/>
        </a:p>
      </dgm:t>
    </dgm:pt>
    <dgm:pt modelId="{5AD71776-B09D-4010-B8C4-CC56A0848043}" type="sibTrans" cxnId="{25366782-AAA7-4765-8E28-2B73B6A54B8E}">
      <dgm:prSet/>
      <dgm:spPr/>
      <dgm:t>
        <a:bodyPr/>
        <a:lstStyle/>
        <a:p>
          <a:endParaRPr lang="en-US"/>
        </a:p>
      </dgm:t>
    </dgm:pt>
    <dgm:pt modelId="{FC2BAEA9-AA89-4A10-A42D-4BFBEB06384C}" type="pres">
      <dgm:prSet presAssocID="{D246973B-3379-4FC0-A6F9-0CBC46382C98}" presName="vert0" presStyleCnt="0">
        <dgm:presLayoutVars>
          <dgm:dir/>
          <dgm:animOne val="branch"/>
          <dgm:animLvl val="lvl"/>
        </dgm:presLayoutVars>
      </dgm:prSet>
      <dgm:spPr/>
    </dgm:pt>
    <dgm:pt modelId="{65B2062A-E402-4A20-8612-F8D4DDC970FC}" type="pres">
      <dgm:prSet presAssocID="{D1CAE41F-FA48-4919-8728-0502DD7E0631}" presName="thickLine" presStyleLbl="alignNode1" presStyleIdx="0" presStyleCnt="5"/>
      <dgm:spPr/>
    </dgm:pt>
    <dgm:pt modelId="{93107B6F-A442-4C49-B37B-13F9BD73683A}" type="pres">
      <dgm:prSet presAssocID="{D1CAE41F-FA48-4919-8728-0502DD7E0631}" presName="horz1" presStyleCnt="0"/>
      <dgm:spPr/>
    </dgm:pt>
    <dgm:pt modelId="{5D520987-13B8-4B9E-9A9D-307995395564}" type="pres">
      <dgm:prSet presAssocID="{D1CAE41F-FA48-4919-8728-0502DD7E0631}" presName="tx1" presStyleLbl="revTx" presStyleIdx="0" presStyleCnt="5"/>
      <dgm:spPr/>
    </dgm:pt>
    <dgm:pt modelId="{90E30192-FAFA-447B-93D0-F2684CF7F3B1}" type="pres">
      <dgm:prSet presAssocID="{D1CAE41F-FA48-4919-8728-0502DD7E0631}" presName="vert1" presStyleCnt="0"/>
      <dgm:spPr/>
    </dgm:pt>
    <dgm:pt modelId="{B71D4A3C-4BD3-4A01-97E1-201AF1CF9134}" type="pres">
      <dgm:prSet presAssocID="{4564DA3F-D989-49A7-8FE4-100115CDC5C8}" presName="thickLine" presStyleLbl="alignNode1" presStyleIdx="1" presStyleCnt="5"/>
      <dgm:spPr/>
    </dgm:pt>
    <dgm:pt modelId="{8389331D-D5DB-4337-98B1-DDB4A984005E}" type="pres">
      <dgm:prSet presAssocID="{4564DA3F-D989-49A7-8FE4-100115CDC5C8}" presName="horz1" presStyleCnt="0"/>
      <dgm:spPr/>
    </dgm:pt>
    <dgm:pt modelId="{0C0A8666-B2DE-413B-8DF2-52A4B3707098}" type="pres">
      <dgm:prSet presAssocID="{4564DA3F-D989-49A7-8FE4-100115CDC5C8}" presName="tx1" presStyleLbl="revTx" presStyleIdx="1" presStyleCnt="5"/>
      <dgm:spPr/>
    </dgm:pt>
    <dgm:pt modelId="{DE63E16F-5D95-46F2-9A84-6061AD83277C}" type="pres">
      <dgm:prSet presAssocID="{4564DA3F-D989-49A7-8FE4-100115CDC5C8}" presName="vert1" presStyleCnt="0"/>
      <dgm:spPr/>
    </dgm:pt>
    <dgm:pt modelId="{B85B8257-5A2D-4B88-B681-401ADB06C983}" type="pres">
      <dgm:prSet presAssocID="{0286ECD8-BEA4-46B1-8C4C-31DF98AF5BDE}" presName="thickLine" presStyleLbl="alignNode1" presStyleIdx="2" presStyleCnt="5"/>
      <dgm:spPr/>
    </dgm:pt>
    <dgm:pt modelId="{7099F85F-1EA4-4C6E-8C93-BB723BFF47A8}" type="pres">
      <dgm:prSet presAssocID="{0286ECD8-BEA4-46B1-8C4C-31DF98AF5BDE}" presName="horz1" presStyleCnt="0"/>
      <dgm:spPr/>
    </dgm:pt>
    <dgm:pt modelId="{3F4D048A-4425-4BE1-B00A-5108BCF9D279}" type="pres">
      <dgm:prSet presAssocID="{0286ECD8-BEA4-46B1-8C4C-31DF98AF5BDE}" presName="tx1" presStyleLbl="revTx" presStyleIdx="2" presStyleCnt="5"/>
      <dgm:spPr/>
    </dgm:pt>
    <dgm:pt modelId="{9B42D6CE-F020-48F2-9629-EED5ED2A7BEF}" type="pres">
      <dgm:prSet presAssocID="{0286ECD8-BEA4-46B1-8C4C-31DF98AF5BDE}" presName="vert1" presStyleCnt="0"/>
      <dgm:spPr/>
    </dgm:pt>
    <dgm:pt modelId="{677363B2-65BC-4716-A2E7-3FFB1D3CD6D8}" type="pres">
      <dgm:prSet presAssocID="{468779F4-D5EE-44B3-96A0-CC330337D72A}" presName="thickLine" presStyleLbl="alignNode1" presStyleIdx="3" presStyleCnt="5"/>
      <dgm:spPr/>
    </dgm:pt>
    <dgm:pt modelId="{9B236939-4FD3-499F-A52E-E025F11656D4}" type="pres">
      <dgm:prSet presAssocID="{468779F4-D5EE-44B3-96A0-CC330337D72A}" presName="horz1" presStyleCnt="0"/>
      <dgm:spPr/>
    </dgm:pt>
    <dgm:pt modelId="{A5F71442-853E-4AAB-ACAF-A943DB1AB9B2}" type="pres">
      <dgm:prSet presAssocID="{468779F4-D5EE-44B3-96A0-CC330337D72A}" presName="tx1" presStyleLbl="revTx" presStyleIdx="3" presStyleCnt="5"/>
      <dgm:spPr/>
    </dgm:pt>
    <dgm:pt modelId="{B86521AE-82F6-4E8A-97A6-540772F19C97}" type="pres">
      <dgm:prSet presAssocID="{468779F4-D5EE-44B3-96A0-CC330337D72A}" presName="vert1" presStyleCnt="0"/>
      <dgm:spPr/>
    </dgm:pt>
    <dgm:pt modelId="{F1F5787C-B0E9-499C-A758-4A4C9486381A}" type="pres">
      <dgm:prSet presAssocID="{AE9112F2-6633-4A97-AB3F-0F4C2460C030}" presName="thickLine" presStyleLbl="alignNode1" presStyleIdx="4" presStyleCnt="5"/>
      <dgm:spPr/>
    </dgm:pt>
    <dgm:pt modelId="{CBBBD08F-3AC9-4CD9-AC8F-2B3F9CAD81AC}" type="pres">
      <dgm:prSet presAssocID="{AE9112F2-6633-4A97-AB3F-0F4C2460C030}" presName="horz1" presStyleCnt="0"/>
      <dgm:spPr/>
    </dgm:pt>
    <dgm:pt modelId="{42424260-A5BD-452A-B1B9-27CB5FCE7501}" type="pres">
      <dgm:prSet presAssocID="{AE9112F2-6633-4A97-AB3F-0F4C2460C030}" presName="tx1" presStyleLbl="revTx" presStyleIdx="4" presStyleCnt="5"/>
      <dgm:spPr/>
    </dgm:pt>
    <dgm:pt modelId="{C30C6FCA-A5E1-4035-88F9-0EA6C6FDE58D}" type="pres">
      <dgm:prSet presAssocID="{AE9112F2-6633-4A97-AB3F-0F4C2460C030}" presName="vert1" presStyleCnt="0"/>
      <dgm:spPr/>
    </dgm:pt>
  </dgm:ptLst>
  <dgm:cxnLst>
    <dgm:cxn modelId="{BE23B00B-1943-4995-88B4-EBCC3C5E329E}" type="presOf" srcId="{D1CAE41F-FA48-4919-8728-0502DD7E0631}" destId="{5D520987-13B8-4B9E-9A9D-307995395564}" srcOrd="0" destOrd="0" presId="urn:microsoft.com/office/officeart/2008/layout/LinedList"/>
    <dgm:cxn modelId="{087E5B52-5BC0-4177-AC3A-0AAE93593DF0}" srcId="{D246973B-3379-4FC0-A6F9-0CBC46382C98}" destId="{0286ECD8-BEA4-46B1-8C4C-31DF98AF5BDE}" srcOrd="2" destOrd="0" parTransId="{DA70E858-8737-4584-8025-1A3FAAD5E8DB}" sibTransId="{2F3B17F5-39E8-4F20-94A2-942D64CE7622}"/>
    <dgm:cxn modelId="{D1DD6977-8275-42D7-84D4-0840DFA80717}" type="presOf" srcId="{D246973B-3379-4FC0-A6F9-0CBC46382C98}" destId="{FC2BAEA9-AA89-4A10-A42D-4BFBEB06384C}" srcOrd="0" destOrd="0" presId="urn:microsoft.com/office/officeart/2008/layout/LinedList"/>
    <dgm:cxn modelId="{A957DE59-83D9-4247-8E0E-F779D01F92BB}" type="presOf" srcId="{4564DA3F-D989-49A7-8FE4-100115CDC5C8}" destId="{0C0A8666-B2DE-413B-8DF2-52A4B3707098}" srcOrd="0" destOrd="0" presId="urn:microsoft.com/office/officeart/2008/layout/LinedList"/>
    <dgm:cxn modelId="{25366782-AAA7-4765-8E28-2B73B6A54B8E}" srcId="{D246973B-3379-4FC0-A6F9-0CBC46382C98}" destId="{AE9112F2-6633-4A97-AB3F-0F4C2460C030}" srcOrd="4" destOrd="0" parTransId="{4C058278-8A7C-4EB3-9260-CDEDB6A59222}" sibTransId="{5AD71776-B09D-4010-B8C4-CC56A0848043}"/>
    <dgm:cxn modelId="{307DE484-F6BC-4CF1-9C40-83FAE2782A98}" srcId="{D246973B-3379-4FC0-A6F9-0CBC46382C98}" destId="{D1CAE41F-FA48-4919-8728-0502DD7E0631}" srcOrd="0" destOrd="0" parTransId="{7FE24ADA-F151-44F7-B75D-B57A27CDEB4B}" sibTransId="{F5D02AB7-A306-4DD2-BA35-01D2E5F7478A}"/>
    <dgm:cxn modelId="{B248BB8B-39AB-4F55-AFAE-8ECF3DD3F288}" srcId="{D246973B-3379-4FC0-A6F9-0CBC46382C98}" destId="{468779F4-D5EE-44B3-96A0-CC330337D72A}" srcOrd="3" destOrd="0" parTransId="{34922EAE-F063-4217-A75E-BBA77BFBFAF1}" sibTransId="{124B8A10-9A70-45A1-8FD8-764723C6F4A8}"/>
    <dgm:cxn modelId="{E4B2719B-5950-4820-88DD-A0F9EEF30461}" type="presOf" srcId="{AE9112F2-6633-4A97-AB3F-0F4C2460C030}" destId="{42424260-A5BD-452A-B1B9-27CB5FCE7501}" srcOrd="0" destOrd="0" presId="urn:microsoft.com/office/officeart/2008/layout/LinedList"/>
    <dgm:cxn modelId="{C2CCE9A0-2045-44F5-93B2-7F9EDDDF1C28}" type="presOf" srcId="{468779F4-D5EE-44B3-96A0-CC330337D72A}" destId="{A5F71442-853E-4AAB-ACAF-A943DB1AB9B2}" srcOrd="0" destOrd="0" presId="urn:microsoft.com/office/officeart/2008/layout/LinedList"/>
    <dgm:cxn modelId="{C9DE22C9-F1FF-486E-BE8D-443541F3AC16}" type="presOf" srcId="{0286ECD8-BEA4-46B1-8C4C-31DF98AF5BDE}" destId="{3F4D048A-4425-4BE1-B00A-5108BCF9D279}" srcOrd="0" destOrd="0" presId="urn:microsoft.com/office/officeart/2008/layout/LinedList"/>
    <dgm:cxn modelId="{07CEEADD-7DBC-4DAD-A7CD-403C9D205213}" srcId="{D246973B-3379-4FC0-A6F9-0CBC46382C98}" destId="{4564DA3F-D989-49A7-8FE4-100115CDC5C8}" srcOrd="1" destOrd="0" parTransId="{F52EAEF2-BAC6-43C6-BF48-DAD32B228CDF}" sibTransId="{C84D4361-A612-4567-B152-5726C7681C35}"/>
    <dgm:cxn modelId="{E471AFFA-97DF-497F-A42B-E2E9F7C0301E}" type="presParOf" srcId="{FC2BAEA9-AA89-4A10-A42D-4BFBEB06384C}" destId="{65B2062A-E402-4A20-8612-F8D4DDC970FC}" srcOrd="0" destOrd="0" presId="urn:microsoft.com/office/officeart/2008/layout/LinedList"/>
    <dgm:cxn modelId="{A563FDC5-9279-4F75-803D-7B644DEC1744}" type="presParOf" srcId="{FC2BAEA9-AA89-4A10-A42D-4BFBEB06384C}" destId="{93107B6F-A442-4C49-B37B-13F9BD73683A}" srcOrd="1" destOrd="0" presId="urn:microsoft.com/office/officeart/2008/layout/LinedList"/>
    <dgm:cxn modelId="{C0806148-5C0F-4996-80D6-4A0C5CC55007}" type="presParOf" srcId="{93107B6F-A442-4C49-B37B-13F9BD73683A}" destId="{5D520987-13B8-4B9E-9A9D-307995395564}" srcOrd="0" destOrd="0" presId="urn:microsoft.com/office/officeart/2008/layout/LinedList"/>
    <dgm:cxn modelId="{D5044FC2-54A1-4449-BF45-CC7B9E93927D}" type="presParOf" srcId="{93107B6F-A442-4C49-B37B-13F9BD73683A}" destId="{90E30192-FAFA-447B-93D0-F2684CF7F3B1}" srcOrd="1" destOrd="0" presId="urn:microsoft.com/office/officeart/2008/layout/LinedList"/>
    <dgm:cxn modelId="{5E41AB88-E620-4F94-BCD3-07CBD448086E}" type="presParOf" srcId="{FC2BAEA9-AA89-4A10-A42D-4BFBEB06384C}" destId="{B71D4A3C-4BD3-4A01-97E1-201AF1CF9134}" srcOrd="2" destOrd="0" presId="urn:microsoft.com/office/officeart/2008/layout/LinedList"/>
    <dgm:cxn modelId="{5D154F55-43F2-40C4-8761-1C2A177C7942}" type="presParOf" srcId="{FC2BAEA9-AA89-4A10-A42D-4BFBEB06384C}" destId="{8389331D-D5DB-4337-98B1-DDB4A984005E}" srcOrd="3" destOrd="0" presId="urn:microsoft.com/office/officeart/2008/layout/LinedList"/>
    <dgm:cxn modelId="{F413B17F-F81A-40BA-B56A-0974D70F62F1}" type="presParOf" srcId="{8389331D-D5DB-4337-98B1-DDB4A984005E}" destId="{0C0A8666-B2DE-413B-8DF2-52A4B3707098}" srcOrd="0" destOrd="0" presId="urn:microsoft.com/office/officeart/2008/layout/LinedList"/>
    <dgm:cxn modelId="{7C19FCB8-D5B9-4B81-A2C2-87908FE0F06B}" type="presParOf" srcId="{8389331D-D5DB-4337-98B1-DDB4A984005E}" destId="{DE63E16F-5D95-46F2-9A84-6061AD83277C}" srcOrd="1" destOrd="0" presId="urn:microsoft.com/office/officeart/2008/layout/LinedList"/>
    <dgm:cxn modelId="{589FB30E-137A-4C7C-9C48-6A8593B863C1}" type="presParOf" srcId="{FC2BAEA9-AA89-4A10-A42D-4BFBEB06384C}" destId="{B85B8257-5A2D-4B88-B681-401ADB06C983}" srcOrd="4" destOrd="0" presId="urn:microsoft.com/office/officeart/2008/layout/LinedList"/>
    <dgm:cxn modelId="{0D7E2EC4-5E7A-4A14-B36A-088D43EE7777}" type="presParOf" srcId="{FC2BAEA9-AA89-4A10-A42D-4BFBEB06384C}" destId="{7099F85F-1EA4-4C6E-8C93-BB723BFF47A8}" srcOrd="5" destOrd="0" presId="urn:microsoft.com/office/officeart/2008/layout/LinedList"/>
    <dgm:cxn modelId="{D53AA8B1-99B8-416B-92DB-0F84BB3F36B1}" type="presParOf" srcId="{7099F85F-1EA4-4C6E-8C93-BB723BFF47A8}" destId="{3F4D048A-4425-4BE1-B00A-5108BCF9D279}" srcOrd="0" destOrd="0" presId="urn:microsoft.com/office/officeart/2008/layout/LinedList"/>
    <dgm:cxn modelId="{7510F8FE-9CD9-4279-AC5B-A15C9D9ED4DC}" type="presParOf" srcId="{7099F85F-1EA4-4C6E-8C93-BB723BFF47A8}" destId="{9B42D6CE-F020-48F2-9629-EED5ED2A7BEF}" srcOrd="1" destOrd="0" presId="urn:microsoft.com/office/officeart/2008/layout/LinedList"/>
    <dgm:cxn modelId="{AD4383E7-77AB-4369-B73A-43CE7BA2BF6F}" type="presParOf" srcId="{FC2BAEA9-AA89-4A10-A42D-4BFBEB06384C}" destId="{677363B2-65BC-4716-A2E7-3FFB1D3CD6D8}" srcOrd="6" destOrd="0" presId="urn:microsoft.com/office/officeart/2008/layout/LinedList"/>
    <dgm:cxn modelId="{8F02BF00-4575-41F0-A6B4-594CA118BB0A}" type="presParOf" srcId="{FC2BAEA9-AA89-4A10-A42D-4BFBEB06384C}" destId="{9B236939-4FD3-499F-A52E-E025F11656D4}" srcOrd="7" destOrd="0" presId="urn:microsoft.com/office/officeart/2008/layout/LinedList"/>
    <dgm:cxn modelId="{8128DC2C-7EC6-46B2-A1AC-B11FD3E305A4}" type="presParOf" srcId="{9B236939-4FD3-499F-A52E-E025F11656D4}" destId="{A5F71442-853E-4AAB-ACAF-A943DB1AB9B2}" srcOrd="0" destOrd="0" presId="urn:microsoft.com/office/officeart/2008/layout/LinedList"/>
    <dgm:cxn modelId="{98202F8D-A3B2-4032-8EDA-499D2A13BB0C}" type="presParOf" srcId="{9B236939-4FD3-499F-A52E-E025F11656D4}" destId="{B86521AE-82F6-4E8A-97A6-540772F19C97}" srcOrd="1" destOrd="0" presId="urn:microsoft.com/office/officeart/2008/layout/LinedList"/>
    <dgm:cxn modelId="{39CCE69A-CB50-4BA2-A122-2CDEE1018342}" type="presParOf" srcId="{FC2BAEA9-AA89-4A10-A42D-4BFBEB06384C}" destId="{F1F5787C-B0E9-499C-A758-4A4C9486381A}" srcOrd="8" destOrd="0" presId="urn:microsoft.com/office/officeart/2008/layout/LinedList"/>
    <dgm:cxn modelId="{BF843C98-0EF5-4702-99C7-E5BA1DE9DE67}" type="presParOf" srcId="{FC2BAEA9-AA89-4A10-A42D-4BFBEB06384C}" destId="{CBBBD08F-3AC9-4CD9-AC8F-2B3F9CAD81AC}" srcOrd="9" destOrd="0" presId="urn:microsoft.com/office/officeart/2008/layout/LinedList"/>
    <dgm:cxn modelId="{5C2D06E1-C5BE-4817-8631-A93F8DDD5B8C}" type="presParOf" srcId="{CBBBD08F-3AC9-4CD9-AC8F-2B3F9CAD81AC}" destId="{42424260-A5BD-452A-B1B9-27CB5FCE7501}" srcOrd="0" destOrd="0" presId="urn:microsoft.com/office/officeart/2008/layout/LinedList"/>
    <dgm:cxn modelId="{BB041F17-3C5D-4568-9074-18F43633D808}" type="presParOf" srcId="{CBBBD08F-3AC9-4CD9-AC8F-2B3F9CAD81AC}" destId="{C30C6FCA-A5E1-4035-88F9-0EA6C6FDE5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7E47C-5BB0-42D6-AF27-ECBA8A9C26A9}">
      <dsp:nvSpPr>
        <dsp:cNvPr id="0" name=""/>
        <dsp:cNvSpPr/>
      </dsp:nvSpPr>
      <dsp:spPr>
        <a:xfrm>
          <a:off x="0" y="32124"/>
          <a:ext cx="10288693" cy="8213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Rachael Clagett DNP, RN-BC</a:t>
          </a:r>
        </a:p>
      </dsp:txBody>
      <dsp:txXfrm>
        <a:off x="40094" y="72218"/>
        <a:ext cx="10208505" cy="741151"/>
      </dsp:txXfrm>
    </dsp:sp>
    <dsp:sp modelId="{06D0B751-5F4E-496D-AE80-DC359C1DBAD8}">
      <dsp:nvSpPr>
        <dsp:cNvPr id="0" name=""/>
        <dsp:cNvSpPr/>
      </dsp:nvSpPr>
      <dsp:spPr>
        <a:xfrm>
          <a:off x="0" y="957144"/>
          <a:ext cx="10288693" cy="8213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Diane Humbrecht DNP, RN-BC</a:t>
          </a:r>
        </a:p>
      </dsp:txBody>
      <dsp:txXfrm>
        <a:off x="40094" y="997238"/>
        <a:ext cx="10208505" cy="741151"/>
      </dsp:txXfrm>
    </dsp:sp>
    <dsp:sp modelId="{7BFB3C44-E7A6-4E6B-A06F-D3DA4B496205}">
      <dsp:nvSpPr>
        <dsp:cNvPr id="0" name=""/>
        <dsp:cNvSpPr/>
      </dsp:nvSpPr>
      <dsp:spPr>
        <a:xfrm>
          <a:off x="0" y="1882164"/>
          <a:ext cx="10288693" cy="8213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Carina Manchester MSN, RN-BC</a:t>
          </a:r>
        </a:p>
      </dsp:txBody>
      <dsp:txXfrm>
        <a:off x="40094" y="1922258"/>
        <a:ext cx="10208505" cy="741151"/>
      </dsp:txXfrm>
    </dsp:sp>
    <dsp:sp modelId="{7CDD1115-75E1-4BA8-A16C-207FA6A4FC7B}">
      <dsp:nvSpPr>
        <dsp:cNvPr id="0" name=""/>
        <dsp:cNvSpPr/>
      </dsp:nvSpPr>
      <dsp:spPr>
        <a:xfrm>
          <a:off x="0" y="2807184"/>
          <a:ext cx="10288693" cy="8213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Christina Reynolds BSN, RN-BC, PMP</a:t>
          </a:r>
        </a:p>
      </dsp:txBody>
      <dsp:txXfrm>
        <a:off x="40094" y="2847278"/>
        <a:ext cx="10208505" cy="741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D7ED1-67B6-42EF-8B8B-17BF1E1BEB0B}">
      <dsp:nvSpPr>
        <dsp:cNvPr id="0" name=""/>
        <dsp:cNvSpPr/>
      </dsp:nvSpPr>
      <dsp:spPr>
        <a:xfrm>
          <a:off x="3014" y="275967"/>
          <a:ext cx="2391317" cy="1434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Management, Administration, &amp; Leadership</a:t>
          </a:r>
        </a:p>
      </dsp:txBody>
      <dsp:txXfrm>
        <a:off x="3014" y="275967"/>
        <a:ext cx="2391317" cy="1434790"/>
      </dsp:txXfrm>
    </dsp:sp>
    <dsp:sp modelId="{F06E83EA-9650-4BB2-8C64-BB2DA465F885}">
      <dsp:nvSpPr>
        <dsp:cNvPr id="0" name=""/>
        <dsp:cNvSpPr/>
      </dsp:nvSpPr>
      <dsp:spPr>
        <a:xfrm>
          <a:off x="2633463" y="275967"/>
          <a:ext cx="2391317" cy="1434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Clinical Informatics</a:t>
          </a:r>
        </a:p>
      </dsp:txBody>
      <dsp:txXfrm>
        <a:off x="2633463" y="275967"/>
        <a:ext cx="2391317" cy="1434790"/>
      </dsp:txXfrm>
    </dsp:sp>
    <dsp:sp modelId="{51FCE008-1099-4423-8E96-6D366E276770}">
      <dsp:nvSpPr>
        <dsp:cNvPr id="0" name=""/>
        <dsp:cNvSpPr/>
      </dsp:nvSpPr>
      <dsp:spPr>
        <a:xfrm>
          <a:off x="5263912" y="275967"/>
          <a:ext cx="2391317" cy="1434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Management &amp; Analytics</a:t>
          </a:r>
        </a:p>
      </dsp:txBody>
      <dsp:txXfrm>
        <a:off x="5263912" y="275967"/>
        <a:ext cx="2391317" cy="1434790"/>
      </dsp:txXfrm>
    </dsp:sp>
    <dsp:sp modelId="{CD6529DF-2929-45AD-9498-B94B5F07B388}">
      <dsp:nvSpPr>
        <dsp:cNvPr id="0" name=""/>
        <dsp:cNvSpPr/>
      </dsp:nvSpPr>
      <dsp:spPr>
        <a:xfrm>
          <a:off x="7894361" y="275967"/>
          <a:ext cx="2391317" cy="1434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Patient Safety &amp; Quality</a:t>
          </a:r>
        </a:p>
      </dsp:txBody>
      <dsp:txXfrm>
        <a:off x="7894361" y="275967"/>
        <a:ext cx="2391317" cy="1434790"/>
      </dsp:txXfrm>
    </dsp:sp>
    <dsp:sp modelId="{41FB50B5-A29F-4E05-BBB3-852E226B18E2}">
      <dsp:nvSpPr>
        <dsp:cNvPr id="0" name=""/>
        <dsp:cNvSpPr/>
      </dsp:nvSpPr>
      <dsp:spPr>
        <a:xfrm>
          <a:off x="1318238" y="1949889"/>
          <a:ext cx="2391317" cy="1434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Research &amp; Evaluation</a:t>
          </a:r>
        </a:p>
      </dsp:txBody>
      <dsp:txXfrm>
        <a:off x="1318238" y="1949889"/>
        <a:ext cx="2391317" cy="1434790"/>
      </dsp:txXfrm>
    </dsp:sp>
    <dsp:sp modelId="{F42F40E5-1E12-4F5B-9A2D-BB9C54D615D2}">
      <dsp:nvSpPr>
        <dsp:cNvPr id="0" name=""/>
        <dsp:cNvSpPr/>
      </dsp:nvSpPr>
      <dsp:spPr>
        <a:xfrm>
          <a:off x="3948687" y="1949889"/>
          <a:ext cx="2391317" cy="1434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Compliance &amp; Integrity Management</a:t>
          </a:r>
        </a:p>
      </dsp:txBody>
      <dsp:txXfrm>
        <a:off x="3948687" y="1949889"/>
        <a:ext cx="2391317" cy="1434790"/>
      </dsp:txXfrm>
    </dsp:sp>
    <dsp:sp modelId="{CD2DB252-94AC-4A9A-BAE5-F60040007F49}">
      <dsp:nvSpPr>
        <dsp:cNvPr id="0" name=""/>
        <dsp:cNvSpPr/>
      </dsp:nvSpPr>
      <dsp:spPr>
        <a:xfrm>
          <a:off x="6579136" y="1949889"/>
          <a:ext cx="2391317" cy="1434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Coordination, Consultation, Facilitation, &amp; Integration</a:t>
          </a:r>
        </a:p>
      </dsp:txBody>
      <dsp:txXfrm>
        <a:off x="6579136" y="1949889"/>
        <a:ext cx="2391317" cy="1434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B3EEA-7B9F-4AA1-B3D1-DB400C9D1AA6}">
      <dsp:nvSpPr>
        <dsp:cNvPr id="0" name=""/>
        <dsp:cNvSpPr/>
      </dsp:nvSpPr>
      <dsp:spPr>
        <a:xfrm rot="5400000">
          <a:off x="6643830" y="-2849949"/>
          <a:ext cx="704960" cy="65847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Discrete entities that are described objectively without interpretation</a:t>
          </a:r>
        </a:p>
      </dsp:txBody>
      <dsp:txXfrm rot="-5400000">
        <a:off x="3703929" y="124365"/>
        <a:ext cx="6550350" cy="636134"/>
      </dsp:txXfrm>
    </dsp:sp>
    <dsp:sp modelId="{BF004156-9849-4345-B935-1190AFFED091}">
      <dsp:nvSpPr>
        <dsp:cNvPr id="0" name=""/>
        <dsp:cNvSpPr/>
      </dsp:nvSpPr>
      <dsp:spPr>
        <a:xfrm>
          <a:off x="0" y="1832"/>
          <a:ext cx="3703929" cy="8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Data</a:t>
          </a:r>
        </a:p>
      </dsp:txBody>
      <dsp:txXfrm>
        <a:off x="43017" y="44849"/>
        <a:ext cx="3617895" cy="795166"/>
      </dsp:txXfrm>
    </dsp:sp>
    <dsp:sp modelId="{A6964281-7A66-41EA-862F-B27DB316800A}">
      <dsp:nvSpPr>
        <dsp:cNvPr id="0" name=""/>
        <dsp:cNvSpPr/>
      </dsp:nvSpPr>
      <dsp:spPr>
        <a:xfrm rot="5400000">
          <a:off x="6643830" y="-1924688"/>
          <a:ext cx="704960" cy="65847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Data that have been interpreted, organized, or structured</a:t>
          </a:r>
        </a:p>
      </dsp:txBody>
      <dsp:txXfrm rot="-5400000">
        <a:off x="3703929" y="1049626"/>
        <a:ext cx="6550350" cy="636134"/>
      </dsp:txXfrm>
    </dsp:sp>
    <dsp:sp modelId="{17BB43DE-DFAA-44A3-A56A-7013BDDA7CB1}">
      <dsp:nvSpPr>
        <dsp:cNvPr id="0" name=""/>
        <dsp:cNvSpPr/>
      </dsp:nvSpPr>
      <dsp:spPr>
        <a:xfrm>
          <a:off x="0" y="927093"/>
          <a:ext cx="3703929" cy="8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Information</a:t>
          </a:r>
        </a:p>
      </dsp:txBody>
      <dsp:txXfrm>
        <a:off x="43017" y="970110"/>
        <a:ext cx="3617895" cy="795166"/>
      </dsp:txXfrm>
    </dsp:sp>
    <dsp:sp modelId="{636CBC7F-C1EB-4C43-8F4C-2B29BD3DB76C}">
      <dsp:nvSpPr>
        <dsp:cNvPr id="0" name=""/>
        <dsp:cNvSpPr/>
      </dsp:nvSpPr>
      <dsp:spPr>
        <a:xfrm rot="5400000">
          <a:off x="6643830" y="-999427"/>
          <a:ext cx="704960" cy="65847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Information that is synthesized so that relationships are identified and formed</a:t>
          </a:r>
        </a:p>
      </dsp:txBody>
      <dsp:txXfrm rot="-5400000">
        <a:off x="3703929" y="1974887"/>
        <a:ext cx="6550350" cy="636134"/>
      </dsp:txXfrm>
    </dsp:sp>
    <dsp:sp modelId="{E8086763-AD4C-44FE-8A4B-985674333E5B}">
      <dsp:nvSpPr>
        <dsp:cNvPr id="0" name=""/>
        <dsp:cNvSpPr/>
      </dsp:nvSpPr>
      <dsp:spPr>
        <a:xfrm>
          <a:off x="0" y="1852354"/>
          <a:ext cx="3703929" cy="8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Knowledge</a:t>
          </a:r>
        </a:p>
      </dsp:txBody>
      <dsp:txXfrm>
        <a:off x="43017" y="1895371"/>
        <a:ext cx="3617895" cy="795166"/>
      </dsp:txXfrm>
    </dsp:sp>
    <dsp:sp modelId="{2DD262DC-EFA7-42A3-8BFB-C63AD7D8E71A}">
      <dsp:nvSpPr>
        <dsp:cNvPr id="0" name=""/>
        <dsp:cNvSpPr/>
      </dsp:nvSpPr>
      <dsp:spPr>
        <a:xfrm rot="5400000">
          <a:off x="6643830" y="-74166"/>
          <a:ext cx="704960" cy="65847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Appropriate use of knowledge to manage and solve human problems</a:t>
          </a:r>
        </a:p>
      </dsp:txBody>
      <dsp:txXfrm rot="-5400000">
        <a:off x="3703929" y="2900148"/>
        <a:ext cx="6550350" cy="636134"/>
      </dsp:txXfrm>
    </dsp:sp>
    <dsp:sp modelId="{8ADCB95E-BCF7-4216-BBEA-3E385BDBDA5E}">
      <dsp:nvSpPr>
        <dsp:cNvPr id="0" name=""/>
        <dsp:cNvSpPr/>
      </dsp:nvSpPr>
      <dsp:spPr>
        <a:xfrm>
          <a:off x="0" y="2777614"/>
          <a:ext cx="3703929" cy="8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Wisdom</a:t>
          </a:r>
        </a:p>
      </dsp:txBody>
      <dsp:txXfrm>
        <a:off x="43017" y="2820631"/>
        <a:ext cx="3617895" cy="795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9BB33-5514-4458-9889-68663E2328A5}">
      <dsp:nvSpPr>
        <dsp:cNvPr id="0" name=""/>
        <dsp:cNvSpPr/>
      </dsp:nvSpPr>
      <dsp:spPr>
        <a:xfrm>
          <a:off x="0" y="86458"/>
          <a:ext cx="10728959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Assessment</a:t>
          </a:r>
        </a:p>
      </dsp:txBody>
      <dsp:txXfrm>
        <a:off x="22275" y="108733"/>
        <a:ext cx="10684409" cy="411750"/>
      </dsp:txXfrm>
    </dsp:sp>
    <dsp:sp modelId="{7FEF15FD-288F-4EDF-91C0-2CD5D71FBC40}">
      <dsp:nvSpPr>
        <dsp:cNvPr id="0" name=""/>
        <dsp:cNvSpPr/>
      </dsp:nvSpPr>
      <dsp:spPr>
        <a:xfrm>
          <a:off x="0" y="600358"/>
          <a:ext cx="10728959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Diagnosis, Problems, and Issue Identification</a:t>
          </a:r>
        </a:p>
      </dsp:txBody>
      <dsp:txXfrm>
        <a:off x="22275" y="622633"/>
        <a:ext cx="10684409" cy="411750"/>
      </dsp:txXfrm>
    </dsp:sp>
    <dsp:sp modelId="{26823C0D-8E94-4757-B426-A05F7A9F1B12}">
      <dsp:nvSpPr>
        <dsp:cNvPr id="0" name=""/>
        <dsp:cNvSpPr/>
      </dsp:nvSpPr>
      <dsp:spPr>
        <a:xfrm>
          <a:off x="0" y="1114258"/>
          <a:ext cx="10728959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Outcomes Identification</a:t>
          </a:r>
        </a:p>
      </dsp:txBody>
      <dsp:txXfrm>
        <a:off x="22275" y="1136533"/>
        <a:ext cx="10684409" cy="411750"/>
      </dsp:txXfrm>
    </dsp:sp>
    <dsp:sp modelId="{3B5DFAF1-4BE3-4F22-BED8-0F6DBE446532}">
      <dsp:nvSpPr>
        <dsp:cNvPr id="0" name=""/>
        <dsp:cNvSpPr/>
      </dsp:nvSpPr>
      <dsp:spPr>
        <a:xfrm>
          <a:off x="0" y="1628158"/>
          <a:ext cx="10728959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Planning</a:t>
          </a:r>
        </a:p>
      </dsp:txBody>
      <dsp:txXfrm>
        <a:off x="22275" y="1650433"/>
        <a:ext cx="10684409" cy="411750"/>
      </dsp:txXfrm>
    </dsp:sp>
    <dsp:sp modelId="{720B16FC-C909-48CE-AA57-3439E011C829}">
      <dsp:nvSpPr>
        <dsp:cNvPr id="0" name=""/>
        <dsp:cNvSpPr/>
      </dsp:nvSpPr>
      <dsp:spPr>
        <a:xfrm>
          <a:off x="0" y="2142058"/>
          <a:ext cx="10728959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Implementation</a:t>
          </a:r>
        </a:p>
      </dsp:txBody>
      <dsp:txXfrm>
        <a:off x="22275" y="2164333"/>
        <a:ext cx="10684409" cy="411750"/>
      </dsp:txXfrm>
    </dsp:sp>
    <dsp:sp modelId="{B77CD91F-632F-477B-8B5F-F0D3264A53B6}">
      <dsp:nvSpPr>
        <dsp:cNvPr id="0" name=""/>
        <dsp:cNvSpPr/>
      </dsp:nvSpPr>
      <dsp:spPr>
        <a:xfrm>
          <a:off x="0" y="2655958"/>
          <a:ext cx="10728959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Coordination of Activities</a:t>
          </a:r>
        </a:p>
      </dsp:txBody>
      <dsp:txXfrm>
        <a:off x="22275" y="2678233"/>
        <a:ext cx="10684409" cy="411750"/>
      </dsp:txXfrm>
    </dsp:sp>
    <dsp:sp modelId="{0BDB2F62-2AB4-4EDE-BEBA-729EFF0F0467}">
      <dsp:nvSpPr>
        <dsp:cNvPr id="0" name=""/>
        <dsp:cNvSpPr/>
      </dsp:nvSpPr>
      <dsp:spPr>
        <a:xfrm>
          <a:off x="0" y="3169858"/>
          <a:ext cx="10728959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Health Teaching and Health Promotion</a:t>
          </a:r>
        </a:p>
      </dsp:txBody>
      <dsp:txXfrm>
        <a:off x="22275" y="3192133"/>
        <a:ext cx="10684409" cy="411750"/>
      </dsp:txXfrm>
    </dsp:sp>
    <dsp:sp modelId="{136051C0-84CA-407D-A4B0-CA6B048E65A5}">
      <dsp:nvSpPr>
        <dsp:cNvPr id="0" name=""/>
        <dsp:cNvSpPr/>
      </dsp:nvSpPr>
      <dsp:spPr>
        <a:xfrm>
          <a:off x="0" y="3729217"/>
          <a:ext cx="10728959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Evaluation</a:t>
          </a:r>
        </a:p>
      </dsp:txBody>
      <dsp:txXfrm>
        <a:off x="22275" y="3751492"/>
        <a:ext cx="10684409" cy="411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3EC5B-D41B-4909-91B7-9F7C217678AC}">
      <dsp:nvSpPr>
        <dsp:cNvPr id="0" name=""/>
        <dsp:cNvSpPr/>
      </dsp:nvSpPr>
      <dsp:spPr>
        <a:xfrm>
          <a:off x="206979" y="1669"/>
          <a:ext cx="1828654" cy="1097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Ethics</a:t>
          </a:r>
        </a:p>
      </dsp:txBody>
      <dsp:txXfrm>
        <a:off x="206979" y="1669"/>
        <a:ext cx="1828654" cy="1097192"/>
      </dsp:txXfrm>
    </dsp:sp>
    <dsp:sp modelId="{6BA6A52B-6365-4E83-867D-6B2BA04AC021}">
      <dsp:nvSpPr>
        <dsp:cNvPr id="0" name=""/>
        <dsp:cNvSpPr/>
      </dsp:nvSpPr>
      <dsp:spPr>
        <a:xfrm>
          <a:off x="2218499" y="1669"/>
          <a:ext cx="1828654" cy="1097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Culturally Congruent Practice</a:t>
          </a:r>
        </a:p>
      </dsp:txBody>
      <dsp:txXfrm>
        <a:off x="2218499" y="1669"/>
        <a:ext cx="1828654" cy="1097192"/>
      </dsp:txXfrm>
    </dsp:sp>
    <dsp:sp modelId="{F92AD176-18AF-4361-8731-0029700CCCE3}">
      <dsp:nvSpPr>
        <dsp:cNvPr id="0" name=""/>
        <dsp:cNvSpPr/>
      </dsp:nvSpPr>
      <dsp:spPr>
        <a:xfrm>
          <a:off x="4230019" y="1669"/>
          <a:ext cx="1828654" cy="1097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Communication</a:t>
          </a:r>
        </a:p>
      </dsp:txBody>
      <dsp:txXfrm>
        <a:off x="4230019" y="1669"/>
        <a:ext cx="1828654" cy="1097192"/>
      </dsp:txXfrm>
    </dsp:sp>
    <dsp:sp modelId="{BAC076C1-234D-4713-8B12-4CF51D4BDD10}">
      <dsp:nvSpPr>
        <dsp:cNvPr id="0" name=""/>
        <dsp:cNvSpPr/>
      </dsp:nvSpPr>
      <dsp:spPr>
        <a:xfrm>
          <a:off x="6241539" y="1669"/>
          <a:ext cx="1828654" cy="1097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Collaboration</a:t>
          </a:r>
        </a:p>
      </dsp:txBody>
      <dsp:txXfrm>
        <a:off x="6241539" y="1669"/>
        <a:ext cx="1828654" cy="1097192"/>
      </dsp:txXfrm>
    </dsp:sp>
    <dsp:sp modelId="{7582EBAD-F1A7-4F79-8057-48680E51A2F4}">
      <dsp:nvSpPr>
        <dsp:cNvPr id="0" name=""/>
        <dsp:cNvSpPr/>
      </dsp:nvSpPr>
      <dsp:spPr>
        <a:xfrm>
          <a:off x="8253059" y="1669"/>
          <a:ext cx="1828654" cy="1097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Leadership</a:t>
          </a:r>
        </a:p>
      </dsp:txBody>
      <dsp:txXfrm>
        <a:off x="8253059" y="1669"/>
        <a:ext cx="1828654" cy="1097192"/>
      </dsp:txXfrm>
    </dsp:sp>
    <dsp:sp modelId="{4950831B-1D5A-495A-91E3-23CC974C4716}">
      <dsp:nvSpPr>
        <dsp:cNvPr id="0" name=""/>
        <dsp:cNvSpPr/>
      </dsp:nvSpPr>
      <dsp:spPr>
        <a:xfrm>
          <a:off x="206979" y="1281727"/>
          <a:ext cx="1828654" cy="1097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Education</a:t>
          </a:r>
        </a:p>
      </dsp:txBody>
      <dsp:txXfrm>
        <a:off x="206979" y="1281727"/>
        <a:ext cx="1828654" cy="1097192"/>
      </dsp:txXfrm>
    </dsp:sp>
    <dsp:sp modelId="{B9649AB8-F177-4877-BFF4-81AAA62C66B4}">
      <dsp:nvSpPr>
        <dsp:cNvPr id="0" name=""/>
        <dsp:cNvSpPr/>
      </dsp:nvSpPr>
      <dsp:spPr>
        <a:xfrm>
          <a:off x="2218499" y="1281727"/>
          <a:ext cx="1828654" cy="1097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Evidence-Based Practice and Research</a:t>
          </a:r>
        </a:p>
      </dsp:txBody>
      <dsp:txXfrm>
        <a:off x="2218499" y="1281727"/>
        <a:ext cx="1828654" cy="1097192"/>
      </dsp:txXfrm>
    </dsp:sp>
    <dsp:sp modelId="{C4D04B3D-1483-44B3-A851-9743056C0DFF}">
      <dsp:nvSpPr>
        <dsp:cNvPr id="0" name=""/>
        <dsp:cNvSpPr/>
      </dsp:nvSpPr>
      <dsp:spPr>
        <a:xfrm>
          <a:off x="4230019" y="1281727"/>
          <a:ext cx="1828654" cy="1097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Quality of Practice</a:t>
          </a:r>
        </a:p>
      </dsp:txBody>
      <dsp:txXfrm>
        <a:off x="4230019" y="1281727"/>
        <a:ext cx="1828654" cy="1097192"/>
      </dsp:txXfrm>
    </dsp:sp>
    <dsp:sp modelId="{A98F89A7-B3CA-4447-BFD5-C2418CF244F8}">
      <dsp:nvSpPr>
        <dsp:cNvPr id="0" name=""/>
        <dsp:cNvSpPr/>
      </dsp:nvSpPr>
      <dsp:spPr>
        <a:xfrm>
          <a:off x="6241539" y="1281727"/>
          <a:ext cx="1828654" cy="1097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Professional Practice Evaluation</a:t>
          </a:r>
        </a:p>
      </dsp:txBody>
      <dsp:txXfrm>
        <a:off x="6241539" y="1281727"/>
        <a:ext cx="1828654" cy="1097192"/>
      </dsp:txXfrm>
    </dsp:sp>
    <dsp:sp modelId="{88F4F778-A0A9-489C-96B6-25939AF8E051}">
      <dsp:nvSpPr>
        <dsp:cNvPr id="0" name=""/>
        <dsp:cNvSpPr/>
      </dsp:nvSpPr>
      <dsp:spPr>
        <a:xfrm>
          <a:off x="8253059" y="1281727"/>
          <a:ext cx="1828654" cy="1097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Resource Utilization</a:t>
          </a:r>
        </a:p>
      </dsp:txBody>
      <dsp:txXfrm>
        <a:off x="8253059" y="1281727"/>
        <a:ext cx="1828654" cy="1097192"/>
      </dsp:txXfrm>
    </dsp:sp>
    <dsp:sp modelId="{65DFD792-0D46-4675-9F58-DD49F25174D0}">
      <dsp:nvSpPr>
        <dsp:cNvPr id="0" name=""/>
        <dsp:cNvSpPr/>
      </dsp:nvSpPr>
      <dsp:spPr>
        <a:xfrm>
          <a:off x="4230019" y="2561785"/>
          <a:ext cx="1828654" cy="1097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Environmental Health</a:t>
          </a:r>
        </a:p>
      </dsp:txBody>
      <dsp:txXfrm>
        <a:off x="4230019" y="2561785"/>
        <a:ext cx="1828654" cy="1097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BBE6A-786E-4BA1-AFA7-793222BC9918}">
      <dsp:nvSpPr>
        <dsp:cNvPr id="0" name=""/>
        <dsp:cNvSpPr/>
      </dsp:nvSpPr>
      <dsp:spPr>
        <a:xfrm>
          <a:off x="0" y="0"/>
          <a:ext cx="10288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438D7-F9B8-45C2-BE6E-25A14F95FC69}">
      <dsp:nvSpPr>
        <dsp:cNvPr id="0" name=""/>
        <dsp:cNvSpPr/>
      </dsp:nvSpPr>
      <dsp:spPr>
        <a:xfrm>
          <a:off x="0" y="0"/>
          <a:ext cx="10288693" cy="915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Entry Level Nurse (L1): Demonstrates basic computer literacy, information literacy, and information management</a:t>
          </a:r>
        </a:p>
      </dsp:txBody>
      <dsp:txXfrm>
        <a:off x="0" y="0"/>
        <a:ext cx="10288693" cy="915162"/>
      </dsp:txXfrm>
    </dsp:sp>
    <dsp:sp modelId="{47C03409-5FC0-4B22-B7E8-5D8F3746D17D}">
      <dsp:nvSpPr>
        <dsp:cNvPr id="0" name=""/>
        <dsp:cNvSpPr/>
      </dsp:nvSpPr>
      <dsp:spPr>
        <a:xfrm>
          <a:off x="0" y="915162"/>
          <a:ext cx="10288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A6ADA-1028-48D6-93C7-9AE48E1337B5}">
      <dsp:nvSpPr>
        <dsp:cNvPr id="0" name=""/>
        <dsp:cNvSpPr/>
      </dsp:nvSpPr>
      <dsp:spPr>
        <a:xfrm>
          <a:off x="0" y="915162"/>
          <a:ext cx="10288693" cy="915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Experienced Nurse (Level 2): Proficiency in understanding the relationship between nursing and health IT for the delivery of optimal evidence-based practice and knowledge development</a:t>
          </a:r>
        </a:p>
      </dsp:txBody>
      <dsp:txXfrm>
        <a:off x="0" y="915162"/>
        <a:ext cx="10288693" cy="915162"/>
      </dsp:txXfrm>
    </dsp:sp>
    <dsp:sp modelId="{6D71B5F8-09C3-46D6-A136-6553128E2248}">
      <dsp:nvSpPr>
        <dsp:cNvPr id="0" name=""/>
        <dsp:cNvSpPr/>
      </dsp:nvSpPr>
      <dsp:spPr>
        <a:xfrm>
          <a:off x="0" y="1830324"/>
          <a:ext cx="10288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EBF94-8F8D-4AC3-9C23-B7B76F5AE1E2}">
      <dsp:nvSpPr>
        <dsp:cNvPr id="0" name=""/>
        <dsp:cNvSpPr/>
      </dsp:nvSpPr>
      <dsp:spPr>
        <a:xfrm>
          <a:off x="0" y="1830324"/>
          <a:ext cx="10288693" cy="915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Informatics Nurse Specialist (Level 3): Apply advanced information management skills and techniques to advance clinical practice and education while also demonstrating leadership capabilities</a:t>
          </a:r>
        </a:p>
      </dsp:txBody>
      <dsp:txXfrm>
        <a:off x="0" y="1830324"/>
        <a:ext cx="10288693" cy="915162"/>
      </dsp:txXfrm>
    </dsp:sp>
    <dsp:sp modelId="{EE0F95D7-5E77-4325-B1C6-C462B804969F}">
      <dsp:nvSpPr>
        <dsp:cNvPr id="0" name=""/>
        <dsp:cNvSpPr/>
      </dsp:nvSpPr>
      <dsp:spPr>
        <a:xfrm>
          <a:off x="0" y="2745485"/>
          <a:ext cx="10288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AE87F-5B33-43EA-A242-7AF0B0AC8BAB}">
      <dsp:nvSpPr>
        <dsp:cNvPr id="0" name=""/>
        <dsp:cNvSpPr/>
      </dsp:nvSpPr>
      <dsp:spPr>
        <a:xfrm>
          <a:off x="0" y="2745485"/>
          <a:ext cx="10288693" cy="915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Informatics Innovator (Level 4): Design and execute on new research studies, analyze data for new insights, evaluate effectiveness of new informatics solutions, develop new competencies and information technology solutions</a:t>
          </a:r>
        </a:p>
      </dsp:txBody>
      <dsp:txXfrm>
        <a:off x="0" y="2745485"/>
        <a:ext cx="10288693" cy="9151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2062A-E402-4A20-8612-F8D4DDC970FC}">
      <dsp:nvSpPr>
        <dsp:cNvPr id="0" name=""/>
        <dsp:cNvSpPr/>
      </dsp:nvSpPr>
      <dsp:spPr>
        <a:xfrm>
          <a:off x="0" y="446"/>
          <a:ext cx="10288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20987-13B8-4B9E-9A9D-307995395564}">
      <dsp:nvSpPr>
        <dsp:cNvPr id="0" name=""/>
        <dsp:cNvSpPr/>
      </dsp:nvSpPr>
      <dsp:spPr>
        <a:xfrm>
          <a:off x="0" y="446"/>
          <a:ext cx="10288693" cy="7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Chapter Discussion Board: </a:t>
          </a:r>
          <a:r>
            <a:rPr lang="en-US" sz="2700" kern="1200" dirty="0">
              <a:hlinkClick xmlns:r="http://schemas.openxmlformats.org/officeDocument/2006/relationships" r:id="rId1"/>
            </a:rPr>
            <a:t>Chapter Discussions - </a:t>
          </a:r>
          <a:r>
            <a:rPr lang="en-US" sz="2700" kern="1200" dirty="0" err="1">
              <a:hlinkClick xmlns:r="http://schemas.openxmlformats.org/officeDocument/2006/relationships" r:id="rId1"/>
            </a:rPr>
            <a:t>NorthwestANIAChapter</a:t>
          </a:r>
          <a:endParaRPr lang="en-US" sz="2700" kern="1200" dirty="0"/>
        </a:p>
      </dsp:txBody>
      <dsp:txXfrm>
        <a:off x="0" y="446"/>
        <a:ext cx="10288693" cy="731950"/>
      </dsp:txXfrm>
    </dsp:sp>
    <dsp:sp modelId="{B71D4A3C-4BD3-4A01-97E1-201AF1CF9134}">
      <dsp:nvSpPr>
        <dsp:cNvPr id="0" name=""/>
        <dsp:cNvSpPr/>
      </dsp:nvSpPr>
      <dsp:spPr>
        <a:xfrm>
          <a:off x="0" y="732397"/>
          <a:ext cx="10288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8666-B2DE-413B-8DF2-52A4B3707098}">
      <dsp:nvSpPr>
        <dsp:cNvPr id="0" name=""/>
        <dsp:cNvSpPr/>
      </dsp:nvSpPr>
      <dsp:spPr>
        <a:xfrm>
          <a:off x="0" y="732397"/>
          <a:ext cx="10288693" cy="7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Rachael Clagett - President: </a:t>
          </a:r>
          <a:r>
            <a:rPr lang="en-US" sz="2700" kern="1200" dirty="0">
              <a:hlinkClick xmlns:r="http://schemas.openxmlformats.org/officeDocument/2006/relationships" r:id="rId2"/>
            </a:rPr>
            <a:t>Rbclagett@gmail.com</a:t>
          </a:r>
          <a:endParaRPr lang="en-US" sz="2700" kern="1200" dirty="0"/>
        </a:p>
      </dsp:txBody>
      <dsp:txXfrm>
        <a:off x="0" y="732397"/>
        <a:ext cx="10288693" cy="731950"/>
      </dsp:txXfrm>
    </dsp:sp>
    <dsp:sp modelId="{B85B8257-5A2D-4B88-B681-401ADB06C983}">
      <dsp:nvSpPr>
        <dsp:cNvPr id="0" name=""/>
        <dsp:cNvSpPr/>
      </dsp:nvSpPr>
      <dsp:spPr>
        <a:xfrm>
          <a:off x="0" y="1464348"/>
          <a:ext cx="10288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D048A-4425-4BE1-B00A-5108BCF9D279}">
      <dsp:nvSpPr>
        <dsp:cNvPr id="0" name=""/>
        <dsp:cNvSpPr/>
      </dsp:nvSpPr>
      <dsp:spPr>
        <a:xfrm>
          <a:off x="0" y="1464348"/>
          <a:ext cx="10288693" cy="7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Diane </a:t>
          </a:r>
          <a:r>
            <a:rPr lang="en-US" sz="2700" kern="1200" dirty="0" err="1"/>
            <a:t>Humbrecht</a:t>
          </a:r>
          <a:r>
            <a:rPr lang="en-US" sz="2700" kern="1200" dirty="0"/>
            <a:t> – Former BOD Member: </a:t>
          </a:r>
          <a:r>
            <a:rPr lang="en-US" sz="2700" kern="1200" dirty="0">
              <a:hlinkClick xmlns:r="http://schemas.openxmlformats.org/officeDocument/2006/relationships" r:id="rId3"/>
            </a:rPr>
            <a:t>Diane.Humbrecht@vmfh.org</a:t>
          </a:r>
          <a:endParaRPr lang="en-US" sz="2700" kern="1200" dirty="0"/>
        </a:p>
      </dsp:txBody>
      <dsp:txXfrm>
        <a:off x="0" y="1464348"/>
        <a:ext cx="10288693" cy="731950"/>
      </dsp:txXfrm>
    </dsp:sp>
    <dsp:sp modelId="{677363B2-65BC-4716-A2E7-3FFB1D3CD6D8}">
      <dsp:nvSpPr>
        <dsp:cNvPr id="0" name=""/>
        <dsp:cNvSpPr/>
      </dsp:nvSpPr>
      <dsp:spPr>
        <a:xfrm>
          <a:off x="0" y="2196299"/>
          <a:ext cx="10288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71442-853E-4AAB-ACAF-A943DB1AB9B2}">
      <dsp:nvSpPr>
        <dsp:cNvPr id="0" name=""/>
        <dsp:cNvSpPr/>
      </dsp:nvSpPr>
      <dsp:spPr>
        <a:xfrm>
          <a:off x="0" y="2196299"/>
          <a:ext cx="10288693" cy="7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Carina Manchester - Secretary: </a:t>
          </a:r>
          <a:r>
            <a:rPr lang="en-US" sz="2700" kern="1200" dirty="0">
              <a:hlinkClick xmlns:r="http://schemas.openxmlformats.org/officeDocument/2006/relationships" r:id="rId4"/>
            </a:rPr>
            <a:t>carinamanchester@gmail.com</a:t>
          </a:r>
          <a:endParaRPr lang="en-US" sz="2700" kern="1200" dirty="0"/>
        </a:p>
      </dsp:txBody>
      <dsp:txXfrm>
        <a:off x="0" y="2196299"/>
        <a:ext cx="10288693" cy="731950"/>
      </dsp:txXfrm>
    </dsp:sp>
    <dsp:sp modelId="{F1F5787C-B0E9-499C-A758-4A4C9486381A}">
      <dsp:nvSpPr>
        <dsp:cNvPr id="0" name=""/>
        <dsp:cNvSpPr/>
      </dsp:nvSpPr>
      <dsp:spPr>
        <a:xfrm>
          <a:off x="0" y="2928250"/>
          <a:ext cx="10288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24260-A5BD-452A-B1B9-27CB5FCE7501}">
      <dsp:nvSpPr>
        <dsp:cNvPr id="0" name=""/>
        <dsp:cNvSpPr/>
      </dsp:nvSpPr>
      <dsp:spPr>
        <a:xfrm>
          <a:off x="0" y="2928250"/>
          <a:ext cx="10288693" cy="7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Christina Reynolds – Vice President: </a:t>
          </a:r>
          <a:r>
            <a:rPr lang="en-US" sz="2700" kern="1200" dirty="0">
              <a:hlinkClick xmlns:r="http://schemas.openxmlformats.org/officeDocument/2006/relationships" r:id="rId5"/>
            </a:rPr>
            <a:t>CReynolds@bozemanhealth.org</a:t>
          </a:r>
          <a:endParaRPr lang="en-US" sz="2700" kern="1200" dirty="0"/>
        </a:p>
      </dsp:txBody>
      <dsp:txXfrm>
        <a:off x="0" y="2928250"/>
        <a:ext cx="10288693" cy="731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7/22/2022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7/22/2022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" y="-15240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rgbClr val="43467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1" y="3913658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b="1" kern="1200" cap="all" spc="100" baseline="0" dirty="0">
                <a:ln w="12700" cmpd="sng">
                  <a:solidFill>
                    <a:srgbClr val="43467B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2107" y="5760720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78D19-A804-7B4C-49BC-9C917E84D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855D9-65EE-D107-28EC-C858E7E7E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BAF3AB-F340-57D6-8770-A9B1972F1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39668-65BE-ED9C-FCFD-E97646305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DAECD-B666-9D3B-5BED-910930228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96F2C-2B6C-9BBF-D71C-115C849C0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5E621B-EB6B-216C-47F8-FBD3242B5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3D43D-1B01-DAA1-BD97-68F814ECE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4F3F0-91AE-DAEE-7B9E-55942BBC6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9553" y="4046411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b="1" kern="1200" cap="all" spc="100" baseline="0" dirty="0">
                <a:ln w="12700">
                  <a:solidFill>
                    <a:schemeClr val="accent1"/>
                  </a:solidFill>
                </a:ln>
                <a:solidFill>
                  <a:schemeClr val="bg1">
                    <a:alpha val="92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5451" y="5858305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C8D2F6-6038-BBCB-FE45-735DD145D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85C3A1-0A2D-2971-E622-7A898508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5ADB23-4AC5-F73D-06F8-E630C8F8C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83370F-4211-884E-CD1A-69C97C995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91935-8977-0D94-D690-AE5C09D95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C56FE2-9336-C288-8148-053781D43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D32E30-FD01-EB4B-E3B8-4E6D3DF33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387BAF-0C65-7AA2-FEE5-03AA38FEE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3FD07-9D7D-5745-A3C4-BE6270501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0F1F8-9E5E-D63D-F08C-CA251B2BD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09FCBF-B15F-7420-6E36-0E9893736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A0DE77-5234-2466-9F39-009335AF11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0D207B-D82F-A1FC-39A6-54053716D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D5E74A-0BDE-35CD-FEB6-51D7349A1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4CE942-23B6-332B-FCEC-CEE38CC66D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E502AE-AFCD-8E66-5D41-12FE09114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ABC1CD-6FA3-64AF-5F01-D8C2E0BEC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8256679-35F5-5253-6BDB-9F09573172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792D02-9D64-CDB8-DC47-6A1988D38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93C624D-01C2-4550-0489-48CE70935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7409B3E-6408-28B2-891E-8C5E8BB4C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1F4C9-3F65-3FE4-0E70-5A5ABF6EE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86CAAF-80FA-B4E3-E8CE-FE67B1695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11EC2E-9CF8-4EF6-5E1C-6536B779D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6C06EE7-ADE3-ADEC-C1BA-3C2578B0E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9400" y="6292806"/>
            <a:ext cx="1614936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37C90-C0EA-BB64-489A-90DEC432EC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0E4223-C2FB-2B4F-E72F-BBAC51AD7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CF53C6-37BB-9F97-DCF5-2E4193334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309345"/>
            <a:ext cx="161558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2" r:id="rId2"/>
    <p:sldLayoutId id="2147483955" r:id="rId3"/>
    <p:sldLayoutId id="2147483959" r:id="rId4"/>
    <p:sldLayoutId id="2147483961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C017BFD-149F-4D86-7330-6C05D31458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83EF1-4C93-62D3-35A9-A5043BCF28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EE593-E015-ED5A-61F0-5AEB17D1E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BBA4E-2CF0-0F5B-1994-E7C827E27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E4A69E-3ACB-950C-7FB6-B3AE65470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93" y="3733800"/>
            <a:ext cx="6781799" cy="1104899"/>
          </a:xfrm>
        </p:spPr>
        <p:txBody>
          <a:bodyPr>
            <a:normAutofit fontScale="90000"/>
          </a:bodyPr>
          <a:lstStyle/>
          <a:p>
            <a:r>
              <a:rPr lang="en-US" dirty="0"/>
              <a:t>Nursing Informatics Panel Presentation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7774ED-3A7E-CAE0-BA71-BB5AB0E7F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9" y="4838699"/>
            <a:ext cx="4072586" cy="952502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n>
                  <a:solidFill>
                    <a:srgbClr val="43467B"/>
                  </a:solidFill>
                </a:ln>
              </a:rPr>
              <a:t>Rachael Clagett DNP, RN-BC</a:t>
            </a:r>
          </a:p>
          <a:p>
            <a:r>
              <a:rPr lang="en-US" b="1" dirty="0">
                <a:ln>
                  <a:solidFill>
                    <a:srgbClr val="43467B"/>
                  </a:solidFill>
                </a:ln>
              </a:rPr>
              <a:t>Diane </a:t>
            </a:r>
            <a:r>
              <a:rPr lang="en-US" b="1" dirty="0" err="1">
                <a:ln>
                  <a:solidFill>
                    <a:srgbClr val="43467B"/>
                  </a:solidFill>
                </a:ln>
              </a:rPr>
              <a:t>Humbrecht</a:t>
            </a:r>
            <a:r>
              <a:rPr lang="en-US" b="1" dirty="0">
                <a:ln>
                  <a:solidFill>
                    <a:srgbClr val="43467B"/>
                  </a:solidFill>
                </a:ln>
              </a:rPr>
              <a:t> DNP, RN-BC</a:t>
            </a:r>
          </a:p>
          <a:p>
            <a:r>
              <a:rPr lang="en-US" b="1" dirty="0">
                <a:ln>
                  <a:solidFill>
                    <a:srgbClr val="43467B"/>
                  </a:solidFill>
                </a:ln>
              </a:rPr>
              <a:t>Carina Manchester MSN, RN-BC</a:t>
            </a:r>
          </a:p>
          <a:p>
            <a:r>
              <a:rPr lang="en-US" b="1" dirty="0">
                <a:ln>
                  <a:solidFill>
                    <a:srgbClr val="43467B"/>
                  </a:solidFill>
                </a:ln>
              </a:rPr>
              <a:t>Christina Reynolds BSN, RN-BC, PMP</a:t>
            </a:r>
          </a:p>
        </p:txBody>
      </p:sp>
    </p:spTree>
    <p:extLst>
      <p:ext uri="{BB962C8B-B14F-4D97-AF65-F5344CB8AC3E}">
        <p14:creationId xmlns:p14="http://schemas.microsoft.com/office/powerpoint/2010/main" val="130817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4AB9-C140-0F75-CEAD-1A5C8EA5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C99EF7D-06A4-1D90-1476-41E5FAD6EB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329286" cy="457200"/>
          </a:xfrm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43ACA-AB6C-4E30-0EFF-14D08584D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E4478B4-10E6-DB80-B649-70E4702633F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6388374"/>
              </p:ext>
            </p:extLst>
          </p:nvPr>
        </p:nvGraphicFramePr>
        <p:xfrm>
          <a:off x="548640" y="2667000"/>
          <a:ext cx="10288693" cy="366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19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DC59C0-117C-356E-D0C1-A95D0D34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C37644-3FA3-28CF-6C3B-276BA8892B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805160" cy="36606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American Nurses Association (2022). </a:t>
            </a:r>
            <a:r>
              <a:rPr lang="en-US" i="1" dirty="0"/>
              <a:t>Nursing informatics: Scope and standards of practice (3rd ed.).</a:t>
            </a:r>
            <a:r>
              <a:rPr lang="en-US" dirty="0"/>
              <a:t> American Nurses Association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Nagel, L.M., </a:t>
            </a:r>
            <a:r>
              <a:rPr lang="en-US" dirty="0" err="1"/>
              <a:t>Hardiker</a:t>
            </a:r>
            <a:r>
              <a:rPr lang="en-US" dirty="0"/>
              <a:t>, N., Mastrian, K., McGonigle, D. (2015). Information and knowledge needs of nurses in the 21</a:t>
            </a:r>
            <a:r>
              <a:rPr lang="en-US" baseline="30000" dirty="0"/>
              <a:t>st</a:t>
            </a:r>
            <a:r>
              <a:rPr lang="en-US" dirty="0"/>
              <a:t> century. In D. McGonigle &amp; K.G. Mastrian (Eds.) </a:t>
            </a:r>
            <a:r>
              <a:rPr lang="en-US" i="1" dirty="0"/>
              <a:t>Nursing Informatics and the Foundation of Knowledge</a:t>
            </a:r>
            <a:r>
              <a:rPr lang="en-US" dirty="0"/>
              <a:t> (3</a:t>
            </a:r>
            <a:r>
              <a:rPr lang="en-US" baseline="30000" dirty="0"/>
              <a:t>rd</a:t>
            </a:r>
            <a:r>
              <a:rPr lang="en-US" dirty="0"/>
              <a:t> ed., pp 131-145). Jones &amp; Bartlett Learning.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CF9BFB-AACC-89B5-D75C-9FD0BBC5AF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rgbClr val="43467B"/>
          </a:solidFill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C470B-E125-6768-972B-E81C99BE6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85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21A4F7F-8DD4-2F26-145A-6873996B75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9911F-F515-F255-60B9-3BAF2E468E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2DC1F-927E-4CD9-F96F-BA4A7AAF7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083D5-454A-FE1E-22D6-3569FE0445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B91FC1-57FE-EAA8-FF78-D37E1344AA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1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928C8E-76D1-0BF6-F2E7-63C47A61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Panel Introductions &amp; Background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5978CF8-4F29-7EC5-87B5-94BB6750AD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329286" cy="457200"/>
          </a:xfrm>
          <a:solidFill>
            <a:srgbClr val="43467B"/>
          </a:solidFill>
        </p:spPr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DD164C5-981E-5159-52AE-98F172C69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noProof="0" smtClean="0"/>
              <a:pPr>
                <a:spcAft>
                  <a:spcPts val="600"/>
                </a:spcAft>
              </a:pPr>
              <a:t>2</a:t>
            </a:fld>
            <a:endParaRPr lang="en-US" noProof="0"/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C9B10FD9-8E18-779A-0736-848890BD015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4580530"/>
              </p:ext>
            </p:extLst>
          </p:nvPr>
        </p:nvGraphicFramePr>
        <p:xfrm>
          <a:off x="548640" y="2195207"/>
          <a:ext cx="10288693" cy="366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56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830E16-AFBA-33EB-A54A-6D8ADE05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Nursing Informatics?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AFA5-F3FA-047E-24E6-BE4E9839F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90862-5877-9606-BDF5-B6C71FCC871C}"/>
              </a:ext>
            </a:extLst>
          </p:cNvPr>
          <p:cNvSpPr txBox="1"/>
          <p:nvPr/>
        </p:nvSpPr>
        <p:spPr>
          <a:xfrm>
            <a:off x="838200" y="2057401"/>
            <a:ext cx="1005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aseline="-25000" dirty="0">
                <a:ln>
                  <a:solidFill>
                    <a:srgbClr val="43467B"/>
                  </a:solidFill>
                </a:ln>
                <a:solidFill>
                  <a:srgbClr val="C00000"/>
                </a:solidFill>
              </a:rPr>
              <a:t>“Nursing Informatics is the specialty that transforms data into needed information and leverages technologies to improve health and health care equity, safety, quality, and outcomes.”</a:t>
            </a:r>
            <a:endParaRPr lang="en-US" sz="6000" baseline="-25000" dirty="0">
              <a:ln>
                <a:solidFill>
                  <a:srgbClr val="43467B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83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884B2A-F82E-2FAE-3537-9EDA0EB2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/>
          <a:p>
            <a:r>
              <a:rPr lang="en-US" dirty="0"/>
              <a:t>Nursing Informatics Functional Areas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C3263BC-4A82-01CC-0D30-6466D6ADB4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329286" cy="457200"/>
          </a:xfrm>
        </p:spPr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5D3776-7525-63BC-F3AE-1F31A2AC95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676400"/>
            <a:ext cx="10837333" cy="42473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8B357-C26F-6C11-8568-15F44CE51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11D3029-0390-49CB-363E-E4875A1D5B7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0553657"/>
              </p:ext>
            </p:extLst>
          </p:nvPr>
        </p:nvGraphicFramePr>
        <p:xfrm>
          <a:off x="548640" y="2667000"/>
          <a:ext cx="10288693" cy="366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C7A9F61-70D3-7505-77BC-04D0AC71B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2143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0B06C-E71E-90A3-62F5-E33E5B33B56A}"/>
              </a:ext>
            </a:extLst>
          </p:cNvPr>
          <p:cNvSpPr txBox="1"/>
          <p:nvPr/>
        </p:nvSpPr>
        <p:spPr>
          <a:xfrm rot="524143">
            <a:off x="2058117" y="75105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Nursing Informatics </a:t>
            </a:r>
            <a:r>
              <a:rPr lang="en-US" sz="4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Professional Practice </a:t>
            </a:r>
            <a:r>
              <a:rPr lang="en-US" sz="4000" dirty="0">
                <a:solidFill>
                  <a:schemeClr val="bg1"/>
                </a:solidFill>
              </a:rPr>
              <a:t>Areas</a:t>
            </a:r>
          </a:p>
        </p:txBody>
      </p:sp>
    </p:spTree>
    <p:extLst>
      <p:ext uri="{BB962C8B-B14F-4D97-AF65-F5344CB8AC3E}">
        <p14:creationId xmlns:p14="http://schemas.microsoft.com/office/powerpoint/2010/main" val="77310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A7A22E-A08B-C716-7B4C-D7581119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/>
          <a:p>
            <a:r>
              <a:rPr lang="en-US" dirty="0" err="1"/>
              <a:t>Metastructures</a:t>
            </a:r>
            <a:endParaRPr lang="en-US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7FC765D-B85B-2B3B-760C-1C6CD5C813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329286" cy="457200"/>
          </a:xfrm>
          <a:solidFill>
            <a:srgbClr val="43467B"/>
          </a:solidFill>
        </p:spPr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C1AA6E7-AA96-AD1B-25AB-E6F87E77BF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676400"/>
            <a:ext cx="10837333" cy="424732"/>
          </a:xfrm>
        </p:spPr>
        <p:txBody>
          <a:bodyPr wrap="square">
            <a:normAutofit/>
          </a:bodyPr>
          <a:lstStyle/>
          <a:p>
            <a:r>
              <a:rPr lang="en-US" dirty="0"/>
              <a:t>of Nursing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03808-AD7A-C085-181C-DF0F6ABD3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CDCD8C22-763B-520B-685F-1010E66D236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429406"/>
              </p:ext>
            </p:extLst>
          </p:nvPr>
        </p:nvGraphicFramePr>
        <p:xfrm>
          <a:off x="548640" y="2667000"/>
          <a:ext cx="10288693" cy="366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80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77D6-9872-06C5-B534-122E1919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Informatics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DA5F892-6374-D3F0-5770-12DE3ACF7BC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9415075"/>
              </p:ext>
            </p:extLst>
          </p:nvPr>
        </p:nvGraphicFramePr>
        <p:xfrm>
          <a:off x="548640" y="2101132"/>
          <a:ext cx="10728960" cy="422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0136C1-7B2F-07F2-F8D4-8E062E147D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C4D0F-C4A4-9FFC-DAAA-5085740E3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Standards of Practice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4DAB1-D459-7160-36ED-DDBFA513E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09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39E1-EA42-E112-CC07-851C27C5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/>
          <a:p>
            <a:r>
              <a:rPr lang="en-US" dirty="0"/>
              <a:t>Nursing Informatics	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B8687F-BAED-C2F5-62C9-EA219526E7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329286" cy="457200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85D58-45A6-F699-AC3C-660D3055C9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676400"/>
            <a:ext cx="10837333" cy="424732"/>
          </a:xfrm>
        </p:spPr>
        <p:txBody>
          <a:bodyPr wrap="square">
            <a:normAutofit/>
          </a:bodyPr>
          <a:lstStyle/>
          <a:p>
            <a:r>
              <a:rPr lang="en-US" dirty="0"/>
              <a:t>Standards of Professional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E3909-E982-C879-E213-D06AD8ABF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3617EC7-CE0F-4DBA-AB91-2A8096B753A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6721180"/>
              </p:ext>
            </p:extLst>
          </p:nvPr>
        </p:nvGraphicFramePr>
        <p:xfrm>
          <a:off x="548640" y="2667000"/>
          <a:ext cx="10288693" cy="366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DAFBB82-F88C-8362-61CA-42809F29B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4E6C0B-2DDB-242A-9044-3F36207F08D7}"/>
              </a:ext>
            </a:extLst>
          </p:cNvPr>
          <p:cNvSpPr txBox="1"/>
          <p:nvPr/>
        </p:nvSpPr>
        <p:spPr>
          <a:xfrm>
            <a:off x="3581400" y="1121347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Nursing Informatics Standards of Professional Performance</a:t>
            </a:r>
          </a:p>
        </p:txBody>
      </p:sp>
    </p:spTree>
    <p:extLst>
      <p:ext uri="{BB962C8B-B14F-4D97-AF65-F5344CB8AC3E}">
        <p14:creationId xmlns:p14="http://schemas.microsoft.com/office/powerpoint/2010/main" val="369597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4FA39-6136-49C2-B614-23C40819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/>
          <a:p>
            <a:r>
              <a:rPr lang="en-US" dirty="0"/>
              <a:t>Informatics Nurse competencies</a:t>
            </a:r>
            <a:r>
              <a:rPr lang="en-US" baseline="-25000" dirty="0"/>
              <a:t>1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C0D9081-C86C-57DE-EDF3-4D5F218481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329286" cy="457200"/>
          </a:xfrm>
        </p:spPr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015539F-4349-69A7-71CC-668F5A464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676400"/>
            <a:ext cx="10837333" cy="424732"/>
          </a:xfrm>
        </p:spPr>
        <p:txBody>
          <a:bodyPr/>
          <a:lstStyle/>
          <a:p>
            <a:r>
              <a:rPr lang="en-US" dirty="0"/>
              <a:t>Four Levels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26712-5502-AD59-0C23-C909F7502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939FE6C-A160-3489-3657-4E24B3B5031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39511966"/>
              </p:ext>
            </p:extLst>
          </p:nvPr>
        </p:nvGraphicFramePr>
        <p:xfrm>
          <a:off x="548640" y="2667000"/>
          <a:ext cx="10288693" cy="366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89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02B44C-62E6-005A-600D-DA596DA7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8" y="1524000"/>
            <a:ext cx="10805160" cy="30480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gency FB" panose="020B0503020202020204" pitchFamily="34" charset="0"/>
              </a:rPr>
              <a:t>“Because all nurses gather data at various levels, apply knowledge and act as knowledge workers, all nurses are informaticians.</a:t>
            </a:r>
            <a:r>
              <a:rPr lang="en-US" sz="6000" baseline="-25000" dirty="0">
                <a:solidFill>
                  <a:schemeClr val="bg1"/>
                </a:solidFill>
                <a:latin typeface="Agency FB" panose="020B0503020202020204" pitchFamily="34" charset="0"/>
              </a:rPr>
              <a:t>2</a:t>
            </a:r>
            <a:r>
              <a:rPr lang="en-US" sz="6000" dirty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282D1-1A7D-D73E-307B-49183EADC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254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ANIA">
      <a:dk1>
        <a:srgbClr val="0070C0"/>
      </a:dk1>
      <a:lt1>
        <a:sysClr val="window" lastClr="FFFFFF"/>
      </a:lt1>
      <a:dk2>
        <a:srgbClr val="17406D"/>
      </a:dk2>
      <a:lt2>
        <a:srgbClr val="DBEFF9"/>
      </a:lt2>
      <a:accent1>
        <a:srgbClr val="17406D"/>
      </a:accent1>
      <a:accent2>
        <a:srgbClr val="C00000"/>
      </a:accent2>
      <a:accent3>
        <a:srgbClr val="008000"/>
      </a:accent3>
      <a:accent4>
        <a:srgbClr val="92D050"/>
      </a:accent4>
      <a:accent5>
        <a:srgbClr val="FF0000"/>
      </a:accent5>
      <a:accent6>
        <a:srgbClr val="008000"/>
      </a:accent6>
      <a:hlink>
        <a:srgbClr val="0B5394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A PowerPoint 6.22 Panel" id="{DC4EFB2C-8C1C-4F7F-AEF2-563985C04670}" vid="{B15939A5-6509-4171-BB2F-6224DD6741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ANIA PowerPoint 6.22 Panel[909]</Template>
  <TotalTime>1506</TotalTime>
  <Words>518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Agency FB</vt:lpstr>
      <vt:lpstr>Arial</vt:lpstr>
      <vt:lpstr>Bahnschrift Condensed</vt:lpstr>
      <vt:lpstr>Tw Cen MT</vt:lpstr>
      <vt:lpstr>Tw Cen MT Condensed</vt:lpstr>
      <vt:lpstr>Wingdings 3</vt:lpstr>
      <vt:lpstr>ModernClassicBlock-3</vt:lpstr>
      <vt:lpstr>Nursing Informatics Panel Presentation</vt:lpstr>
      <vt:lpstr>Panel Introductions &amp; Background</vt:lpstr>
      <vt:lpstr>What is Nursing Informatics?</vt:lpstr>
      <vt:lpstr>Nursing Informatics Functional Areas</vt:lpstr>
      <vt:lpstr>Metastructures</vt:lpstr>
      <vt:lpstr>Nursing Informatics </vt:lpstr>
      <vt:lpstr>Nursing Informatics </vt:lpstr>
      <vt:lpstr>Informatics Nurse competencies1</vt:lpstr>
      <vt:lpstr>“Because all nurses gather data at various levels, apply knowledge and act as knowledge workers, all nurses are informaticians.2”</vt:lpstr>
      <vt:lpstr>Contact information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Informatics Panel Presentation</dc:title>
  <dc:creator>Rachael</dc:creator>
  <cp:lastModifiedBy>Clagett, Rachael</cp:lastModifiedBy>
  <cp:revision>3</cp:revision>
  <dcterms:created xsi:type="dcterms:W3CDTF">2022-05-29T16:06:11Z</dcterms:created>
  <dcterms:modified xsi:type="dcterms:W3CDTF">2022-07-22T21:53:44Z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