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62" r:id="rId3"/>
    <p:sldId id="258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266" r:id="rId18"/>
    <p:sldId id="273" r:id="rId19"/>
    <p:sldId id="274" r:id="rId20"/>
    <p:sldId id="302" r:id="rId21"/>
    <p:sldId id="276" r:id="rId22"/>
    <p:sldId id="267" r:id="rId23"/>
    <p:sldId id="271" r:id="rId24"/>
    <p:sldId id="268" r:id="rId25"/>
    <p:sldId id="279" r:id="rId26"/>
    <p:sldId id="270" r:id="rId27"/>
    <p:sldId id="290" r:id="rId28"/>
    <p:sldId id="281" r:id="rId29"/>
    <p:sldId id="282" r:id="rId30"/>
    <p:sldId id="283" r:id="rId31"/>
    <p:sldId id="284" r:id="rId32"/>
    <p:sldId id="286" r:id="rId33"/>
    <p:sldId id="287" r:id="rId34"/>
    <p:sldId id="288" r:id="rId35"/>
    <p:sldId id="289" r:id="rId36"/>
    <p:sldId id="261" r:id="rId37"/>
    <p:sldId id="301" r:id="rId38"/>
    <p:sldId id="30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5CD"/>
    <a:srgbClr val="3FA9C8"/>
    <a:srgbClr val="2892AD"/>
    <a:srgbClr val="8C9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92" autoAdjust="0"/>
  </p:normalViewPr>
  <p:slideViewPr>
    <p:cSldViewPr>
      <p:cViewPr>
        <p:scale>
          <a:sx n="89" d="100"/>
          <a:sy n="89" d="100"/>
        </p:scale>
        <p:origin x="-12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D8340-1899-44B9-AE22-E607151734E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EDC449-A99E-404D-9C4F-40A56E3F0EB3}">
      <dgm:prSet phldrT="[Text]" custT="1"/>
      <dgm:spPr/>
      <dgm:t>
        <a:bodyPr/>
        <a:lstStyle/>
        <a:p>
          <a:r>
            <a:rPr lang="en-US" sz="1800" dirty="0" smtClean="0"/>
            <a:t>Work Group 1</a:t>
          </a:r>
          <a:endParaRPr lang="en-US" sz="1800" dirty="0"/>
        </a:p>
      </dgm:t>
    </dgm:pt>
    <dgm:pt modelId="{DC9C8B33-7B97-43FD-9F40-46E12C155C56}" type="parTrans" cxnId="{051EA32A-576C-4FC5-9A24-98F8489B4A2B}">
      <dgm:prSet/>
      <dgm:spPr/>
      <dgm:t>
        <a:bodyPr/>
        <a:lstStyle/>
        <a:p>
          <a:endParaRPr lang="en-US"/>
        </a:p>
      </dgm:t>
    </dgm:pt>
    <dgm:pt modelId="{B0CF72F4-D239-45CB-8998-5566424B5E3E}" type="sibTrans" cxnId="{051EA32A-576C-4FC5-9A24-98F8489B4A2B}">
      <dgm:prSet/>
      <dgm:spPr/>
      <dgm:t>
        <a:bodyPr/>
        <a:lstStyle/>
        <a:p>
          <a:endParaRPr lang="en-US"/>
        </a:p>
      </dgm:t>
    </dgm:pt>
    <dgm:pt modelId="{89A75D16-352A-49F0-A3DF-EEFF5BEF9445}">
      <dgm:prSet phldrT="[Text]"/>
      <dgm:spPr/>
      <dgm:t>
        <a:bodyPr/>
        <a:lstStyle/>
        <a:p>
          <a:r>
            <a:rPr lang="en-US" dirty="0" smtClean="0"/>
            <a:t>Medication Management</a:t>
          </a:r>
          <a:endParaRPr lang="en-US" dirty="0"/>
        </a:p>
      </dgm:t>
    </dgm:pt>
    <dgm:pt modelId="{BEB8EA1D-A502-4D8C-9287-45685C7B5E65}" type="parTrans" cxnId="{3C2B7C20-78A8-4191-A010-5CE7B6BA3613}">
      <dgm:prSet/>
      <dgm:spPr/>
      <dgm:t>
        <a:bodyPr/>
        <a:lstStyle/>
        <a:p>
          <a:endParaRPr lang="en-US"/>
        </a:p>
      </dgm:t>
    </dgm:pt>
    <dgm:pt modelId="{78B8F7E4-2DD5-4683-9708-D34890383099}" type="sibTrans" cxnId="{3C2B7C20-78A8-4191-A010-5CE7B6BA3613}">
      <dgm:prSet/>
      <dgm:spPr/>
      <dgm:t>
        <a:bodyPr/>
        <a:lstStyle/>
        <a:p>
          <a:endParaRPr lang="en-US"/>
        </a:p>
      </dgm:t>
    </dgm:pt>
    <dgm:pt modelId="{59035249-6370-4EFE-9C92-FAC635D15B69}">
      <dgm:prSet phldrT="[Text]"/>
      <dgm:spPr/>
      <dgm:t>
        <a:bodyPr/>
        <a:lstStyle/>
        <a:p>
          <a:r>
            <a:rPr lang="en-US" dirty="0" smtClean="0"/>
            <a:t>Nursing &amp; Patient Care</a:t>
          </a:r>
          <a:endParaRPr lang="en-US" dirty="0"/>
        </a:p>
      </dgm:t>
    </dgm:pt>
    <dgm:pt modelId="{B83B90B6-21C9-46BB-9093-7D3C8D08DEDA}" type="parTrans" cxnId="{0B8ABE3D-3D52-49D1-85A2-1F869EEB4CD8}">
      <dgm:prSet/>
      <dgm:spPr/>
      <dgm:t>
        <a:bodyPr/>
        <a:lstStyle/>
        <a:p>
          <a:endParaRPr lang="en-US"/>
        </a:p>
      </dgm:t>
    </dgm:pt>
    <dgm:pt modelId="{BB712D6F-F1F4-4528-96EA-92A24FBC4CE2}" type="sibTrans" cxnId="{0B8ABE3D-3D52-49D1-85A2-1F869EEB4CD8}">
      <dgm:prSet/>
      <dgm:spPr/>
      <dgm:t>
        <a:bodyPr/>
        <a:lstStyle/>
        <a:p>
          <a:endParaRPr lang="en-US"/>
        </a:p>
      </dgm:t>
    </dgm:pt>
    <dgm:pt modelId="{E3E392D2-66C9-4FB2-B8B3-610E72C63576}">
      <dgm:prSet phldrT="[Text]"/>
      <dgm:spPr/>
      <dgm:t>
        <a:bodyPr/>
        <a:lstStyle/>
        <a:p>
          <a:r>
            <a:rPr lang="en-US" dirty="0" smtClean="0"/>
            <a:t>Orders and Order Sets</a:t>
          </a:r>
          <a:endParaRPr lang="en-US" dirty="0"/>
        </a:p>
      </dgm:t>
    </dgm:pt>
    <dgm:pt modelId="{1234776E-C032-4F4A-BC07-F7A6DFCCA4AE}" type="parTrans" cxnId="{94A37406-8146-4583-9500-ECB1E43AD17F}">
      <dgm:prSet/>
      <dgm:spPr/>
      <dgm:t>
        <a:bodyPr/>
        <a:lstStyle/>
        <a:p>
          <a:endParaRPr lang="en-US"/>
        </a:p>
      </dgm:t>
    </dgm:pt>
    <dgm:pt modelId="{27E5CB07-E4E2-474E-89A0-73AD874FD4EC}" type="sibTrans" cxnId="{94A37406-8146-4583-9500-ECB1E43AD17F}">
      <dgm:prSet/>
      <dgm:spPr/>
      <dgm:t>
        <a:bodyPr/>
        <a:lstStyle/>
        <a:p>
          <a:endParaRPr lang="en-US"/>
        </a:p>
      </dgm:t>
    </dgm:pt>
    <dgm:pt modelId="{1BC1AC0E-77A9-43F4-AB3D-FB6FB0C650A4}">
      <dgm:prSet phldrT="[Text]"/>
      <dgm:spPr/>
      <dgm:t>
        <a:bodyPr/>
        <a:lstStyle/>
        <a:p>
          <a:r>
            <a:rPr lang="en-US" dirty="0" smtClean="0"/>
            <a:t>Metrics</a:t>
          </a:r>
          <a:endParaRPr lang="en-US" dirty="0"/>
        </a:p>
      </dgm:t>
    </dgm:pt>
    <dgm:pt modelId="{26BE6407-F432-47E4-B2D6-823F5BCC1FE9}" type="parTrans" cxnId="{8CA96FD5-B29A-47C7-BFCE-5486FA9FBA50}">
      <dgm:prSet/>
      <dgm:spPr/>
      <dgm:t>
        <a:bodyPr/>
        <a:lstStyle/>
        <a:p>
          <a:endParaRPr lang="en-US"/>
        </a:p>
      </dgm:t>
    </dgm:pt>
    <dgm:pt modelId="{89E36BF4-55B3-4943-BD43-6FD665200F05}" type="sibTrans" cxnId="{8CA96FD5-B29A-47C7-BFCE-5486FA9FBA50}">
      <dgm:prSet/>
      <dgm:spPr/>
      <dgm:t>
        <a:bodyPr/>
        <a:lstStyle/>
        <a:p>
          <a:endParaRPr lang="en-US"/>
        </a:p>
      </dgm:t>
    </dgm:pt>
    <dgm:pt modelId="{EDE4C758-6C1E-4906-87C0-07DB866D2372}">
      <dgm:prSet phldrT="[Text]"/>
      <dgm:spPr/>
      <dgm:t>
        <a:bodyPr/>
        <a:lstStyle/>
        <a:p>
          <a:r>
            <a:rPr lang="en-US" dirty="0" err="1" smtClean="0"/>
            <a:t>Phys</a:t>
          </a:r>
          <a:r>
            <a:rPr lang="en-US" dirty="0" smtClean="0"/>
            <a:t> Doc &amp; Workflow</a:t>
          </a:r>
          <a:endParaRPr lang="en-US" dirty="0"/>
        </a:p>
      </dgm:t>
    </dgm:pt>
    <dgm:pt modelId="{03885A75-F017-4A76-B434-7245DE975336}" type="parTrans" cxnId="{1D7C2B9B-C393-4FD6-A5DC-583A6F3C10A1}">
      <dgm:prSet/>
      <dgm:spPr/>
      <dgm:t>
        <a:bodyPr/>
        <a:lstStyle/>
        <a:p>
          <a:endParaRPr lang="en-US"/>
        </a:p>
      </dgm:t>
    </dgm:pt>
    <dgm:pt modelId="{644A1E3D-DEB8-4C90-8B47-72E4AD2F9776}" type="sibTrans" cxnId="{1D7C2B9B-C393-4FD6-A5DC-583A6F3C10A1}">
      <dgm:prSet/>
      <dgm:spPr/>
      <dgm:t>
        <a:bodyPr/>
        <a:lstStyle/>
        <a:p>
          <a:endParaRPr lang="en-US"/>
        </a:p>
      </dgm:t>
    </dgm:pt>
    <dgm:pt modelId="{5C5D1C17-3A65-479E-AEB5-86DC80862313}">
      <dgm:prSet phldrT="[Text]"/>
      <dgm:spPr/>
      <dgm:t>
        <a:bodyPr/>
        <a:lstStyle/>
        <a:p>
          <a:r>
            <a:rPr lang="en-US" dirty="0" smtClean="0"/>
            <a:t>Clinical Decision Support</a:t>
          </a:r>
          <a:endParaRPr lang="en-US" dirty="0"/>
        </a:p>
      </dgm:t>
    </dgm:pt>
    <dgm:pt modelId="{0715334C-1E62-432A-9F7F-99B2EF5594FF}" type="parTrans" cxnId="{9227076B-B57D-488E-B6B7-84F3D7FB5EDD}">
      <dgm:prSet/>
      <dgm:spPr/>
      <dgm:t>
        <a:bodyPr/>
        <a:lstStyle/>
        <a:p>
          <a:endParaRPr lang="en-US"/>
        </a:p>
      </dgm:t>
    </dgm:pt>
    <dgm:pt modelId="{49095F5D-D561-4FCD-9302-F732B9B58420}" type="sibTrans" cxnId="{9227076B-B57D-488E-B6B7-84F3D7FB5EDD}">
      <dgm:prSet/>
      <dgm:spPr/>
      <dgm:t>
        <a:bodyPr/>
        <a:lstStyle/>
        <a:p>
          <a:endParaRPr lang="en-US"/>
        </a:p>
      </dgm:t>
    </dgm:pt>
    <dgm:pt modelId="{16928CA4-8AB7-4C91-8AD7-06614ED66C03}">
      <dgm:prSet phldrT="[Text]"/>
      <dgm:spPr/>
      <dgm:t>
        <a:bodyPr/>
        <a:lstStyle/>
        <a:p>
          <a:r>
            <a:rPr lang="en-US" dirty="0" smtClean="0"/>
            <a:t>ED to inpatient</a:t>
          </a:r>
          <a:endParaRPr lang="en-US" dirty="0"/>
        </a:p>
      </dgm:t>
    </dgm:pt>
    <dgm:pt modelId="{C7F2282E-3A47-4C23-A1D4-9E698EC04038}" type="parTrans" cxnId="{FD47BA57-9050-4653-B182-B5AF899BBCEC}">
      <dgm:prSet/>
      <dgm:spPr/>
      <dgm:t>
        <a:bodyPr/>
        <a:lstStyle/>
        <a:p>
          <a:endParaRPr lang="en-US"/>
        </a:p>
      </dgm:t>
    </dgm:pt>
    <dgm:pt modelId="{D4D16BD7-B3C5-4ADA-99D0-58BABC34A771}" type="sibTrans" cxnId="{FD47BA57-9050-4653-B182-B5AF899BBCEC}">
      <dgm:prSet/>
      <dgm:spPr/>
      <dgm:t>
        <a:bodyPr/>
        <a:lstStyle/>
        <a:p>
          <a:endParaRPr lang="en-US"/>
        </a:p>
      </dgm:t>
    </dgm:pt>
    <dgm:pt modelId="{9B7EE7BE-ED6E-4B3A-BFB7-2A41E005142A}">
      <dgm:prSet phldrT="[Text]"/>
      <dgm:spPr/>
      <dgm:t>
        <a:bodyPr/>
        <a:lstStyle/>
        <a:p>
          <a:r>
            <a:rPr lang="en-US" dirty="0" smtClean="0"/>
            <a:t>Medication Rec</a:t>
          </a:r>
          <a:endParaRPr lang="en-US" dirty="0"/>
        </a:p>
      </dgm:t>
    </dgm:pt>
    <dgm:pt modelId="{FDA81B79-CA07-489E-AAFA-239877207A0A}" type="parTrans" cxnId="{33ABC4CA-547C-4D4A-BBF5-A0F94024177C}">
      <dgm:prSet/>
      <dgm:spPr/>
      <dgm:t>
        <a:bodyPr/>
        <a:lstStyle/>
        <a:p>
          <a:endParaRPr lang="en-US"/>
        </a:p>
      </dgm:t>
    </dgm:pt>
    <dgm:pt modelId="{F65CF868-765C-43D5-9F35-4B623190C2AB}" type="sibTrans" cxnId="{33ABC4CA-547C-4D4A-BBF5-A0F94024177C}">
      <dgm:prSet/>
      <dgm:spPr/>
      <dgm:t>
        <a:bodyPr/>
        <a:lstStyle/>
        <a:p>
          <a:endParaRPr lang="en-US"/>
        </a:p>
      </dgm:t>
    </dgm:pt>
    <dgm:pt modelId="{19BCCF27-186D-47CF-AAB9-A87F48B390A7}">
      <dgm:prSet phldrT="[Text]"/>
      <dgm:spPr/>
      <dgm:t>
        <a:bodyPr/>
        <a:lstStyle/>
        <a:p>
          <a:r>
            <a:rPr lang="en-US" dirty="0" smtClean="0"/>
            <a:t>Ambulatory (most recent)</a:t>
          </a:r>
          <a:endParaRPr lang="en-US" dirty="0"/>
        </a:p>
      </dgm:t>
    </dgm:pt>
    <dgm:pt modelId="{B44A1C2D-94CE-431B-9354-41458822CCC5}" type="parTrans" cxnId="{22DB7C21-D1D1-4D44-BBB6-1FA93378F24A}">
      <dgm:prSet/>
      <dgm:spPr/>
      <dgm:t>
        <a:bodyPr/>
        <a:lstStyle/>
        <a:p>
          <a:endParaRPr lang="en-US"/>
        </a:p>
      </dgm:t>
    </dgm:pt>
    <dgm:pt modelId="{BE10ED74-0FDA-4C1A-8E63-F36F66FDCA2D}" type="sibTrans" cxnId="{22DB7C21-D1D1-4D44-BBB6-1FA93378F24A}">
      <dgm:prSet/>
      <dgm:spPr/>
      <dgm:t>
        <a:bodyPr/>
        <a:lstStyle/>
        <a:p>
          <a:endParaRPr lang="en-US"/>
        </a:p>
      </dgm:t>
    </dgm:pt>
    <dgm:pt modelId="{FEA2F71E-E35E-4047-9073-A318AC77133E}">
      <dgm:prSet/>
      <dgm:spPr/>
      <dgm:t>
        <a:bodyPr/>
        <a:lstStyle/>
        <a:p>
          <a:r>
            <a:rPr lang="en-US" dirty="0" smtClean="0"/>
            <a:t>Headers &amp; Viewers</a:t>
          </a:r>
          <a:endParaRPr lang="en-US" dirty="0"/>
        </a:p>
      </dgm:t>
    </dgm:pt>
    <dgm:pt modelId="{76119196-62B4-4B8F-AF96-B994FCA08D3E}" type="parTrans" cxnId="{2F9FCF9A-45BD-42D8-83FC-5779A3261BB7}">
      <dgm:prSet/>
      <dgm:spPr/>
      <dgm:t>
        <a:bodyPr/>
        <a:lstStyle/>
        <a:p>
          <a:endParaRPr lang="en-US"/>
        </a:p>
      </dgm:t>
    </dgm:pt>
    <dgm:pt modelId="{975FBED8-E988-42FE-A515-108C9F2D8196}" type="sibTrans" cxnId="{2F9FCF9A-45BD-42D8-83FC-5779A3261BB7}">
      <dgm:prSet/>
      <dgm:spPr/>
      <dgm:t>
        <a:bodyPr/>
        <a:lstStyle/>
        <a:p>
          <a:endParaRPr lang="en-US"/>
        </a:p>
      </dgm:t>
    </dgm:pt>
    <dgm:pt modelId="{3F5C2CF5-4800-4E8F-B650-7B92438CFC4A}">
      <dgm:prSet/>
      <dgm:spPr/>
      <dgm:t>
        <a:bodyPr/>
        <a:lstStyle/>
        <a:p>
          <a:r>
            <a:rPr lang="en-US" dirty="0" smtClean="0"/>
            <a:t>Patient Education</a:t>
          </a:r>
          <a:endParaRPr lang="en-US" dirty="0"/>
        </a:p>
      </dgm:t>
    </dgm:pt>
    <dgm:pt modelId="{D9C21F2A-A031-4807-B0AD-C1AE34DD01FE}" type="parTrans" cxnId="{A7D75CBC-C744-4FEC-8D3F-E46A9784F4DD}">
      <dgm:prSet/>
      <dgm:spPr/>
      <dgm:t>
        <a:bodyPr/>
        <a:lstStyle/>
        <a:p>
          <a:endParaRPr lang="en-US"/>
        </a:p>
      </dgm:t>
    </dgm:pt>
    <dgm:pt modelId="{DB18775C-43AF-4061-BF6E-154DD01BFBA7}" type="sibTrans" cxnId="{A7D75CBC-C744-4FEC-8D3F-E46A9784F4DD}">
      <dgm:prSet/>
      <dgm:spPr/>
      <dgm:t>
        <a:bodyPr/>
        <a:lstStyle/>
        <a:p>
          <a:endParaRPr lang="en-US"/>
        </a:p>
      </dgm:t>
    </dgm:pt>
    <dgm:pt modelId="{9DD3E6AB-1DB8-4756-90B3-4BF10C92FE2A}" type="pres">
      <dgm:prSet presAssocID="{068D8340-1899-44B9-AE22-E607151734E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114541-553E-47F2-AA74-F408F1817764}" type="pres">
      <dgm:prSet presAssocID="{95EDC449-A99E-404D-9C4F-40A56E3F0EB3}" presName="root1" presStyleCnt="0"/>
      <dgm:spPr/>
    </dgm:pt>
    <dgm:pt modelId="{FC7259D3-2124-4F8C-917C-678BA46D3AE5}" type="pres">
      <dgm:prSet presAssocID="{95EDC449-A99E-404D-9C4F-40A56E3F0EB3}" presName="LevelOneTextNode" presStyleLbl="node0" presStyleIdx="0" presStyleCnt="1" custAng="5400000" custLinFactX="-145688" custLinFactNeighborX="-200000" custLinFactNeighborY="-13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DA1210-D451-4449-A055-2D7C0161F4C2}" type="pres">
      <dgm:prSet presAssocID="{95EDC449-A99E-404D-9C4F-40A56E3F0EB3}" presName="level2hierChild" presStyleCnt="0"/>
      <dgm:spPr/>
    </dgm:pt>
    <dgm:pt modelId="{E9036501-D95A-4DEA-A8DF-0F3715708179}" type="pres">
      <dgm:prSet presAssocID="{BEB8EA1D-A502-4D8C-9287-45685C7B5E65}" presName="conn2-1" presStyleLbl="parChTrans1D2" presStyleIdx="0" presStyleCnt="11"/>
      <dgm:spPr/>
      <dgm:t>
        <a:bodyPr/>
        <a:lstStyle/>
        <a:p>
          <a:endParaRPr lang="en-US"/>
        </a:p>
      </dgm:t>
    </dgm:pt>
    <dgm:pt modelId="{8A5315D1-8A81-45FA-A2F8-4A3383CEF007}" type="pres">
      <dgm:prSet presAssocID="{BEB8EA1D-A502-4D8C-9287-45685C7B5E65}" presName="connTx" presStyleLbl="parChTrans1D2" presStyleIdx="0" presStyleCnt="11"/>
      <dgm:spPr/>
      <dgm:t>
        <a:bodyPr/>
        <a:lstStyle/>
        <a:p>
          <a:endParaRPr lang="en-US"/>
        </a:p>
      </dgm:t>
    </dgm:pt>
    <dgm:pt modelId="{DA2E7EC7-685B-494D-B5A5-7B28A9A5934E}" type="pres">
      <dgm:prSet presAssocID="{89A75D16-352A-49F0-A3DF-EEFF5BEF9445}" presName="root2" presStyleCnt="0"/>
      <dgm:spPr/>
    </dgm:pt>
    <dgm:pt modelId="{F70EF800-BF51-47F1-82EE-CE72DC426126}" type="pres">
      <dgm:prSet presAssocID="{89A75D16-352A-49F0-A3DF-EEFF5BEF9445}" presName="LevelTwoTextNode" presStyleLbl="node2" presStyleIdx="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F4F826-75AA-4AA4-A8CC-F22B440F62C9}" type="pres">
      <dgm:prSet presAssocID="{89A75D16-352A-49F0-A3DF-EEFF5BEF9445}" presName="level3hierChild" presStyleCnt="0"/>
      <dgm:spPr/>
    </dgm:pt>
    <dgm:pt modelId="{A26226C5-17A3-49BC-A647-75EF101A94A0}" type="pres">
      <dgm:prSet presAssocID="{76119196-62B4-4B8F-AF96-B994FCA08D3E}" presName="conn2-1" presStyleLbl="parChTrans1D2" presStyleIdx="1" presStyleCnt="11"/>
      <dgm:spPr/>
      <dgm:t>
        <a:bodyPr/>
        <a:lstStyle/>
        <a:p>
          <a:endParaRPr lang="en-US"/>
        </a:p>
      </dgm:t>
    </dgm:pt>
    <dgm:pt modelId="{C06CE97F-1936-4DC3-A9FB-2F3012357156}" type="pres">
      <dgm:prSet presAssocID="{76119196-62B4-4B8F-AF96-B994FCA08D3E}" presName="connTx" presStyleLbl="parChTrans1D2" presStyleIdx="1" presStyleCnt="11"/>
      <dgm:spPr/>
      <dgm:t>
        <a:bodyPr/>
        <a:lstStyle/>
        <a:p>
          <a:endParaRPr lang="en-US"/>
        </a:p>
      </dgm:t>
    </dgm:pt>
    <dgm:pt modelId="{CCB0A797-7698-458A-8D45-00AA3FA6A572}" type="pres">
      <dgm:prSet presAssocID="{FEA2F71E-E35E-4047-9073-A318AC77133E}" presName="root2" presStyleCnt="0"/>
      <dgm:spPr/>
    </dgm:pt>
    <dgm:pt modelId="{E8E7EC44-D5AE-4D80-BCA7-E2416E233949}" type="pres">
      <dgm:prSet presAssocID="{FEA2F71E-E35E-4047-9073-A318AC77133E}" presName="LevelTwoTextNode" presStyleLbl="node2" presStyleIdx="1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83A374-1098-400D-A1C7-A3203F88A26E}" type="pres">
      <dgm:prSet presAssocID="{FEA2F71E-E35E-4047-9073-A318AC77133E}" presName="level3hierChild" presStyleCnt="0"/>
      <dgm:spPr/>
    </dgm:pt>
    <dgm:pt modelId="{448D017A-4428-4060-AD04-3D7AA660F33E}" type="pres">
      <dgm:prSet presAssocID="{D9C21F2A-A031-4807-B0AD-C1AE34DD01FE}" presName="conn2-1" presStyleLbl="parChTrans1D2" presStyleIdx="2" presStyleCnt="11"/>
      <dgm:spPr/>
      <dgm:t>
        <a:bodyPr/>
        <a:lstStyle/>
        <a:p>
          <a:endParaRPr lang="en-US"/>
        </a:p>
      </dgm:t>
    </dgm:pt>
    <dgm:pt modelId="{7D0F0ACA-C7F8-46EF-A4EF-27F2A36E16B0}" type="pres">
      <dgm:prSet presAssocID="{D9C21F2A-A031-4807-B0AD-C1AE34DD01FE}" presName="connTx" presStyleLbl="parChTrans1D2" presStyleIdx="2" presStyleCnt="11"/>
      <dgm:spPr/>
      <dgm:t>
        <a:bodyPr/>
        <a:lstStyle/>
        <a:p>
          <a:endParaRPr lang="en-US"/>
        </a:p>
      </dgm:t>
    </dgm:pt>
    <dgm:pt modelId="{EDCF3DA5-7112-43EB-A3ED-BBD4B16C7901}" type="pres">
      <dgm:prSet presAssocID="{3F5C2CF5-4800-4E8F-B650-7B92438CFC4A}" presName="root2" presStyleCnt="0"/>
      <dgm:spPr/>
    </dgm:pt>
    <dgm:pt modelId="{FFF17830-437D-4884-A746-98B4BCF251FE}" type="pres">
      <dgm:prSet presAssocID="{3F5C2CF5-4800-4E8F-B650-7B92438CFC4A}" presName="LevelTwoTextNode" presStyleLbl="node2" presStyleIdx="2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2C30D3-97D2-4336-B68B-7BC5D68170EA}" type="pres">
      <dgm:prSet presAssocID="{3F5C2CF5-4800-4E8F-B650-7B92438CFC4A}" presName="level3hierChild" presStyleCnt="0"/>
      <dgm:spPr/>
    </dgm:pt>
    <dgm:pt modelId="{399C758E-9D14-4ECE-8FAB-6D6C0A96C3C9}" type="pres">
      <dgm:prSet presAssocID="{B83B90B6-21C9-46BB-9093-7D3C8D08DEDA}" presName="conn2-1" presStyleLbl="parChTrans1D2" presStyleIdx="3" presStyleCnt="11"/>
      <dgm:spPr/>
      <dgm:t>
        <a:bodyPr/>
        <a:lstStyle/>
        <a:p>
          <a:endParaRPr lang="en-US"/>
        </a:p>
      </dgm:t>
    </dgm:pt>
    <dgm:pt modelId="{FC4C70B9-F51B-4E95-B60B-E14D431634E4}" type="pres">
      <dgm:prSet presAssocID="{B83B90B6-21C9-46BB-9093-7D3C8D08DEDA}" presName="connTx" presStyleLbl="parChTrans1D2" presStyleIdx="3" presStyleCnt="11"/>
      <dgm:spPr/>
      <dgm:t>
        <a:bodyPr/>
        <a:lstStyle/>
        <a:p>
          <a:endParaRPr lang="en-US"/>
        </a:p>
      </dgm:t>
    </dgm:pt>
    <dgm:pt modelId="{4D0858A1-B08F-42B7-A9BA-1BC8D6CD7DF8}" type="pres">
      <dgm:prSet presAssocID="{59035249-6370-4EFE-9C92-FAC635D15B69}" presName="root2" presStyleCnt="0"/>
      <dgm:spPr/>
    </dgm:pt>
    <dgm:pt modelId="{C6F00696-AAF1-4379-918B-D70A40F8E69E}" type="pres">
      <dgm:prSet presAssocID="{59035249-6370-4EFE-9C92-FAC635D15B69}" presName="LevelTwoTextNode" presStyleLbl="node2" presStyleIdx="3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197AA7-B42B-4EB3-8B78-702E2277AEAD}" type="pres">
      <dgm:prSet presAssocID="{59035249-6370-4EFE-9C92-FAC635D15B69}" presName="level3hierChild" presStyleCnt="0"/>
      <dgm:spPr/>
    </dgm:pt>
    <dgm:pt modelId="{9C4F2524-0B6D-4051-86F6-7805759766AB}" type="pres">
      <dgm:prSet presAssocID="{1234776E-C032-4F4A-BC07-F7A6DFCCA4AE}" presName="conn2-1" presStyleLbl="parChTrans1D2" presStyleIdx="4" presStyleCnt="11"/>
      <dgm:spPr/>
      <dgm:t>
        <a:bodyPr/>
        <a:lstStyle/>
        <a:p>
          <a:endParaRPr lang="en-US"/>
        </a:p>
      </dgm:t>
    </dgm:pt>
    <dgm:pt modelId="{EFEA9F2A-273D-434D-B419-6B9344539D34}" type="pres">
      <dgm:prSet presAssocID="{1234776E-C032-4F4A-BC07-F7A6DFCCA4AE}" presName="connTx" presStyleLbl="parChTrans1D2" presStyleIdx="4" presStyleCnt="11"/>
      <dgm:spPr/>
      <dgm:t>
        <a:bodyPr/>
        <a:lstStyle/>
        <a:p>
          <a:endParaRPr lang="en-US"/>
        </a:p>
      </dgm:t>
    </dgm:pt>
    <dgm:pt modelId="{47BEE235-9BD3-48D7-A288-B0C56997312D}" type="pres">
      <dgm:prSet presAssocID="{E3E392D2-66C9-4FB2-B8B3-610E72C63576}" presName="root2" presStyleCnt="0"/>
      <dgm:spPr/>
    </dgm:pt>
    <dgm:pt modelId="{A6C2F996-2CB0-40CD-9A09-181FB71A553E}" type="pres">
      <dgm:prSet presAssocID="{E3E392D2-66C9-4FB2-B8B3-610E72C63576}" presName="LevelTwoTextNode" presStyleLbl="node2" presStyleIdx="4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A03F67-5D6B-46BB-A238-434D5B5F6EAC}" type="pres">
      <dgm:prSet presAssocID="{E3E392D2-66C9-4FB2-B8B3-610E72C63576}" presName="level3hierChild" presStyleCnt="0"/>
      <dgm:spPr/>
    </dgm:pt>
    <dgm:pt modelId="{8C078E5D-1817-4E4A-A328-53D411D0F8FA}" type="pres">
      <dgm:prSet presAssocID="{26BE6407-F432-47E4-B2D6-823F5BCC1FE9}" presName="conn2-1" presStyleLbl="parChTrans1D2" presStyleIdx="5" presStyleCnt="11"/>
      <dgm:spPr/>
      <dgm:t>
        <a:bodyPr/>
        <a:lstStyle/>
        <a:p>
          <a:endParaRPr lang="en-US"/>
        </a:p>
      </dgm:t>
    </dgm:pt>
    <dgm:pt modelId="{05773D54-9429-4D03-A4D9-D8F0C23432C5}" type="pres">
      <dgm:prSet presAssocID="{26BE6407-F432-47E4-B2D6-823F5BCC1FE9}" presName="connTx" presStyleLbl="parChTrans1D2" presStyleIdx="5" presStyleCnt="11"/>
      <dgm:spPr/>
      <dgm:t>
        <a:bodyPr/>
        <a:lstStyle/>
        <a:p>
          <a:endParaRPr lang="en-US"/>
        </a:p>
      </dgm:t>
    </dgm:pt>
    <dgm:pt modelId="{51E998C1-7DAE-40CB-8DC0-CB5EB23D2B83}" type="pres">
      <dgm:prSet presAssocID="{1BC1AC0E-77A9-43F4-AB3D-FB6FB0C650A4}" presName="root2" presStyleCnt="0"/>
      <dgm:spPr/>
    </dgm:pt>
    <dgm:pt modelId="{BF32EF54-1D3D-4761-BCE8-CDAAD9384DB4}" type="pres">
      <dgm:prSet presAssocID="{1BC1AC0E-77A9-43F4-AB3D-FB6FB0C650A4}" presName="LevelTwoTextNode" presStyleLbl="node2" presStyleIdx="5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DEF6F3-28DF-4EB9-B9DA-C356D49B66AF}" type="pres">
      <dgm:prSet presAssocID="{1BC1AC0E-77A9-43F4-AB3D-FB6FB0C650A4}" presName="level3hierChild" presStyleCnt="0"/>
      <dgm:spPr/>
    </dgm:pt>
    <dgm:pt modelId="{2E2C2FF6-4C57-41FC-9871-8C7929EAEDA2}" type="pres">
      <dgm:prSet presAssocID="{03885A75-F017-4A76-B434-7245DE975336}" presName="conn2-1" presStyleLbl="parChTrans1D2" presStyleIdx="6" presStyleCnt="11"/>
      <dgm:spPr/>
      <dgm:t>
        <a:bodyPr/>
        <a:lstStyle/>
        <a:p>
          <a:endParaRPr lang="en-US"/>
        </a:p>
      </dgm:t>
    </dgm:pt>
    <dgm:pt modelId="{1372EC46-6318-487E-AA95-5FDB1A04E269}" type="pres">
      <dgm:prSet presAssocID="{03885A75-F017-4A76-B434-7245DE975336}" presName="connTx" presStyleLbl="parChTrans1D2" presStyleIdx="6" presStyleCnt="11"/>
      <dgm:spPr/>
      <dgm:t>
        <a:bodyPr/>
        <a:lstStyle/>
        <a:p>
          <a:endParaRPr lang="en-US"/>
        </a:p>
      </dgm:t>
    </dgm:pt>
    <dgm:pt modelId="{3C1A9C10-D03D-48CF-BB11-8303976B5D28}" type="pres">
      <dgm:prSet presAssocID="{EDE4C758-6C1E-4906-87C0-07DB866D2372}" presName="root2" presStyleCnt="0"/>
      <dgm:spPr/>
    </dgm:pt>
    <dgm:pt modelId="{06D305CD-A2BF-4E72-B435-40C1588DB035}" type="pres">
      <dgm:prSet presAssocID="{EDE4C758-6C1E-4906-87C0-07DB866D2372}" presName="LevelTwoTextNode" presStyleLbl="node2" presStyleIdx="6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E21796-0560-466A-B36B-DCD06B23B14E}" type="pres">
      <dgm:prSet presAssocID="{EDE4C758-6C1E-4906-87C0-07DB866D2372}" presName="level3hierChild" presStyleCnt="0"/>
      <dgm:spPr/>
    </dgm:pt>
    <dgm:pt modelId="{E519FCBE-8829-4EC9-A10E-176A94D20C28}" type="pres">
      <dgm:prSet presAssocID="{0715334C-1E62-432A-9F7F-99B2EF5594FF}" presName="conn2-1" presStyleLbl="parChTrans1D2" presStyleIdx="7" presStyleCnt="11"/>
      <dgm:spPr/>
      <dgm:t>
        <a:bodyPr/>
        <a:lstStyle/>
        <a:p>
          <a:endParaRPr lang="en-US"/>
        </a:p>
      </dgm:t>
    </dgm:pt>
    <dgm:pt modelId="{D391B6BD-C8E3-4864-B266-2A2A41EDEB1D}" type="pres">
      <dgm:prSet presAssocID="{0715334C-1E62-432A-9F7F-99B2EF5594FF}" presName="connTx" presStyleLbl="parChTrans1D2" presStyleIdx="7" presStyleCnt="11"/>
      <dgm:spPr/>
      <dgm:t>
        <a:bodyPr/>
        <a:lstStyle/>
        <a:p>
          <a:endParaRPr lang="en-US"/>
        </a:p>
      </dgm:t>
    </dgm:pt>
    <dgm:pt modelId="{AE2A354B-EBB3-41BC-BC3F-7C0AEC621EFE}" type="pres">
      <dgm:prSet presAssocID="{5C5D1C17-3A65-479E-AEB5-86DC80862313}" presName="root2" presStyleCnt="0"/>
      <dgm:spPr/>
    </dgm:pt>
    <dgm:pt modelId="{3A01492B-BE3D-4B0B-ADB5-C8C751BAE79A}" type="pres">
      <dgm:prSet presAssocID="{5C5D1C17-3A65-479E-AEB5-86DC80862313}" presName="LevelTwoTextNode" presStyleLbl="node2" presStyleIdx="7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67B2D2-4F47-4375-880A-8A1C231F7333}" type="pres">
      <dgm:prSet presAssocID="{5C5D1C17-3A65-479E-AEB5-86DC80862313}" presName="level3hierChild" presStyleCnt="0"/>
      <dgm:spPr/>
    </dgm:pt>
    <dgm:pt modelId="{59EF81E8-5998-4CE4-965B-EF0C3AACC31F}" type="pres">
      <dgm:prSet presAssocID="{C7F2282E-3A47-4C23-A1D4-9E698EC04038}" presName="conn2-1" presStyleLbl="parChTrans1D2" presStyleIdx="8" presStyleCnt="11"/>
      <dgm:spPr/>
      <dgm:t>
        <a:bodyPr/>
        <a:lstStyle/>
        <a:p>
          <a:endParaRPr lang="en-US"/>
        </a:p>
      </dgm:t>
    </dgm:pt>
    <dgm:pt modelId="{A03587FB-DE21-4680-9BE6-B747A7344C31}" type="pres">
      <dgm:prSet presAssocID="{C7F2282E-3A47-4C23-A1D4-9E698EC04038}" presName="connTx" presStyleLbl="parChTrans1D2" presStyleIdx="8" presStyleCnt="11"/>
      <dgm:spPr/>
      <dgm:t>
        <a:bodyPr/>
        <a:lstStyle/>
        <a:p>
          <a:endParaRPr lang="en-US"/>
        </a:p>
      </dgm:t>
    </dgm:pt>
    <dgm:pt modelId="{D9D413BC-9028-456E-B0CD-E21239D5FC23}" type="pres">
      <dgm:prSet presAssocID="{16928CA4-8AB7-4C91-8AD7-06614ED66C03}" presName="root2" presStyleCnt="0"/>
      <dgm:spPr/>
    </dgm:pt>
    <dgm:pt modelId="{58F04E53-7DBE-4273-9052-373FE455F1F4}" type="pres">
      <dgm:prSet presAssocID="{16928CA4-8AB7-4C91-8AD7-06614ED66C03}" presName="LevelTwoTextNode" presStyleLbl="node2" presStyleIdx="8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F68814-A842-40D4-9A5C-0FE68C7C3E42}" type="pres">
      <dgm:prSet presAssocID="{16928CA4-8AB7-4C91-8AD7-06614ED66C03}" presName="level3hierChild" presStyleCnt="0"/>
      <dgm:spPr/>
    </dgm:pt>
    <dgm:pt modelId="{3B506796-63A7-4753-8505-183EA0189CD2}" type="pres">
      <dgm:prSet presAssocID="{FDA81B79-CA07-489E-AAFA-239877207A0A}" presName="conn2-1" presStyleLbl="parChTrans1D2" presStyleIdx="9" presStyleCnt="11"/>
      <dgm:spPr/>
      <dgm:t>
        <a:bodyPr/>
        <a:lstStyle/>
        <a:p>
          <a:endParaRPr lang="en-US"/>
        </a:p>
      </dgm:t>
    </dgm:pt>
    <dgm:pt modelId="{C684005C-D33C-4B15-BDCB-9754427262F0}" type="pres">
      <dgm:prSet presAssocID="{FDA81B79-CA07-489E-AAFA-239877207A0A}" presName="connTx" presStyleLbl="parChTrans1D2" presStyleIdx="9" presStyleCnt="11"/>
      <dgm:spPr/>
      <dgm:t>
        <a:bodyPr/>
        <a:lstStyle/>
        <a:p>
          <a:endParaRPr lang="en-US"/>
        </a:p>
      </dgm:t>
    </dgm:pt>
    <dgm:pt modelId="{A30850B8-D15B-4B74-BD7F-672EA844BA45}" type="pres">
      <dgm:prSet presAssocID="{9B7EE7BE-ED6E-4B3A-BFB7-2A41E005142A}" presName="root2" presStyleCnt="0"/>
      <dgm:spPr/>
    </dgm:pt>
    <dgm:pt modelId="{1D1B2556-0FB6-4461-9286-3569226B85D3}" type="pres">
      <dgm:prSet presAssocID="{9B7EE7BE-ED6E-4B3A-BFB7-2A41E005142A}" presName="LevelTwoTextNode" presStyleLbl="node2" presStyleIdx="9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E2093C-D219-4130-9697-5AF38A34BC9A}" type="pres">
      <dgm:prSet presAssocID="{9B7EE7BE-ED6E-4B3A-BFB7-2A41E005142A}" presName="level3hierChild" presStyleCnt="0"/>
      <dgm:spPr/>
    </dgm:pt>
    <dgm:pt modelId="{45B9ECF5-FAD0-4060-A05E-9E1131320029}" type="pres">
      <dgm:prSet presAssocID="{B44A1C2D-94CE-431B-9354-41458822CCC5}" presName="conn2-1" presStyleLbl="parChTrans1D2" presStyleIdx="10" presStyleCnt="11"/>
      <dgm:spPr/>
      <dgm:t>
        <a:bodyPr/>
        <a:lstStyle/>
        <a:p>
          <a:endParaRPr lang="en-US"/>
        </a:p>
      </dgm:t>
    </dgm:pt>
    <dgm:pt modelId="{28ABA8E2-A4DC-44A0-808D-703FD175B68A}" type="pres">
      <dgm:prSet presAssocID="{B44A1C2D-94CE-431B-9354-41458822CCC5}" presName="connTx" presStyleLbl="parChTrans1D2" presStyleIdx="10" presStyleCnt="11"/>
      <dgm:spPr/>
      <dgm:t>
        <a:bodyPr/>
        <a:lstStyle/>
        <a:p>
          <a:endParaRPr lang="en-US"/>
        </a:p>
      </dgm:t>
    </dgm:pt>
    <dgm:pt modelId="{1A8F5301-ABBA-491F-BAE8-4D8CFD9E862C}" type="pres">
      <dgm:prSet presAssocID="{19BCCF27-186D-47CF-AAB9-A87F48B390A7}" presName="root2" presStyleCnt="0"/>
      <dgm:spPr/>
    </dgm:pt>
    <dgm:pt modelId="{1EB2CE19-35D5-46AF-955F-DFE0EA021820}" type="pres">
      <dgm:prSet presAssocID="{19BCCF27-186D-47CF-AAB9-A87F48B390A7}" presName="LevelTwoTextNode" presStyleLbl="node2" presStyleIdx="1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1838B2-8104-481E-BAE7-EE09E01B5D83}" type="pres">
      <dgm:prSet presAssocID="{19BCCF27-186D-47CF-AAB9-A87F48B390A7}" presName="level3hierChild" presStyleCnt="0"/>
      <dgm:spPr/>
    </dgm:pt>
  </dgm:ptLst>
  <dgm:cxnLst>
    <dgm:cxn modelId="{4412CFC0-5334-4DB1-8341-2363C3260E2F}" type="presOf" srcId="{76119196-62B4-4B8F-AF96-B994FCA08D3E}" destId="{C06CE97F-1936-4DC3-A9FB-2F3012357156}" srcOrd="1" destOrd="0" presId="urn:microsoft.com/office/officeart/2008/layout/HorizontalMultiLevelHierarchy"/>
    <dgm:cxn modelId="{F74C8CB1-2A9C-4267-AF68-D0E3D4CB070E}" type="presOf" srcId="{5C5D1C17-3A65-479E-AEB5-86DC80862313}" destId="{3A01492B-BE3D-4B0B-ADB5-C8C751BAE79A}" srcOrd="0" destOrd="0" presId="urn:microsoft.com/office/officeart/2008/layout/HorizontalMultiLevelHierarchy"/>
    <dgm:cxn modelId="{CE5365BB-0BDA-4F91-91DC-14BDAABDDC68}" type="presOf" srcId="{89A75D16-352A-49F0-A3DF-EEFF5BEF9445}" destId="{F70EF800-BF51-47F1-82EE-CE72DC426126}" srcOrd="0" destOrd="0" presId="urn:microsoft.com/office/officeart/2008/layout/HorizontalMultiLevelHierarchy"/>
    <dgm:cxn modelId="{AE4A29F9-D32F-478F-BE67-A9DB64CC2BB5}" type="presOf" srcId="{0715334C-1E62-432A-9F7F-99B2EF5594FF}" destId="{E519FCBE-8829-4EC9-A10E-176A94D20C28}" srcOrd="0" destOrd="0" presId="urn:microsoft.com/office/officeart/2008/layout/HorizontalMultiLevelHierarchy"/>
    <dgm:cxn modelId="{A3BC2198-9D41-46BC-999A-86B67A29969D}" type="presOf" srcId="{76119196-62B4-4B8F-AF96-B994FCA08D3E}" destId="{A26226C5-17A3-49BC-A647-75EF101A94A0}" srcOrd="0" destOrd="0" presId="urn:microsoft.com/office/officeart/2008/layout/HorizontalMultiLevelHierarchy"/>
    <dgm:cxn modelId="{9227076B-B57D-488E-B6B7-84F3D7FB5EDD}" srcId="{95EDC449-A99E-404D-9C4F-40A56E3F0EB3}" destId="{5C5D1C17-3A65-479E-AEB5-86DC80862313}" srcOrd="7" destOrd="0" parTransId="{0715334C-1E62-432A-9F7F-99B2EF5594FF}" sibTransId="{49095F5D-D561-4FCD-9302-F732B9B58420}"/>
    <dgm:cxn modelId="{E9C76663-3DAD-40E8-8129-3BECA579B77F}" type="presOf" srcId="{FDA81B79-CA07-489E-AAFA-239877207A0A}" destId="{3B506796-63A7-4753-8505-183EA0189CD2}" srcOrd="0" destOrd="0" presId="urn:microsoft.com/office/officeart/2008/layout/HorizontalMultiLevelHierarchy"/>
    <dgm:cxn modelId="{A570407B-FDE9-42E0-83D6-48A6B4BE6A43}" type="presOf" srcId="{03885A75-F017-4A76-B434-7245DE975336}" destId="{2E2C2FF6-4C57-41FC-9871-8C7929EAEDA2}" srcOrd="0" destOrd="0" presId="urn:microsoft.com/office/officeart/2008/layout/HorizontalMultiLevelHierarchy"/>
    <dgm:cxn modelId="{34DE1BBB-3567-4877-A9A1-C09306969836}" type="presOf" srcId="{B44A1C2D-94CE-431B-9354-41458822CCC5}" destId="{45B9ECF5-FAD0-4060-A05E-9E1131320029}" srcOrd="0" destOrd="0" presId="urn:microsoft.com/office/officeart/2008/layout/HorizontalMultiLevelHierarchy"/>
    <dgm:cxn modelId="{462F3EB5-5DE4-49FB-8932-2C8382725AAD}" type="presOf" srcId="{C7F2282E-3A47-4C23-A1D4-9E698EC04038}" destId="{A03587FB-DE21-4680-9BE6-B747A7344C31}" srcOrd="1" destOrd="0" presId="urn:microsoft.com/office/officeart/2008/layout/HorizontalMultiLevelHierarchy"/>
    <dgm:cxn modelId="{0F5DEB79-D7DE-4D71-B3E4-EAAD70C36C45}" type="presOf" srcId="{59035249-6370-4EFE-9C92-FAC635D15B69}" destId="{C6F00696-AAF1-4379-918B-D70A40F8E69E}" srcOrd="0" destOrd="0" presId="urn:microsoft.com/office/officeart/2008/layout/HorizontalMultiLevelHierarchy"/>
    <dgm:cxn modelId="{A7D75CBC-C744-4FEC-8D3F-E46A9784F4DD}" srcId="{95EDC449-A99E-404D-9C4F-40A56E3F0EB3}" destId="{3F5C2CF5-4800-4E8F-B650-7B92438CFC4A}" srcOrd="2" destOrd="0" parTransId="{D9C21F2A-A031-4807-B0AD-C1AE34DD01FE}" sibTransId="{DB18775C-43AF-4061-BF6E-154DD01BFBA7}"/>
    <dgm:cxn modelId="{55752032-3558-45C1-B6F7-2BEEC3FE966D}" type="presOf" srcId="{BEB8EA1D-A502-4D8C-9287-45685C7B5E65}" destId="{8A5315D1-8A81-45FA-A2F8-4A3383CEF007}" srcOrd="1" destOrd="0" presId="urn:microsoft.com/office/officeart/2008/layout/HorizontalMultiLevelHierarchy"/>
    <dgm:cxn modelId="{A4359761-DA61-4F8B-84F1-EAE5C826FB54}" type="presOf" srcId="{BEB8EA1D-A502-4D8C-9287-45685C7B5E65}" destId="{E9036501-D95A-4DEA-A8DF-0F3715708179}" srcOrd="0" destOrd="0" presId="urn:microsoft.com/office/officeart/2008/layout/HorizontalMultiLevelHierarchy"/>
    <dgm:cxn modelId="{2F9FCF9A-45BD-42D8-83FC-5779A3261BB7}" srcId="{95EDC449-A99E-404D-9C4F-40A56E3F0EB3}" destId="{FEA2F71E-E35E-4047-9073-A318AC77133E}" srcOrd="1" destOrd="0" parTransId="{76119196-62B4-4B8F-AF96-B994FCA08D3E}" sibTransId="{975FBED8-E988-42FE-A515-108C9F2D8196}"/>
    <dgm:cxn modelId="{8D137ABF-7FA6-4401-9DE6-4158BD709CF1}" type="presOf" srcId="{FDA81B79-CA07-489E-AAFA-239877207A0A}" destId="{C684005C-D33C-4B15-BDCB-9754427262F0}" srcOrd="1" destOrd="0" presId="urn:microsoft.com/office/officeart/2008/layout/HorizontalMultiLevelHierarchy"/>
    <dgm:cxn modelId="{3C2B7C20-78A8-4191-A010-5CE7B6BA3613}" srcId="{95EDC449-A99E-404D-9C4F-40A56E3F0EB3}" destId="{89A75D16-352A-49F0-A3DF-EEFF5BEF9445}" srcOrd="0" destOrd="0" parTransId="{BEB8EA1D-A502-4D8C-9287-45685C7B5E65}" sibTransId="{78B8F7E4-2DD5-4683-9708-D34890383099}"/>
    <dgm:cxn modelId="{9549F0D8-88F6-48AF-AAFF-895DF2D6E3B2}" type="presOf" srcId="{1BC1AC0E-77A9-43F4-AB3D-FB6FB0C650A4}" destId="{BF32EF54-1D3D-4761-BCE8-CDAAD9384DB4}" srcOrd="0" destOrd="0" presId="urn:microsoft.com/office/officeart/2008/layout/HorizontalMultiLevelHierarchy"/>
    <dgm:cxn modelId="{5FBB5ACB-C758-4102-AA52-FE277C500098}" type="presOf" srcId="{19BCCF27-186D-47CF-AAB9-A87F48B390A7}" destId="{1EB2CE19-35D5-46AF-955F-DFE0EA021820}" srcOrd="0" destOrd="0" presId="urn:microsoft.com/office/officeart/2008/layout/HorizontalMultiLevelHierarchy"/>
    <dgm:cxn modelId="{8CA96FD5-B29A-47C7-BFCE-5486FA9FBA50}" srcId="{95EDC449-A99E-404D-9C4F-40A56E3F0EB3}" destId="{1BC1AC0E-77A9-43F4-AB3D-FB6FB0C650A4}" srcOrd="5" destOrd="0" parTransId="{26BE6407-F432-47E4-B2D6-823F5BCC1FE9}" sibTransId="{89E36BF4-55B3-4943-BD43-6FD665200F05}"/>
    <dgm:cxn modelId="{BDC6FE46-6E6B-4605-B4B9-63A153B9709F}" type="presOf" srcId="{D9C21F2A-A031-4807-B0AD-C1AE34DD01FE}" destId="{448D017A-4428-4060-AD04-3D7AA660F33E}" srcOrd="0" destOrd="0" presId="urn:microsoft.com/office/officeart/2008/layout/HorizontalMultiLevelHierarchy"/>
    <dgm:cxn modelId="{E45583BE-265B-44AC-AD07-E573B87106D6}" type="presOf" srcId="{26BE6407-F432-47E4-B2D6-823F5BCC1FE9}" destId="{8C078E5D-1817-4E4A-A328-53D411D0F8FA}" srcOrd="0" destOrd="0" presId="urn:microsoft.com/office/officeart/2008/layout/HorizontalMultiLevelHierarchy"/>
    <dgm:cxn modelId="{0BCFF93B-785A-4F63-B240-976B2EA29237}" type="presOf" srcId="{1234776E-C032-4F4A-BC07-F7A6DFCCA4AE}" destId="{9C4F2524-0B6D-4051-86F6-7805759766AB}" srcOrd="0" destOrd="0" presId="urn:microsoft.com/office/officeart/2008/layout/HorizontalMultiLevelHierarchy"/>
    <dgm:cxn modelId="{22DB7C21-D1D1-4D44-BBB6-1FA93378F24A}" srcId="{95EDC449-A99E-404D-9C4F-40A56E3F0EB3}" destId="{19BCCF27-186D-47CF-AAB9-A87F48B390A7}" srcOrd="10" destOrd="0" parTransId="{B44A1C2D-94CE-431B-9354-41458822CCC5}" sibTransId="{BE10ED74-0FDA-4C1A-8E63-F36F66FDCA2D}"/>
    <dgm:cxn modelId="{F4F614AC-9316-4CDA-922C-F94C683921C6}" type="presOf" srcId="{95EDC449-A99E-404D-9C4F-40A56E3F0EB3}" destId="{FC7259D3-2124-4F8C-917C-678BA46D3AE5}" srcOrd="0" destOrd="0" presId="urn:microsoft.com/office/officeart/2008/layout/HorizontalMultiLevelHierarchy"/>
    <dgm:cxn modelId="{0B8ABE3D-3D52-49D1-85A2-1F869EEB4CD8}" srcId="{95EDC449-A99E-404D-9C4F-40A56E3F0EB3}" destId="{59035249-6370-4EFE-9C92-FAC635D15B69}" srcOrd="3" destOrd="0" parTransId="{B83B90B6-21C9-46BB-9093-7D3C8D08DEDA}" sibTransId="{BB712D6F-F1F4-4528-96EA-92A24FBC4CE2}"/>
    <dgm:cxn modelId="{75E95D1D-3DD0-4C21-BE5D-BE32B5DDEA82}" type="presOf" srcId="{1234776E-C032-4F4A-BC07-F7A6DFCCA4AE}" destId="{EFEA9F2A-273D-434D-B419-6B9344539D34}" srcOrd="1" destOrd="0" presId="urn:microsoft.com/office/officeart/2008/layout/HorizontalMultiLevelHierarchy"/>
    <dgm:cxn modelId="{87F74DA7-B3E4-4EA4-A8A0-74CB74370B88}" type="presOf" srcId="{C7F2282E-3A47-4C23-A1D4-9E698EC04038}" destId="{59EF81E8-5998-4CE4-965B-EF0C3AACC31F}" srcOrd="0" destOrd="0" presId="urn:microsoft.com/office/officeart/2008/layout/HorizontalMultiLevelHierarchy"/>
    <dgm:cxn modelId="{94A37406-8146-4583-9500-ECB1E43AD17F}" srcId="{95EDC449-A99E-404D-9C4F-40A56E3F0EB3}" destId="{E3E392D2-66C9-4FB2-B8B3-610E72C63576}" srcOrd="4" destOrd="0" parTransId="{1234776E-C032-4F4A-BC07-F7A6DFCCA4AE}" sibTransId="{27E5CB07-E4E2-474E-89A0-73AD874FD4EC}"/>
    <dgm:cxn modelId="{5DD4C555-C492-4E0A-9F07-12EFC2005584}" type="presOf" srcId="{3F5C2CF5-4800-4E8F-B650-7B92438CFC4A}" destId="{FFF17830-437D-4884-A746-98B4BCF251FE}" srcOrd="0" destOrd="0" presId="urn:microsoft.com/office/officeart/2008/layout/HorizontalMultiLevelHierarchy"/>
    <dgm:cxn modelId="{28C32865-E780-4DC4-AC6D-C22951FAD45D}" type="presOf" srcId="{E3E392D2-66C9-4FB2-B8B3-610E72C63576}" destId="{A6C2F996-2CB0-40CD-9A09-181FB71A553E}" srcOrd="0" destOrd="0" presId="urn:microsoft.com/office/officeart/2008/layout/HorizontalMultiLevelHierarchy"/>
    <dgm:cxn modelId="{FD47BA57-9050-4653-B182-B5AF899BBCEC}" srcId="{95EDC449-A99E-404D-9C4F-40A56E3F0EB3}" destId="{16928CA4-8AB7-4C91-8AD7-06614ED66C03}" srcOrd="8" destOrd="0" parTransId="{C7F2282E-3A47-4C23-A1D4-9E698EC04038}" sibTransId="{D4D16BD7-B3C5-4ADA-99D0-58BABC34A771}"/>
    <dgm:cxn modelId="{BA1989DC-DFDB-4265-BC61-08D0FDF3229B}" type="presOf" srcId="{068D8340-1899-44B9-AE22-E607151734EF}" destId="{9DD3E6AB-1DB8-4756-90B3-4BF10C92FE2A}" srcOrd="0" destOrd="0" presId="urn:microsoft.com/office/officeart/2008/layout/HorizontalMultiLevelHierarchy"/>
    <dgm:cxn modelId="{D3E5073C-7954-4EF6-9228-F884852F52D1}" type="presOf" srcId="{B44A1C2D-94CE-431B-9354-41458822CCC5}" destId="{28ABA8E2-A4DC-44A0-808D-703FD175B68A}" srcOrd="1" destOrd="0" presId="urn:microsoft.com/office/officeart/2008/layout/HorizontalMultiLevelHierarchy"/>
    <dgm:cxn modelId="{B4406D79-F758-493F-AC17-1399C1255DE8}" type="presOf" srcId="{0715334C-1E62-432A-9F7F-99B2EF5594FF}" destId="{D391B6BD-C8E3-4864-B266-2A2A41EDEB1D}" srcOrd="1" destOrd="0" presId="urn:microsoft.com/office/officeart/2008/layout/HorizontalMultiLevelHierarchy"/>
    <dgm:cxn modelId="{25B01247-573E-497E-87A9-8C8096E1866E}" type="presOf" srcId="{16928CA4-8AB7-4C91-8AD7-06614ED66C03}" destId="{58F04E53-7DBE-4273-9052-373FE455F1F4}" srcOrd="0" destOrd="0" presId="urn:microsoft.com/office/officeart/2008/layout/HorizontalMultiLevelHierarchy"/>
    <dgm:cxn modelId="{6FE5C53E-21A9-49E1-8599-D21AD0FBBC1C}" type="presOf" srcId="{EDE4C758-6C1E-4906-87C0-07DB866D2372}" destId="{06D305CD-A2BF-4E72-B435-40C1588DB035}" srcOrd="0" destOrd="0" presId="urn:microsoft.com/office/officeart/2008/layout/HorizontalMultiLevelHierarchy"/>
    <dgm:cxn modelId="{17F4F524-B719-46D7-B04B-DE9C3876811D}" type="presOf" srcId="{FEA2F71E-E35E-4047-9073-A318AC77133E}" destId="{E8E7EC44-D5AE-4D80-BCA7-E2416E233949}" srcOrd="0" destOrd="0" presId="urn:microsoft.com/office/officeart/2008/layout/HorizontalMultiLevelHierarchy"/>
    <dgm:cxn modelId="{33ABC4CA-547C-4D4A-BBF5-A0F94024177C}" srcId="{95EDC449-A99E-404D-9C4F-40A56E3F0EB3}" destId="{9B7EE7BE-ED6E-4B3A-BFB7-2A41E005142A}" srcOrd="9" destOrd="0" parTransId="{FDA81B79-CA07-489E-AAFA-239877207A0A}" sibTransId="{F65CF868-765C-43D5-9F35-4B623190C2AB}"/>
    <dgm:cxn modelId="{82C4635A-196A-4F81-BFF9-1E8DEDB21F19}" type="presOf" srcId="{B83B90B6-21C9-46BB-9093-7D3C8D08DEDA}" destId="{FC4C70B9-F51B-4E95-B60B-E14D431634E4}" srcOrd="1" destOrd="0" presId="urn:microsoft.com/office/officeart/2008/layout/HorizontalMultiLevelHierarchy"/>
    <dgm:cxn modelId="{2D04B119-4312-44CB-A65E-1B140283E555}" type="presOf" srcId="{26BE6407-F432-47E4-B2D6-823F5BCC1FE9}" destId="{05773D54-9429-4D03-A4D9-D8F0C23432C5}" srcOrd="1" destOrd="0" presId="urn:microsoft.com/office/officeart/2008/layout/HorizontalMultiLevelHierarchy"/>
    <dgm:cxn modelId="{1D7C2B9B-C393-4FD6-A5DC-583A6F3C10A1}" srcId="{95EDC449-A99E-404D-9C4F-40A56E3F0EB3}" destId="{EDE4C758-6C1E-4906-87C0-07DB866D2372}" srcOrd="6" destOrd="0" parTransId="{03885A75-F017-4A76-B434-7245DE975336}" sibTransId="{644A1E3D-DEB8-4C90-8B47-72E4AD2F9776}"/>
    <dgm:cxn modelId="{84A6B81E-D51B-4E30-8C39-CD6BBD7C1288}" type="presOf" srcId="{9B7EE7BE-ED6E-4B3A-BFB7-2A41E005142A}" destId="{1D1B2556-0FB6-4461-9286-3569226B85D3}" srcOrd="0" destOrd="0" presId="urn:microsoft.com/office/officeart/2008/layout/HorizontalMultiLevelHierarchy"/>
    <dgm:cxn modelId="{0D3488F0-F84E-4D25-86D6-146DE0972030}" type="presOf" srcId="{B83B90B6-21C9-46BB-9093-7D3C8D08DEDA}" destId="{399C758E-9D14-4ECE-8FAB-6D6C0A96C3C9}" srcOrd="0" destOrd="0" presId="urn:microsoft.com/office/officeart/2008/layout/HorizontalMultiLevelHierarchy"/>
    <dgm:cxn modelId="{EB10024C-7B55-441F-B5F6-41183B44EF06}" type="presOf" srcId="{D9C21F2A-A031-4807-B0AD-C1AE34DD01FE}" destId="{7D0F0ACA-C7F8-46EF-A4EF-27F2A36E16B0}" srcOrd="1" destOrd="0" presId="urn:microsoft.com/office/officeart/2008/layout/HorizontalMultiLevelHierarchy"/>
    <dgm:cxn modelId="{051EA32A-576C-4FC5-9A24-98F8489B4A2B}" srcId="{068D8340-1899-44B9-AE22-E607151734EF}" destId="{95EDC449-A99E-404D-9C4F-40A56E3F0EB3}" srcOrd="0" destOrd="0" parTransId="{DC9C8B33-7B97-43FD-9F40-46E12C155C56}" sibTransId="{B0CF72F4-D239-45CB-8998-5566424B5E3E}"/>
    <dgm:cxn modelId="{5E0BB818-F1E4-4428-9FB0-61121AD1E413}" type="presOf" srcId="{03885A75-F017-4A76-B434-7245DE975336}" destId="{1372EC46-6318-487E-AA95-5FDB1A04E269}" srcOrd="1" destOrd="0" presId="urn:microsoft.com/office/officeart/2008/layout/HorizontalMultiLevelHierarchy"/>
    <dgm:cxn modelId="{59DF4B04-1B92-4E47-9F21-91A188325C5E}" type="presParOf" srcId="{9DD3E6AB-1DB8-4756-90B3-4BF10C92FE2A}" destId="{DF114541-553E-47F2-AA74-F408F1817764}" srcOrd="0" destOrd="0" presId="urn:microsoft.com/office/officeart/2008/layout/HorizontalMultiLevelHierarchy"/>
    <dgm:cxn modelId="{D17C2F63-0DBA-47BF-89DD-CB534CC79BFB}" type="presParOf" srcId="{DF114541-553E-47F2-AA74-F408F1817764}" destId="{FC7259D3-2124-4F8C-917C-678BA46D3AE5}" srcOrd="0" destOrd="0" presId="urn:microsoft.com/office/officeart/2008/layout/HorizontalMultiLevelHierarchy"/>
    <dgm:cxn modelId="{708F8E02-BF4E-4729-AA0E-83A30E7089B1}" type="presParOf" srcId="{DF114541-553E-47F2-AA74-F408F1817764}" destId="{90DA1210-D451-4449-A055-2D7C0161F4C2}" srcOrd="1" destOrd="0" presId="urn:microsoft.com/office/officeart/2008/layout/HorizontalMultiLevelHierarchy"/>
    <dgm:cxn modelId="{8E843D94-F42E-43EF-BBF7-F81A233CF3F0}" type="presParOf" srcId="{90DA1210-D451-4449-A055-2D7C0161F4C2}" destId="{E9036501-D95A-4DEA-A8DF-0F3715708179}" srcOrd="0" destOrd="0" presId="urn:microsoft.com/office/officeart/2008/layout/HorizontalMultiLevelHierarchy"/>
    <dgm:cxn modelId="{3EC09C72-39C4-4645-A62E-097225816249}" type="presParOf" srcId="{E9036501-D95A-4DEA-A8DF-0F3715708179}" destId="{8A5315D1-8A81-45FA-A2F8-4A3383CEF007}" srcOrd="0" destOrd="0" presId="urn:microsoft.com/office/officeart/2008/layout/HorizontalMultiLevelHierarchy"/>
    <dgm:cxn modelId="{E26DE29F-B809-4EC3-A199-EA43954C66D1}" type="presParOf" srcId="{90DA1210-D451-4449-A055-2D7C0161F4C2}" destId="{DA2E7EC7-685B-494D-B5A5-7B28A9A5934E}" srcOrd="1" destOrd="0" presId="urn:microsoft.com/office/officeart/2008/layout/HorizontalMultiLevelHierarchy"/>
    <dgm:cxn modelId="{7898A4CF-8A94-4400-9104-E805A53816C9}" type="presParOf" srcId="{DA2E7EC7-685B-494D-B5A5-7B28A9A5934E}" destId="{F70EF800-BF51-47F1-82EE-CE72DC426126}" srcOrd="0" destOrd="0" presId="urn:microsoft.com/office/officeart/2008/layout/HorizontalMultiLevelHierarchy"/>
    <dgm:cxn modelId="{B94755DC-81C7-42D2-8EF7-F9966A8C9A7D}" type="presParOf" srcId="{DA2E7EC7-685B-494D-B5A5-7B28A9A5934E}" destId="{1EF4F826-75AA-4AA4-A8CC-F22B440F62C9}" srcOrd="1" destOrd="0" presId="urn:microsoft.com/office/officeart/2008/layout/HorizontalMultiLevelHierarchy"/>
    <dgm:cxn modelId="{57328A18-3FE0-4337-852F-9C7501FE3098}" type="presParOf" srcId="{90DA1210-D451-4449-A055-2D7C0161F4C2}" destId="{A26226C5-17A3-49BC-A647-75EF101A94A0}" srcOrd="2" destOrd="0" presId="urn:microsoft.com/office/officeart/2008/layout/HorizontalMultiLevelHierarchy"/>
    <dgm:cxn modelId="{A5A37E94-A1BD-4D74-B252-4D2CB28A076A}" type="presParOf" srcId="{A26226C5-17A3-49BC-A647-75EF101A94A0}" destId="{C06CE97F-1936-4DC3-A9FB-2F3012357156}" srcOrd="0" destOrd="0" presId="urn:microsoft.com/office/officeart/2008/layout/HorizontalMultiLevelHierarchy"/>
    <dgm:cxn modelId="{9E302379-85D0-40AA-980E-38900585EFE4}" type="presParOf" srcId="{90DA1210-D451-4449-A055-2D7C0161F4C2}" destId="{CCB0A797-7698-458A-8D45-00AA3FA6A572}" srcOrd="3" destOrd="0" presId="urn:microsoft.com/office/officeart/2008/layout/HorizontalMultiLevelHierarchy"/>
    <dgm:cxn modelId="{91E4DE06-9C49-4CAE-B737-5E1342C0B171}" type="presParOf" srcId="{CCB0A797-7698-458A-8D45-00AA3FA6A572}" destId="{E8E7EC44-D5AE-4D80-BCA7-E2416E233949}" srcOrd="0" destOrd="0" presId="urn:microsoft.com/office/officeart/2008/layout/HorizontalMultiLevelHierarchy"/>
    <dgm:cxn modelId="{477F23BC-0574-4DF0-938F-951BB164B197}" type="presParOf" srcId="{CCB0A797-7698-458A-8D45-00AA3FA6A572}" destId="{4483A374-1098-400D-A1C7-A3203F88A26E}" srcOrd="1" destOrd="0" presId="urn:microsoft.com/office/officeart/2008/layout/HorizontalMultiLevelHierarchy"/>
    <dgm:cxn modelId="{7C7B7CD3-C021-499C-849B-B5C2CC74F6C6}" type="presParOf" srcId="{90DA1210-D451-4449-A055-2D7C0161F4C2}" destId="{448D017A-4428-4060-AD04-3D7AA660F33E}" srcOrd="4" destOrd="0" presId="urn:microsoft.com/office/officeart/2008/layout/HorizontalMultiLevelHierarchy"/>
    <dgm:cxn modelId="{C405268A-DCE4-4268-BB32-EE9A61DD8678}" type="presParOf" srcId="{448D017A-4428-4060-AD04-3D7AA660F33E}" destId="{7D0F0ACA-C7F8-46EF-A4EF-27F2A36E16B0}" srcOrd="0" destOrd="0" presId="urn:microsoft.com/office/officeart/2008/layout/HorizontalMultiLevelHierarchy"/>
    <dgm:cxn modelId="{4FAFF7E2-BAE8-4046-A417-DC6E68E593B3}" type="presParOf" srcId="{90DA1210-D451-4449-A055-2D7C0161F4C2}" destId="{EDCF3DA5-7112-43EB-A3ED-BBD4B16C7901}" srcOrd="5" destOrd="0" presId="urn:microsoft.com/office/officeart/2008/layout/HorizontalMultiLevelHierarchy"/>
    <dgm:cxn modelId="{148C77F6-22F8-4019-9A53-7CA48EE08123}" type="presParOf" srcId="{EDCF3DA5-7112-43EB-A3ED-BBD4B16C7901}" destId="{FFF17830-437D-4884-A746-98B4BCF251FE}" srcOrd="0" destOrd="0" presId="urn:microsoft.com/office/officeart/2008/layout/HorizontalMultiLevelHierarchy"/>
    <dgm:cxn modelId="{FFBD3CF9-67CA-46CE-B78E-F372CD730982}" type="presParOf" srcId="{EDCF3DA5-7112-43EB-A3ED-BBD4B16C7901}" destId="{3F2C30D3-97D2-4336-B68B-7BC5D68170EA}" srcOrd="1" destOrd="0" presId="urn:microsoft.com/office/officeart/2008/layout/HorizontalMultiLevelHierarchy"/>
    <dgm:cxn modelId="{D40B1F4C-10D5-433A-B6BF-C1C9F17596A5}" type="presParOf" srcId="{90DA1210-D451-4449-A055-2D7C0161F4C2}" destId="{399C758E-9D14-4ECE-8FAB-6D6C0A96C3C9}" srcOrd="6" destOrd="0" presId="urn:microsoft.com/office/officeart/2008/layout/HorizontalMultiLevelHierarchy"/>
    <dgm:cxn modelId="{B8F589EB-9C64-4F19-BDC3-E09DDB02EAA0}" type="presParOf" srcId="{399C758E-9D14-4ECE-8FAB-6D6C0A96C3C9}" destId="{FC4C70B9-F51B-4E95-B60B-E14D431634E4}" srcOrd="0" destOrd="0" presId="urn:microsoft.com/office/officeart/2008/layout/HorizontalMultiLevelHierarchy"/>
    <dgm:cxn modelId="{66CF594C-BE7C-4D72-B17B-5B61C59393BB}" type="presParOf" srcId="{90DA1210-D451-4449-A055-2D7C0161F4C2}" destId="{4D0858A1-B08F-42B7-A9BA-1BC8D6CD7DF8}" srcOrd="7" destOrd="0" presId="urn:microsoft.com/office/officeart/2008/layout/HorizontalMultiLevelHierarchy"/>
    <dgm:cxn modelId="{9C9EA135-04CC-4EB5-96DF-B20E2659FA40}" type="presParOf" srcId="{4D0858A1-B08F-42B7-A9BA-1BC8D6CD7DF8}" destId="{C6F00696-AAF1-4379-918B-D70A40F8E69E}" srcOrd="0" destOrd="0" presId="urn:microsoft.com/office/officeart/2008/layout/HorizontalMultiLevelHierarchy"/>
    <dgm:cxn modelId="{29F0CF39-AD7F-4E65-908C-84D23BD26FC6}" type="presParOf" srcId="{4D0858A1-B08F-42B7-A9BA-1BC8D6CD7DF8}" destId="{09197AA7-B42B-4EB3-8B78-702E2277AEAD}" srcOrd="1" destOrd="0" presId="urn:microsoft.com/office/officeart/2008/layout/HorizontalMultiLevelHierarchy"/>
    <dgm:cxn modelId="{ABA3C645-8451-4094-8171-163D461C8E27}" type="presParOf" srcId="{90DA1210-D451-4449-A055-2D7C0161F4C2}" destId="{9C4F2524-0B6D-4051-86F6-7805759766AB}" srcOrd="8" destOrd="0" presId="urn:microsoft.com/office/officeart/2008/layout/HorizontalMultiLevelHierarchy"/>
    <dgm:cxn modelId="{915FB314-5C25-4E9D-A5B3-0446CF34FCC0}" type="presParOf" srcId="{9C4F2524-0B6D-4051-86F6-7805759766AB}" destId="{EFEA9F2A-273D-434D-B419-6B9344539D34}" srcOrd="0" destOrd="0" presId="urn:microsoft.com/office/officeart/2008/layout/HorizontalMultiLevelHierarchy"/>
    <dgm:cxn modelId="{8B0DDEA6-F9A8-41B3-B95E-109AD461F41A}" type="presParOf" srcId="{90DA1210-D451-4449-A055-2D7C0161F4C2}" destId="{47BEE235-9BD3-48D7-A288-B0C56997312D}" srcOrd="9" destOrd="0" presId="urn:microsoft.com/office/officeart/2008/layout/HorizontalMultiLevelHierarchy"/>
    <dgm:cxn modelId="{DDF2D2E6-D527-40DA-B1D4-13162F0628BA}" type="presParOf" srcId="{47BEE235-9BD3-48D7-A288-B0C56997312D}" destId="{A6C2F996-2CB0-40CD-9A09-181FB71A553E}" srcOrd="0" destOrd="0" presId="urn:microsoft.com/office/officeart/2008/layout/HorizontalMultiLevelHierarchy"/>
    <dgm:cxn modelId="{7C2E6BCF-84E0-473A-B52A-CF922E508691}" type="presParOf" srcId="{47BEE235-9BD3-48D7-A288-B0C56997312D}" destId="{9EA03F67-5D6B-46BB-A238-434D5B5F6EAC}" srcOrd="1" destOrd="0" presId="urn:microsoft.com/office/officeart/2008/layout/HorizontalMultiLevelHierarchy"/>
    <dgm:cxn modelId="{2D03C9DC-566D-48F9-9527-AA7F3D0DE98F}" type="presParOf" srcId="{90DA1210-D451-4449-A055-2D7C0161F4C2}" destId="{8C078E5D-1817-4E4A-A328-53D411D0F8FA}" srcOrd="10" destOrd="0" presId="urn:microsoft.com/office/officeart/2008/layout/HorizontalMultiLevelHierarchy"/>
    <dgm:cxn modelId="{C4885124-94A9-4F71-838F-9E31B6D3ED16}" type="presParOf" srcId="{8C078E5D-1817-4E4A-A328-53D411D0F8FA}" destId="{05773D54-9429-4D03-A4D9-D8F0C23432C5}" srcOrd="0" destOrd="0" presId="urn:microsoft.com/office/officeart/2008/layout/HorizontalMultiLevelHierarchy"/>
    <dgm:cxn modelId="{A736E1A9-6C85-4BAE-87B5-C826E0575FDF}" type="presParOf" srcId="{90DA1210-D451-4449-A055-2D7C0161F4C2}" destId="{51E998C1-7DAE-40CB-8DC0-CB5EB23D2B83}" srcOrd="11" destOrd="0" presId="urn:microsoft.com/office/officeart/2008/layout/HorizontalMultiLevelHierarchy"/>
    <dgm:cxn modelId="{85D556D3-E418-4D26-80A6-8AC54B63FAB7}" type="presParOf" srcId="{51E998C1-7DAE-40CB-8DC0-CB5EB23D2B83}" destId="{BF32EF54-1D3D-4761-BCE8-CDAAD9384DB4}" srcOrd="0" destOrd="0" presId="urn:microsoft.com/office/officeart/2008/layout/HorizontalMultiLevelHierarchy"/>
    <dgm:cxn modelId="{203E80C4-7FF1-447E-959F-6ED099233EFD}" type="presParOf" srcId="{51E998C1-7DAE-40CB-8DC0-CB5EB23D2B83}" destId="{32DEF6F3-28DF-4EB9-B9DA-C356D49B66AF}" srcOrd="1" destOrd="0" presId="urn:microsoft.com/office/officeart/2008/layout/HorizontalMultiLevelHierarchy"/>
    <dgm:cxn modelId="{B8DB3810-D457-43DD-8AE2-BEE9B738537E}" type="presParOf" srcId="{90DA1210-D451-4449-A055-2D7C0161F4C2}" destId="{2E2C2FF6-4C57-41FC-9871-8C7929EAEDA2}" srcOrd="12" destOrd="0" presId="urn:microsoft.com/office/officeart/2008/layout/HorizontalMultiLevelHierarchy"/>
    <dgm:cxn modelId="{2AAA2859-EEDF-47C7-B2FE-3F437F7AD43A}" type="presParOf" srcId="{2E2C2FF6-4C57-41FC-9871-8C7929EAEDA2}" destId="{1372EC46-6318-487E-AA95-5FDB1A04E269}" srcOrd="0" destOrd="0" presId="urn:microsoft.com/office/officeart/2008/layout/HorizontalMultiLevelHierarchy"/>
    <dgm:cxn modelId="{C81C8586-05E4-49DE-9D81-168D29A47B18}" type="presParOf" srcId="{90DA1210-D451-4449-A055-2D7C0161F4C2}" destId="{3C1A9C10-D03D-48CF-BB11-8303976B5D28}" srcOrd="13" destOrd="0" presId="urn:microsoft.com/office/officeart/2008/layout/HorizontalMultiLevelHierarchy"/>
    <dgm:cxn modelId="{992A0AB8-64C7-4788-AB48-21503C49BE68}" type="presParOf" srcId="{3C1A9C10-D03D-48CF-BB11-8303976B5D28}" destId="{06D305CD-A2BF-4E72-B435-40C1588DB035}" srcOrd="0" destOrd="0" presId="urn:microsoft.com/office/officeart/2008/layout/HorizontalMultiLevelHierarchy"/>
    <dgm:cxn modelId="{3E1B518E-6DF4-458C-929D-B7F340C34B19}" type="presParOf" srcId="{3C1A9C10-D03D-48CF-BB11-8303976B5D28}" destId="{4AE21796-0560-466A-B36B-DCD06B23B14E}" srcOrd="1" destOrd="0" presId="urn:microsoft.com/office/officeart/2008/layout/HorizontalMultiLevelHierarchy"/>
    <dgm:cxn modelId="{90D8F32B-13B2-4964-9B90-5947E9C17090}" type="presParOf" srcId="{90DA1210-D451-4449-A055-2D7C0161F4C2}" destId="{E519FCBE-8829-4EC9-A10E-176A94D20C28}" srcOrd="14" destOrd="0" presId="urn:microsoft.com/office/officeart/2008/layout/HorizontalMultiLevelHierarchy"/>
    <dgm:cxn modelId="{53488690-BB57-4C5E-9419-A29CC41F3DC5}" type="presParOf" srcId="{E519FCBE-8829-4EC9-A10E-176A94D20C28}" destId="{D391B6BD-C8E3-4864-B266-2A2A41EDEB1D}" srcOrd="0" destOrd="0" presId="urn:microsoft.com/office/officeart/2008/layout/HorizontalMultiLevelHierarchy"/>
    <dgm:cxn modelId="{72E579AD-8D7A-4184-AAD8-0EB745185C59}" type="presParOf" srcId="{90DA1210-D451-4449-A055-2D7C0161F4C2}" destId="{AE2A354B-EBB3-41BC-BC3F-7C0AEC621EFE}" srcOrd="15" destOrd="0" presId="urn:microsoft.com/office/officeart/2008/layout/HorizontalMultiLevelHierarchy"/>
    <dgm:cxn modelId="{B3940562-9F38-4D3C-A517-0B16052E1AB1}" type="presParOf" srcId="{AE2A354B-EBB3-41BC-BC3F-7C0AEC621EFE}" destId="{3A01492B-BE3D-4B0B-ADB5-C8C751BAE79A}" srcOrd="0" destOrd="0" presId="urn:microsoft.com/office/officeart/2008/layout/HorizontalMultiLevelHierarchy"/>
    <dgm:cxn modelId="{98DC2664-FF51-4027-AE37-9039DCDAD1AC}" type="presParOf" srcId="{AE2A354B-EBB3-41BC-BC3F-7C0AEC621EFE}" destId="{3D67B2D2-4F47-4375-880A-8A1C231F7333}" srcOrd="1" destOrd="0" presId="urn:microsoft.com/office/officeart/2008/layout/HorizontalMultiLevelHierarchy"/>
    <dgm:cxn modelId="{B9976414-479E-477A-99B7-B94802EE0287}" type="presParOf" srcId="{90DA1210-D451-4449-A055-2D7C0161F4C2}" destId="{59EF81E8-5998-4CE4-965B-EF0C3AACC31F}" srcOrd="16" destOrd="0" presId="urn:microsoft.com/office/officeart/2008/layout/HorizontalMultiLevelHierarchy"/>
    <dgm:cxn modelId="{34FC0971-A4A5-4EFA-ABD8-A980AA50F1AD}" type="presParOf" srcId="{59EF81E8-5998-4CE4-965B-EF0C3AACC31F}" destId="{A03587FB-DE21-4680-9BE6-B747A7344C31}" srcOrd="0" destOrd="0" presId="urn:microsoft.com/office/officeart/2008/layout/HorizontalMultiLevelHierarchy"/>
    <dgm:cxn modelId="{5240F57E-9E67-4DD7-B0FE-BAE50D360D10}" type="presParOf" srcId="{90DA1210-D451-4449-A055-2D7C0161F4C2}" destId="{D9D413BC-9028-456E-B0CD-E21239D5FC23}" srcOrd="17" destOrd="0" presId="urn:microsoft.com/office/officeart/2008/layout/HorizontalMultiLevelHierarchy"/>
    <dgm:cxn modelId="{45A2DD9E-5B7A-4BD0-B8A3-4CE50CC8F12A}" type="presParOf" srcId="{D9D413BC-9028-456E-B0CD-E21239D5FC23}" destId="{58F04E53-7DBE-4273-9052-373FE455F1F4}" srcOrd="0" destOrd="0" presId="urn:microsoft.com/office/officeart/2008/layout/HorizontalMultiLevelHierarchy"/>
    <dgm:cxn modelId="{B7ECF1D6-9BC8-49BB-8631-BDD9F8B26DBE}" type="presParOf" srcId="{D9D413BC-9028-456E-B0CD-E21239D5FC23}" destId="{33F68814-A842-40D4-9A5C-0FE68C7C3E42}" srcOrd="1" destOrd="0" presId="urn:microsoft.com/office/officeart/2008/layout/HorizontalMultiLevelHierarchy"/>
    <dgm:cxn modelId="{1461853D-67CF-4130-9C41-D0AD43C7DCDD}" type="presParOf" srcId="{90DA1210-D451-4449-A055-2D7C0161F4C2}" destId="{3B506796-63A7-4753-8505-183EA0189CD2}" srcOrd="18" destOrd="0" presId="urn:microsoft.com/office/officeart/2008/layout/HorizontalMultiLevelHierarchy"/>
    <dgm:cxn modelId="{A3648BD0-0A0D-4935-ABCA-5FCBF75EF1FD}" type="presParOf" srcId="{3B506796-63A7-4753-8505-183EA0189CD2}" destId="{C684005C-D33C-4B15-BDCB-9754427262F0}" srcOrd="0" destOrd="0" presId="urn:microsoft.com/office/officeart/2008/layout/HorizontalMultiLevelHierarchy"/>
    <dgm:cxn modelId="{15E3FB85-BD18-4487-8A69-974871D37D0A}" type="presParOf" srcId="{90DA1210-D451-4449-A055-2D7C0161F4C2}" destId="{A30850B8-D15B-4B74-BD7F-672EA844BA45}" srcOrd="19" destOrd="0" presId="urn:microsoft.com/office/officeart/2008/layout/HorizontalMultiLevelHierarchy"/>
    <dgm:cxn modelId="{B198CD35-DA7D-47B2-9AE3-6E1342EC32FC}" type="presParOf" srcId="{A30850B8-D15B-4B74-BD7F-672EA844BA45}" destId="{1D1B2556-0FB6-4461-9286-3569226B85D3}" srcOrd="0" destOrd="0" presId="urn:microsoft.com/office/officeart/2008/layout/HorizontalMultiLevelHierarchy"/>
    <dgm:cxn modelId="{F2AD92AC-CC2B-4E7D-82E0-5A3C636C19E6}" type="presParOf" srcId="{A30850B8-D15B-4B74-BD7F-672EA844BA45}" destId="{B3E2093C-D219-4130-9697-5AF38A34BC9A}" srcOrd="1" destOrd="0" presId="urn:microsoft.com/office/officeart/2008/layout/HorizontalMultiLevelHierarchy"/>
    <dgm:cxn modelId="{9E324A72-1C13-4012-A9E0-2588BED5D04D}" type="presParOf" srcId="{90DA1210-D451-4449-A055-2D7C0161F4C2}" destId="{45B9ECF5-FAD0-4060-A05E-9E1131320029}" srcOrd="20" destOrd="0" presId="urn:microsoft.com/office/officeart/2008/layout/HorizontalMultiLevelHierarchy"/>
    <dgm:cxn modelId="{91A04DA1-9234-42BB-A286-38DB0070DF4C}" type="presParOf" srcId="{45B9ECF5-FAD0-4060-A05E-9E1131320029}" destId="{28ABA8E2-A4DC-44A0-808D-703FD175B68A}" srcOrd="0" destOrd="0" presId="urn:microsoft.com/office/officeart/2008/layout/HorizontalMultiLevelHierarchy"/>
    <dgm:cxn modelId="{BFD081DD-0213-4766-82CB-1E5F3B5919DD}" type="presParOf" srcId="{90DA1210-D451-4449-A055-2D7C0161F4C2}" destId="{1A8F5301-ABBA-491F-BAE8-4D8CFD9E862C}" srcOrd="21" destOrd="0" presId="urn:microsoft.com/office/officeart/2008/layout/HorizontalMultiLevelHierarchy"/>
    <dgm:cxn modelId="{EF070DC7-F45C-41FE-A032-0D5C964C6558}" type="presParOf" srcId="{1A8F5301-ABBA-491F-BAE8-4D8CFD9E862C}" destId="{1EB2CE19-35D5-46AF-955F-DFE0EA021820}" srcOrd="0" destOrd="0" presId="urn:microsoft.com/office/officeart/2008/layout/HorizontalMultiLevelHierarchy"/>
    <dgm:cxn modelId="{C0701F70-07FA-4F42-ABD0-6E9D7DD124F2}" type="presParOf" srcId="{1A8F5301-ABBA-491F-BAE8-4D8CFD9E862C}" destId="{711838B2-8104-481E-BAE7-EE09E01B5D8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C906E7-9DD3-41DC-AA6D-1C83F2DD1737}" type="doc">
      <dgm:prSet loTypeId="urn:microsoft.com/office/officeart/2005/8/layout/process2" loCatId="process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DF4A4E0-D3A6-482D-BF4E-FE8936E509E8}">
      <dgm:prSet phldrT="[Text]" custT="1"/>
      <dgm:spPr/>
      <dgm:t>
        <a:bodyPr/>
        <a:lstStyle/>
        <a:p>
          <a:r>
            <a:rPr lang="en-US" sz="1800" dirty="0" smtClean="0"/>
            <a:t> </a:t>
          </a:r>
          <a:r>
            <a:rPr lang="en-US" sz="2400" b="1" dirty="0" smtClean="0">
              <a:solidFill>
                <a:schemeClr val="tx1"/>
              </a:solidFill>
            </a:rPr>
            <a:t>On the Problem List?</a:t>
          </a:r>
          <a:endParaRPr lang="en-US" sz="2400" b="1" dirty="0">
            <a:solidFill>
              <a:schemeClr val="tx1"/>
            </a:solidFill>
          </a:endParaRPr>
        </a:p>
      </dgm:t>
    </dgm:pt>
    <dgm:pt modelId="{93771D29-DC1D-4D91-9DBB-36784CABD420}" type="parTrans" cxnId="{DF2AB2D0-BBBE-4622-B448-4AAFBB39EC5E}">
      <dgm:prSet/>
      <dgm:spPr/>
      <dgm:t>
        <a:bodyPr/>
        <a:lstStyle/>
        <a:p>
          <a:endParaRPr lang="en-US"/>
        </a:p>
      </dgm:t>
    </dgm:pt>
    <dgm:pt modelId="{7E77B50D-F3FF-495F-B438-AF3C62CEDEB1}" type="sibTrans" cxnId="{DF2AB2D0-BBBE-4622-B448-4AAFBB39EC5E}">
      <dgm:prSet/>
      <dgm:spPr>
        <a:ln>
          <a:solidFill>
            <a:srgbClr val="3FA9C8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Yes</a:t>
          </a:r>
          <a:endParaRPr lang="en-US" b="1" dirty="0">
            <a:solidFill>
              <a:schemeClr val="tx1"/>
            </a:solidFill>
          </a:endParaRPr>
        </a:p>
      </dgm:t>
    </dgm:pt>
    <dgm:pt modelId="{2A3ABD9C-C596-4CF4-9840-254C21C1DC76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Has measure exclusions?</a:t>
          </a:r>
        </a:p>
        <a:p>
          <a:r>
            <a:rPr lang="en-US" sz="1800" dirty="0" smtClean="0">
              <a:solidFill>
                <a:schemeClr val="tx1"/>
              </a:solidFill>
            </a:rPr>
            <a:t>(Comfort measures, clinical trial, LOS &gt;120 days, elective carotid intervention)</a:t>
          </a:r>
        </a:p>
      </dgm:t>
    </dgm:pt>
    <dgm:pt modelId="{A42CCC2A-89F6-46EE-9566-0106F0E0EF9A}" type="parTrans" cxnId="{DD100E8A-EEF2-4CD2-AE57-81A3A54E51FF}">
      <dgm:prSet/>
      <dgm:spPr/>
      <dgm:t>
        <a:bodyPr/>
        <a:lstStyle/>
        <a:p>
          <a:endParaRPr lang="en-US"/>
        </a:p>
      </dgm:t>
    </dgm:pt>
    <dgm:pt modelId="{6F1A9F28-4B34-4FB1-8B39-7AAD6A2ADB90}" type="sibTrans" cxnId="{DD100E8A-EEF2-4CD2-AE57-81A3A54E51FF}">
      <dgm:prSet/>
      <dgm:spPr>
        <a:ln>
          <a:solidFill>
            <a:srgbClr val="6EB5CD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No</a:t>
          </a:r>
          <a:endParaRPr lang="en-US" b="1" dirty="0">
            <a:solidFill>
              <a:schemeClr val="tx1"/>
            </a:solidFill>
          </a:endParaRPr>
        </a:p>
      </dgm:t>
    </dgm:pt>
    <dgm:pt modelId="{FC524C6E-184B-4273-B240-38CBA503CDBE}">
      <dgm:prSet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Has element been addressed?</a:t>
          </a:r>
        </a:p>
        <a:p>
          <a:r>
            <a:rPr lang="en-US" sz="1900" dirty="0" smtClean="0">
              <a:solidFill>
                <a:schemeClr val="tx1"/>
              </a:solidFill>
            </a:rPr>
            <a:t> (Med ordered, reason why documented)</a:t>
          </a:r>
          <a:endParaRPr lang="en-US" sz="1900" dirty="0">
            <a:solidFill>
              <a:schemeClr val="tx1"/>
            </a:solidFill>
          </a:endParaRPr>
        </a:p>
      </dgm:t>
    </dgm:pt>
    <dgm:pt modelId="{A4459E26-16AE-4101-A194-59557E534F8F}" type="parTrans" cxnId="{0DF0E0B0-5D31-4C21-83B8-020BC735A1AD}">
      <dgm:prSet/>
      <dgm:spPr/>
      <dgm:t>
        <a:bodyPr/>
        <a:lstStyle/>
        <a:p>
          <a:endParaRPr lang="en-US"/>
        </a:p>
      </dgm:t>
    </dgm:pt>
    <dgm:pt modelId="{23367D57-C38B-4C59-9741-56CE07972BDA}" type="sibTrans" cxnId="{0DF0E0B0-5D31-4C21-83B8-020BC735A1AD}">
      <dgm:prSet/>
      <dgm:spPr>
        <a:ln>
          <a:solidFill>
            <a:srgbClr val="6EB5CD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No</a:t>
          </a:r>
          <a:endParaRPr lang="en-US" b="1" dirty="0">
            <a:solidFill>
              <a:schemeClr val="tx1"/>
            </a:solidFill>
          </a:endParaRPr>
        </a:p>
      </dgm:t>
    </dgm:pt>
    <dgm:pt modelId="{76133387-63CD-4A33-B6A1-DE27D67858F4}">
      <dgm:prSet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Populate question in Discharge Summary</a:t>
          </a:r>
          <a:endParaRPr lang="en-US" sz="2400" b="1" dirty="0">
            <a:solidFill>
              <a:schemeClr val="tx1"/>
            </a:solidFill>
          </a:endParaRPr>
        </a:p>
      </dgm:t>
    </dgm:pt>
    <dgm:pt modelId="{8AE092A1-3BF0-423A-A400-17889B52C9A9}" type="parTrans" cxnId="{D33352D1-9FF5-4182-A766-0AA5680122A8}">
      <dgm:prSet/>
      <dgm:spPr/>
      <dgm:t>
        <a:bodyPr/>
        <a:lstStyle/>
        <a:p>
          <a:endParaRPr lang="en-US"/>
        </a:p>
      </dgm:t>
    </dgm:pt>
    <dgm:pt modelId="{597893C1-B6E9-4885-B342-1AA47B760553}" type="sibTrans" cxnId="{D33352D1-9FF5-4182-A766-0AA5680122A8}">
      <dgm:prSet/>
      <dgm:spPr/>
      <dgm:t>
        <a:bodyPr/>
        <a:lstStyle/>
        <a:p>
          <a:endParaRPr lang="en-US"/>
        </a:p>
      </dgm:t>
    </dgm:pt>
    <dgm:pt modelId="{F47F01CD-734D-47A3-8885-B4118F38DB50}" type="pres">
      <dgm:prSet presAssocID="{47C906E7-9DD3-41DC-AA6D-1C83F2DD173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AD3D43-137D-49AC-B153-A8E27CC0E77B}" type="pres">
      <dgm:prSet presAssocID="{3DF4A4E0-D3A6-482D-BF4E-FE8936E509E8}" presName="node" presStyleLbl="node1" presStyleIdx="0" presStyleCnt="4" custScaleX="127516" custScaleY="63683" custLinFactNeighborX="-10661" custLinFactNeighborY="-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C8388-63C5-4D25-9AD8-7CE79D58318B}" type="pres">
      <dgm:prSet presAssocID="{7E77B50D-F3FF-495F-B438-AF3C62CEDEB1}" presName="sibTrans" presStyleLbl="sibTrans2D1" presStyleIdx="0" presStyleCnt="3" custScaleY="114135"/>
      <dgm:spPr/>
      <dgm:t>
        <a:bodyPr/>
        <a:lstStyle/>
        <a:p>
          <a:endParaRPr lang="en-US"/>
        </a:p>
      </dgm:t>
    </dgm:pt>
    <dgm:pt modelId="{3DCA377B-96F1-47C4-A557-790B08870628}" type="pres">
      <dgm:prSet presAssocID="{7E77B50D-F3FF-495F-B438-AF3C62CEDEB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24828ED-8F64-4F99-8A76-959B9E78B2A4}" type="pres">
      <dgm:prSet presAssocID="{2A3ABD9C-C596-4CF4-9840-254C21C1DC76}" presName="node" presStyleLbl="node1" presStyleIdx="1" presStyleCnt="4" custScaleX="127516" custLinFactNeighborX="-10661" custLinFactNeighborY="3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04FFF-C338-45DC-BBF9-D2B0CFD9AB14}" type="pres">
      <dgm:prSet presAssocID="{6F1A9F28-4B34-4FB1-8B39-7AAD6A2ADB9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088CE33-4DD7-49DC-A704-0FDE9DCBBF44}" type="pres">
      <dgm:prSet presAssocID="{6F1A9F28-4B34-4FB1-8B39-7AAD6A2ADB9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C0E666D-06CA-4C40-8D24-D2F2DE7EA5D1}" type="pres">
      <dgm:prSet presAssocID="{FC524C6E-184B-4273-B240-38CBA503CDBE}" presName="node" presStyleLbl="node1" presStyleIdx="2" presStyleCnt="4" custScaleX="127516" custLinFactNeighborX="-10661" custLinFactNeighborY="-2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815A0-8AB2-43EE-905D-19555B7F7BC0}" type="pres">
      <dgm:prSet presAssocID="{23367D57-C38B-4C59-9741-56CE07972BD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7884271-27B1-4C0F-9465-906C86B1FAA6}" type="pres">
      <dgm:prSet presAssocID="{23367D57-C38B-4C59-9741-56CE07972BD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2B2887D-7E0F-4365-B2F9-556D2B5B944D}" type="pres">
      <dgm:prSet presAssocID="{76133387-63CD-4A33-B6A1-DE27D67858F4}" presName="node" presStyleLbl="node1" presStyleIdx="3" presStyleCnt="4" custScaleX="127516" custScaleY="66836" custLinFactNeighborX="-10661" custLinFactNeighborY="3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71757B-80E1-43C3-A719-FA62B05F65B3}" type="presOf" srcId="{6F1A9F28-4B34-4FB1-8B39-7AAD6A2ADB90}" destId="{72B04FFF-C338-45DC-BBF9-D2B0CFD9AB14}" srcOrd="0" destOrd="0" presId="urn:microsoft.com/office/officeart/2005/8/layout/process2"/>
    <dgm:cxn modelId="{117FBAB2-4CB9-4EA1-AF14-0EA05F6ED522}" type="presOf" srcId="{23367D57-C38B-4C59-9741-56CE07972BDA}" destId="{87884271-27B1-4C0F-9465-906C86B1FAA6}" srcOrd="1" destOrd="0" presId="urn:microsoft.com/office/officeart/2005/8/layout/process2"/>
    <dgm:cxn modelId="{4E584BDA-0061-4B61-AC40-F08E5C7B3AB1}" type="presOf" srcId="{76133387-63CD-4A33-B6A1-DE27D67858F4}" destId="{22B2887D-7E0F-4365-B2F9-556D2B5B944D}" srcOrd="0" destOrd="0" presId="urn:microsoft.com/office/officeart/2005/8/layout/process2"/>
    <dgm:cxn modelId="{FC0DF28A-E514-4370-9913-0129207D7C55}" type="presOf" srcId="{3DF4A4E0-D3A6-482D-BF4E-FE8936E509E8}" destId="{C3AD3D43-137D-49AC-B153-A8E27CC0E77B}" srcOrd="0" destOrd="0" presId="urn:microsoft.com/office/officeart/2005/8/layout/process2"/>
    <dgm:cxn modelId="{E39AEEB7-44BB-47CD-AAF5-EE8A0DC8DE89}" type="presOf" srcId="{FC524C6E-184B-4273-B240-38CBA503CDBE}" destId="{6C0E666D-06CA-4C40-8D24-D2F2DE7EA5D1}" srcOrd="0" destOrd="0" presId="urn:microsoft.com/office/officeart/2005/8/layout/process2"/>
    <dgm:cxn modelId="{3BA620E4-CF5A-49B3-9CC7-3FE8D34150BB}" type="presOf" srcId="{7E77B50D-F3FF-495F-B438-AF3C62CEDEB1}" destId="{3DCA377B-96F1-47C4-A557-790B08870628}" srcOrd="1" destOrd="0" presId="urn:microsoft.com/office/officeart/2005/8/layout/process2"/>
    <dgm:cxn modelId="{7AACAD84-2813-41AD-B48D-397895A832D3}" type="presOf" srcId="{7E77B50D-F3FF-495F-B438-AF3C62CEDEB1}" destId="{A71C8388-63C5-4D25-9AD8-7CE79D58318B}" srcOrd="0" destOrd="0" presId="urn:microsoft.com/office/officeart/2005/8/layout/process2"/>
    <dgm:cxn modelId="{E84E0137-E219-4889-8749-02E41E0BECFD}" type="presOf" srcId="{2A3ABD9C-C596-4CF4-9840-254C21C1DC76}" destId="{424828ED-8F64-4F99-8A76-959B9E78B2A4}" srcOrd="0" destOrd="0" presId="urn:microsoft.com/office/officeart/2005/8/layout/process2"/>
    <dgm:cxn modelId="{405AB25E-3FD5-4D21-965B-DE6B05877C17}" type="presOf" srcId="{23367D57-C38B-4C59-9741-56CE07972BDA}" destId="{817815A0-8AB2-43EE-905D-19555B7F7BC0}" srcOrd="0" destOrd="0" presId="urn:microsoft.com/office/officeart/2005/8/layout/process2"/>
    <dgm:cxn modelId="{E6ABAD11-7340-4997-ACA4-DDFCA04C1A66}" type="presOf" srcId="{6F1A9F28-4B34-4FB1-8B39-7AAD6A2ADB90}" destId="{3088CE33-4DD7-49DC-A704-0FDE9DCBBF44}" srcOrd="1" destOrd="0" presId="urn:microsoft.com/office/officeart/2005/8/layout/process2"/>
    <dgm:cxn modelId="{D33352D1-9FF5-4182-A766-0AA5680122A8}" srcId="{47C906E7-9DD3-41DC-AA6D-1C83F2DD1737}" destId="{76133387-63CD-4A33-B6A1-DE27D67858F4}" srcOrd="3" destOrd="0" parTransId="{8AE092A1-3BF0-423A-A400-17889B52C9A9}" sibTransId="{597893C1-B6E9-4885-B342-1AA47B760553}"/>
    <dgm:cxn modelId="{0DF0E0B0-5D31-4C21-83B8-020BC735A1AD}" srcId="{47C906E7-9DD3-41DC-AA6D-1C83F2DD1737}" destId="{FC524C6E-184B-4273-B240-38CBA503CDBE}" srcOrd="2" destOrd="0" parTransId="{A4459E26-16AE-4101-A194-59557E534F8F}" sibTransId="{23367D57-C38B-4C59-9741-56CE07972BDA}"/>
    <dgm:cxn modelId="{D54DD8DE-A5B1-4420-BA9D-11DD72B9E399}" type="presOf" srcId="{47C906E7-9DD3-41DC-AA6D-1C83F2DD1737}" destId="{F47F01CD-734D-47A3-8885-B4118F38DB50}" srcOrd="0" destOrd="0" presId="urn:microsoft.com/office/officeart/2005/8/layout/process2"/>
    <dgm:cxn modelId="{DD100E8A-EEF2-4CD2-AE57-81A3A54E51FF}" srcId="{47C906E7-9DD3-41DC-AA6D-1C83F2DD1737}" destId="{2A3ABD9C-C596-4CF4-9840-254C21C1DC76}" srcOrd="1" destOrd="0" parTransId="{A42CCC2A-89F6-46EE-9566-0106F0E0EF9A}" sibTransId="{6F1A9F28-4B34-4FB1-8B39-7AAD6A2ADB90}"/>
    <dgm:cxn modelId="{DF2AB2D0-BBBE-4622-B448-4AAFBB39EC5E}" srcId="{47C906E7-9DD3-41DC-AA6D-1C83F2DD1737}" destId="{3DF4A4E0-D3A6-482D-BF4E-FE8936E509E8}" srcOrd="0" destOrd="0" parTransId="{93771D29-DC1D-4D91-9DBB-36784CABD420}" sibTransId="{7E77B50D-F3FF-495F-B438-AF3C62CEDEB1}"/>
    <dgm:cxn modelId="{5E8C0201-A491-4983-8382-CD5C54A9A88E}" type="presParOf" srcId="{F47F01CD-734D-47A3-8885-B4118F38DB50}" destId="{C3AD3D43-137D-49AC-B153-A8E27CC0E77B}" srcOrd="0" destOrd="0" presId="urn:microsoft.com/office/officeart/2005/8/layout/process2"/>
    <dgm:cxn modelId="{B57CC327-92AE-47E5-8804-7469211A05A4}" type="presParOf" srcId="{F47F01CD-734D-47A3-8885-B4118F38DB50}" destId="{A71C8388-63C5-4D25-9AD8-7CE79D58318B}" srcOrd="1" destOrd="0" presId="urn:microsoft.com/office/officeart/2005/8/layout/process2"/>
    <dgm:cxn modelId="{DD89EA4A-467B-4DCA-82B0-E46D4B028C6E}" type="presParOf" srcId="{A71C8388-63C5-4D25-9AD8-7CE79D58318B}" destId="{3DCA377B-96F1-47C4-A557-790B08870628}" srcOrd="0" destOrd="0" presId="urn:microsoft.com/office/officeart/2005/8/layout/process2"/>
    <dgm:cxn modelId="{53D6DB7C-539E-4F73-B925-36FC50B56B7A}" type="presParOf" srcId="{F47F01CD-734D-47A3-8885-B4118F38DB50}" destId="{424828ED-8F64-4F99-8A76-959B9E78B2A4}" srcOrd="2" destOrd="0" presId="urn:microsoft.com/office/officeart/2005/8/layout/process2"/>
    <dgm:cxn modelId="{59957701-8649-42B9-9E6A-825765FF379A}" type="presParOf" srcId="{F47F01CD-734D-47A3-8885-B4118F38DB50}" destId="{72B04FFF-C338-45DC-BBF9-D2B0CFD9AB14}" srcOrd="3" destOrd="0" presId="urn:microsoft.com/office/officeart/2005/8/layout/process2"/>
    <dgm:cxn modelId="{C86B88F3-E64F-4DE4-91FC-FA494166D7FA}" type="presParOf" srcId="{72B04FFF-C338-45DC-BBF9-D2B0CFD9AB14}" destId="{3088CE33-4DD7-49DC-A704-0FDE9DCBBF44}" srcOrd="0" destOrd="0" presId="urn:microsoft.com/office/officeart/2005/8/layout/process2"/>
    <dgm:cxn modelId="{2E0FED84-87A6-4332-A2BE-8909E7B69A7F}" type="presParOf" srcId="{F47F01CD-734D-47A3-8885-B4118F38DB50}" destId="{6C0E666D-06CA-4C40-8D24-D2F2DE7EA5D1}" srcOrd="4" destOrd="0" presId="urn:microsoft.com/office/officeart/2005/8/layout/process2"/>
    <dgm:cxn modelId="{8AE87582-9BB8-4F8D-AF53-DDA2460E2368}" type="presParOf" srcId="{F47F01CD-734D-47A3-8885-B4118F38DB50}" destId="{817815A0-8AB2-43EE-905D-19555B7F7BC0}" srcOrd="5" destOrd="0" presId="urn:microsoft.com/office/officeart/2005/8/layout/process2"/>
    <dgm:cxn modelId="{99547DF0-0DA9-4E0C-9C24-05C4434FAD52}" type="presParOf" srcId="{817815A0-8AB2-43EE-905D-19555B7F7BC0}" destId="{87884271-27B1-4C0F-9465-906C86B1FAA6}" srcOrd="0" destOrd="0" presId="urn:microsoft.com/office/officeart/2005/8/layout/process2"/>
    <dgm:cxn modelId="{4C2DFABB-8525-46C1-8921-ADEEBCFD7F4F}" type="presParOf" srcId="{F47F01CD-734D-47A3-8885-B4118F38DB50}" destId="{22B2887D-7E0F-4365-B2F9-556D2B5B944D}" srcOrd="6" destOrd="0" presId="urn:microsoft.com/office/officeart/2005/8/layout/process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E6F58-DE82-4CBE-8371-20D47576BE46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FA579-0627-4C50-891F-D6FA1329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9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FA579-0627-4C50-891F-D6FA1329EF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16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FA579-0627-4C50-891F-D6FA1329EF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7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4B89A-B046-4E09-A4E1-8F7DF8AC11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4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this patient, he has a stroke diagnosis and atrial fibrillation on the problem list.  If the physician gets all the way to the</a:t>
            </a:r>
            <a:r>
              <a:rPr lang="en-US" baseline="0" dirty="0" smtClean="0"/>
              <a:t> point of documenting his discharge summary, meaning med rec is completed and all discharge orders have been placed, without ordering the appropriate meds, then the text will populate and a choice can be made from a </a:t>
            </a:r>
            <a:r>
              <a:rPr lang="en-US" baseline="0" dirty="0" err="1" smtClean="0"/>
              <a:t>smartlist</a:t>
            </a:r>
            <a:r>
              <a:rPr lang="en-US" baseline="0" dirty="0" smtClean="0"/>
              <a:t> that contains the SDE for reporting.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4B89A-B046-4E09-A4E1-8F7DF8AC11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3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5045146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2133600"/>
            <a:ext cx="91440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-1" y="3962399"/>
            <a:ext cx="9151087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7" name="Slide Number Placeholder 2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A73AEB-4126-437C-BCDA-F9D30B5ABC95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3192"/>
            <a:ext cx="4057139" cy="19290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917" y="6059612"/>
            <a:ext cx="1137883" cy="759894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-9237" y="5787738"/>
            <a:ext cx="5449134" cy="1084723"/>
            <a:chOff x="-9237" y="5787738"/>
            <a:chExt cx="5449134" cy="1084723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99273" y="5944936"/>
              <a:ext cx="4940624" cy="9210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7485" h="337">
                  <a:moveTo>
                    <a:pt x="0" y="2"/>
                  </a:moveTo>
                  <a:lnTo>
                    <a:pt x="7485" y="337"/>
                  </a:lnTo>
                  <a:lnTo>
                    <a:pt x="5558" y="337"/>
                  </a:lnTo>
                  <a:lnTo>
                    <a:pt x="1" y="0"/>
                  </a:lnTo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5717" y="5939011"/>
              <a:ext cx="3690451" cy="93345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591" h="588">
                  <a:moveTo>
                    <a:pt x="0" y="0"/>
                  </a:moveTo>
                  <a:lnTo>
                    <a:pt x="5591" y="585"/>
                  </a:lnTo>
                  <a:lnTo>
                    <a:pt x="4415" y="588"/>
                  </a:lnTo>
                  <a:lnTo>
                    <a:pt x="12" y="4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24" name="Right Triangle 23"/>
            <p:cNvSpPr>
              <a:spLocks/>
            </p:cNvSpPr>
            <p:nvPr/>
          </p:nvSpPr>
          <p:spPr bwMode="auto">
            <a:xfrm>
              <a:off x="-6042" y="5791253"/>
              <a:ext cx="3402314" cy="1080868"/>
            </a:xfrm>
            <a:prstGeom prst="rtTriangle">
              <a:avLst/>
            </a:prstGeom>
            <a:blipFill>
              <a:blip r:embed="rId4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-9237" y="5787738"/>
              <a:ext cx="3405509" cy="108438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73AEB-4126-437C-BCDA-F9D30B5ABC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2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73AEB-4126-437C-BCDA-F9D30B5ABC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2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499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499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3317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73AEB-4126-437C-BCDA-F9D30B5ABC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2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2197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73AEB-4126-437C-BCDA-F9D30B5ABC9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question mark_3.bmp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0400" y="1971294"/>
            <a:ext cx="2895600" cy="32865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BC82CD8-697B-4B64-81D2-3CC85C1D70EC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4483F-3D41-4F3C-B90A-0CA173805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4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9237" y="5787738"/>
            <a:ext cx="5449134" cy="1084723"/>
            <a:chOff x="-9237" y="5787738"/>
            <a:chExt cx="5449134" cy="1084723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99273" y="5944936"/>
              <a:ext cx="4940624" cy="9210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7485" h="337">
                  <a:moveTo>
                    <a:pt x="0" y="2"/>
                  </a:moveTo>
                  <a:lnTo>
                    <a:pt x="7485" y="337"/>
                  </a:lnTo>
                  <a:lnTo>
                    <a:pt x="5558" y="337"/>
                  </a:lnTo>
                  <a:lnTo>
                    <a:pt x="1" y="0"/>
                  </a:lnTo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85717" y="5939011"/>
              <a:ext cx="3690451" cy="93345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591" h="588">
                  <a:moveTo>
                    <a:pt x="0" y="0"/>
                  </a:moveTo>
                  <a:lnTo>
                    <a:pt x="5591" y="585"/>
                  </a:lnTo>
                  <a:lnTo>
                    <a:pt x="4415" y="588"/>
                  </a:lnTo>
                  <a:lnTo>
                    <a:pt x="12" y="4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4" name="Right Triangle 13"/>
            <p:cNvSpPr>
              <a:spLocks/>
            </p:cNvSpPr>
            <p:nvPr/>
          </p:nvSpPr>
          <p:spPr bwMode="auto">
            <a:xfrm>
              <a:off x="-6042" y="5791253"/>
              <a:ext cx="3402314" cy="1080868"/>
            </a:xfrm>
            <a:prstGeom prst="rtTriangle">
              <a:avLst/>
            </a:prstGeom>
            <a:blipFill>
              <a:blip r:embed="rId8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9237" y="5787738"/>
              <a:ext cx="3405509" cy="108438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AA73AEB-4126-437C-BCDA-F9D30B5ABC9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917" y="6059612"/>
            <a:ext cx="1137883" cy="7598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9" r:id="rId4"/>
    <p:sldLayoutId id="2147483667" r:id="rId5"/>
    <p:sldLayoutId id="2147483670" r:id="rId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 It So They Will Come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" y="3962398"/>
            <a:ext cx="9151087" cy="16764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Tanna Nelson, BSN, RN</a:t>
            </a:r>
          </a:p>
          <a:p>
            <a:r>
              <a:rPr lang="en-US" dirty="0" smtClean="0"/>
              <a:t>Texas Health Resources</a:t>
            </a:r>
          </a:p>
          <a:p>
            <a:r>
              <a:rPr lang="en-US" dirty="0" smtClean="0"/>
              <a:t>&amp;</a:t>
            </a:r>
          </a:p>
          <a:p>
            <a:r>
              <a:rPr lang="en-US" dirty="0" smtClean="0"/>
              <a:t>Toni Johnson-Akers, MBA, BSN, RN-BC</a:t>
            </a:r>
          </a:p>
          <a:p>
            <a:r>
              <a:rPr lang="en-US" dirty="0"/>
              <a:t>B</a:t>
            </a:r>
            <a:r>
              <a:rPr lang="en-US" dirty="0" smtClean="0"/>
              <a:t>aylor Scott &amp; White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8200" y="453985"/>
            <a:ext cx="4495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Clinical Informatics: It’s Our Time!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2014 Clinical Informatics Academy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Sponsored by DFW ANIA Chapter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October 10-11, 2014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060" y="152400"/>
            <a:ext cx="8229600" cy="1143000"/>
          </a:xfrm>
        </p:spPr>
        <p:txBody>
          <a:bodyPr/>
          <a:lstStyle/>
          <a:p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35756672"/>
              </p:ext>
            </p:extLst>
          </p:nvPr>
        </p:nvGraphicFramePr>
        <p:xfrm>
          <a:off x="381000" y="838200"/>
          <a:ext cx="8534400" cy="5752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15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</a:p>
          <a:p>
            <a:pPr lvl="1"/>
            <a:r>
              <a:rPr lang="en-US" dirty="0" smtClean="0"/>
              <a:t>Multi-disciplinary</a:t>
            </a:r>
          </a:p>
          <a:p>
            <a:pPr lvl="1"/>
            <a:r>
              <a:rPr lang="en-US" dirty="0" smtClean="0"/>
              <a:t>Project manager</a:t>
            </a:r>
          </a:p>
          <a:p>
            <a:pPr lvl="1"/>
            <a:r>
              <a:rPr lang="en-US" dirty="0" smtClean="0"/>
              <a:t>IT manager</a:t>
            </a:r>
          </a:p>
          <a:p>
            <a:pPr lvl="1"/>
            <a:r>
              <a:rPr lang="en-US" dirty="0" smtClean="0"/>
              <a:t>WG1 Liaison</a:t>
            </a:r>
          </a:p>
          <a:p>
            <a:pPr lvl="1"/>
            <a:r>
              <a:rPr lang="en-US" dirty="0" smtClean="0"/>
              <a:t>Region/Facility representatives – “the more, the merrier” - traditionally informatics team members</a:t>
            </a:r>
          </a:p>
          <a:p>
            <a:pPr lvl="1"/>
            <a:r>
              <a:rPr lang="en-US" dirty="0" smtClean="0"/>
              <a:t>Meeting frequency varies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Members – Multi-Disciplinary Group</a:t>
            </a:r>
          </a:p>
          <a:p>
            <a:pPr lvl="1"/>
            <a:r>
              <a:rPr lang="en-US" dirty="0" smtClean="0"/>
              <a:t>Nursing</a:t>
            </a:r>
          </a:p>
          <a:p>
            <a:pPr lvl="1"/>
            <a:r>
              <a:rPr lang="en-US" dirty="0" smtClean="0"/>
              <a:t>Physicians</a:t>
            </a:r>
          </a:p>
          <a:p>
            <a:pPr lvl="1"/>
            <a:r>
              <a:rPr lang="en-US" dirty="0" smtClean="0"/>
              <a:t>Pharmacy</a:t>
            </a:r>
          </a:p>
          <a:p>
            <a:pPr lvl="1"/>
            <a:r>
              <a:rPr lang="en-US" dirty="0" smtClean="0"/>
              <a:t>HIM</a:t>
            </a:r>
          </a:p>
          <a:p>
            <a:pPr lvl="1"/>
            <a:r>
              <a:rPr lang="en-US" dirty="0" smtClean="0"/>
              <a:t>Patient Safety</a:t>
            </a:r>
          </a:p>
          <a:p>
            <a:pPr lvl="1"/>
            <a:r>
              <a:rPr lang="en-US" dirty="0" smtClean="0"/>
              <a:t>Information Technology</a:t>
            </a:r>
          </a:p>
          <a:p>
            <a:r>
              <a:rPr lang="en-US" dirty="0" smtClean="0"/>
              <a:t>Logistics</a:t>
            </a:r>
            <a:endParaRPr lang="en-US" dirty="0"/>
          </a:p>
          <a:p>
            <a:pPr lvl="1"/>
            <a:r>
              <a:rPr lang="en-US" dirty="0" smtClean="0"/>
              <a:t>Meet weekly</a:t>
            </a:r>
          </a:p>
          <a:p>
            <a:pPr lvl="1"/>
            <a:r>
              <a:rPr lang="en-US" dirty="0" smtClean="0"/>
              <a:t>Supported by a Project Manager</a:t>
            </a:r>
          </a:p>
          <a:p>
            <a:pPr lvl="1"/>
            <a:r>
              <a:rPr lang="en-US" dirty="0" smtClean="0"/>
              <a:t>Composed of multiple sub-teams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Group 1 – Oversight Committee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Shadow Charting</a:t>
            </a:r>
          </a:p>
          <a:p>
            <a:pPr lvl="1"/>
            <a:r>
              <a:rPr lang="en-US" dirty="0" smtClean="0"/>
              <a:t>Process to validate build with end users</a:t>
            </a:r>
          </a:p>
          <a:p>
            <a:pPr lvl="1"/>
            <a:r>
              <a:rPr lang="en-US" dirty="0" smtClean="0"/>
              <a:t>IRNs &amp; IRPs complete process</a:t>
            </a:r>
          </a:p>
          <a:p>
            <a:pPr lvl="1"/>
            <a:r>
              <a:rPr lang="en-US" dirty="0" smtClean="0"/>
              <a:t>Seek feedback from bedside staff for changes</a:t>
            </a:r>
          </a:p>
          <a:p>
            <a:pPr lvl="1"/>
            <a:r>
              <a:rPr lang="en-US" dirty="0" smtClean="0"/>
              <a:t>Process completed post build and functional testing</a:t>
            </a:r>
          </a:p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Partner with clinical teams &amp; educators</a:t>
            </a:r>
          </a:p>
          <a:p>
            <a:pPr lvl="2"/>
            <a:r>
              <a:rPr lang="en-US" dirty="0" smtClean="0"/>
              <a:t>Provide updates of work in progress</a:t>
            </a:r>
          </a:p>
          <a:p>
            <a:pPr lvl="2"/>
            <a:r>
              <a:rPr lang="en-US" dirty="0" smtClean="0"/>
              <a:t>Communicate the “why (purpose)” and then how,         what</a:t>
            </a:r>
          </a:p>
          <a:p>
            <a:pPr lvl="2"/>
            <a:r>
              <a:rPr lang="en-US" dirty="0" smtClean="0"/>
              <a:t>EHR specific communication process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User Adoption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91" y="3505200"/>
            <a:ext cx="1611053" cy="1771461"/>
          </a:xfrm>
          <a:prstGeom prst="rect">
            <a:avLst/>
          </a:prstGeom>
        </p:spPr>
      </p:pic>
      <p:sp>
        <p:nvSpPr>
          <p:cNvPr id="9" name="Left Arrow Callout 8"/>
          <p:cNvSpPr/>
          <p:nvPr/>
        </p:nvSpPr>
        <p:spPr>
          <a:xfrm>
            <a:off x="7845516" y="4114800"/>
            <a:ext cx="1167515" cy="519077"/>
          </a:xfrm>
          <a:prstGeom prst="leftArrowCallou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</a:t>
            </a:r>
          </a:p>
          <a:p>
            <a:pPr algn="ctr"/>
            <a:r>
              <a:rPr lang="en-US" dirty="0" smtClean="0"/>
              <a:t>1st</a:t>
            </a:r>
            <a:endParaRPr lang="en-US" dirty="0"/>
          </a:p>
        </p:txBody>
      </p:sp>
      <p:sp>
        <p:nvSpPr>
          <p:cNvPr id="10" name="Down Arrow Callout 9"/>
          <p:cNvSpPr/>
          <p:nvPr/>
        </p:nvSpPr>
        <p:spPr>
          <a:xfrm>
            <a:off x="7490466" y="3048000"/>
            <a:ext cx="710101" cy="914400"/>
          </a:xfrm>
          <a:prstGeom prst="downArrowCallou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</a:t>
            </a:r>
          </a:p>
          <a:p>
            <a:pPr algn="ctr"/>
            <a:r>
              <a:rPr lang="en-US" dirty="0" smtClean="0"/>
              <a:t>2nd</a:t>
            </a:r>
            <a:endParaRPr lang="en-US" dirty="0"/>
          </a:p>
        </p:txBody>
      </p:sp>
      <p:sp>
        <p:nvSpPr>
          <p:cNvPr id="11" name="Up Arrow Callout 10"/>
          <p:cNvSpPr/>
          <p:nvPr/>
        </p:nvSpPr>
        <p:spPr>
          <a:xfrm>
            <a:off x="7524416" y="5052796"/>
            <a:ext cx="762000" cy="859871"/>
          </a:xfrm>
          <a:prstGeom prst="upArrowCallou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</a:t>
            </a:r>
          </a:p>
          <a:p>
            <a:pPr algn="ctr"/>
            <a:r>
              <a:rPr lang="en-US" dirty="0" smtClean="0"/>
              <a:t>3rd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1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81" y="4213497"/>
            <a:ext cx="3180047" cy="1905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14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97268"/>
            <a:ext cx="3179771" cy="2797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16129"/>
            <a:ext cx="3218428" cy="2223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467" y="4213497"/>
            <a:ext cx="2567509" cy="21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 pitchFamily="18" charset="0"/>
              </a:rPr>
              <a:t>Baylor Scott &amp; White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3733800" cy="4571999"/>
          </a:xfrm>
        </p:spPr>
        <p:txBody>
          <a:bodyPr>
            <a:noAutofit/>
          </a:bodyPr>
          <a:lstStyle/>
          <a:p>
            <a:pPr marL="1587" indent="0" algn="r">
              <a:lnSpc>
                <a:spcPts val="5000"/>
              </a:lnSpc>
              <a:buNone/>
            </a:pP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  <a:p>
            <a:pPr marL="1587" indent="0" algn="r">
              <a:lnSpc>
                <a:spcPts val="5000"/>
              </a:lnSpc>
              <a:buNone/>
            </a:pPr>
            <a:r>
              <a:rPr lang="en-US" sz="6000" dirty="0" smtClean="0">
                <a:solidFill>
                  <a:srgbClr val="FFC000"/>
                </a:solidFill>
              </a:rPr>
              <a:t>$8.3</a:t>
            </a:r>
          </a:p>
          <a:p>
            <a:pPr marL="1587" indent="0" algn="r">
              <a:lnSpc>
                <a:spcPts val="5000"/>
              </a:lnSpc>
              <a:buNone/>
            </a:pPr>
            <a:r>
              <a:rPr lang="en-US" sz="6000" dirty="0" smtClean="0"/>
              <a:t> </a:t>
            </a:r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43</a:t>
            </a:r>
          </a:p>
          <a:p>
            <a:pPr marL="1587" indent="0" algn="r">
              <a:lnSpc>
                <a:spcPts val="5000"/>
              </a:lnSpc>
              <a:buNone/>
            </a:pPr>
            <a:r>
              <a:rPr lang="en-US" sz="6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500</a:t>
            </a:r>
          </a:p>
          <a:p>
            <a:pPr marL="1587" indent="0" algn="r">
              <a:lnSpc>
                <a:spcPts val="5000"/>
              </a:lnSpc>
              <a:buNone/>
            </a:pPr>
            <a:r>
              <a:rPr lang="en-US" sz="6000" dirty="0" smtClean="0">
                <a:solidFill>
                  <a:srgbClr val="00B050"/>
                </a:solidFill>
              </a:rPr>
              <a:t>6,000</a:t>
            </a:r>
          </a:p>
          <a:p>
            <a:pPr marL="1587" indent="0" algn="r">
              <a:lnSpc>
                <a:spcPts val="5000"/>
              </a:lnSpc>
              <a:buNone/>
            </a:pP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34,000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1512199"/>
            <a:ext cx="4648200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Garamond" pitchFamily="18" charset="0"/>
              </a:rPr>
              <a:t>h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Garamond" pitchFamily="18" charset="0"/>
              </a:rPr>
              <a:t>ealth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Garamond" pitchFamily="18" charset="0"/>
              </a:rPr>
              <a:t>p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Garamond" pitchFamily="18" charset="0"/>
              </a:rPr>
              <a:t>lan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4968" y="2200398"/>
            <a:ext cx="4648200" cy="626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Garamond" pitchFamily="18" charset="0"/>
              </a:rPr>
              <a:t>billion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dobe Garamond Pro" pitchFamily="18" charset="0"/>
              </a:rPr>
              <a:t> in assets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5344" y="2826788"/>
            <a:ext cx="4648200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Garamond" pitchFamily="18" charset="0"/>
              </a:rPr>
              <a:t>hospitals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8684" y="3444773"/>
            <a:ext cx="4648200" cy="626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Garamond" pitchFamily="18" charset="0"/>
              </a:rPr>
              <a:t>patient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dobe Garamond Pro" pitchFamily="18" charset="0"/>
              </a:rPr>
              <a:t> care sites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74688" y="4129576"/>
            <a:ext cx="4648200" cy="626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Garamond" pitchFamily="18" charset="0"/>
              </a:rPr>
              <a:t>affiliated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dobe Garamond Pro" pitchFamily="18" charset="0"/>
              </a:rPr>
              <a:t> physicians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7744" y="4806513"/>
            <a:ext cx="4648200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Garamond" pitchFamily="18" charset="0"/>
              </a:rPr>
              <a:t>employees</a:t>
            </a:r>
          </a:p>
        </p:txBody>
      </p:sp>
    </p:spTree>
    <p:extLst>
      <p:ext uri="{BB962C8B-B14F-4D97-AF65-F5344CB8AC3E}">
        <p14:creationId xmlns:p14="http://schemas.microsoft.com/office/powerpoint/2010/main" val="28121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0552" y="325328"/>
            <a:ext cx="8229600" cy="1143000"/>
          </a:xfrm>
        </p:spPr>
        <p:txBody>
          <a:bodyPr/>
          <a:lstStyle/>
          <a:p>
            <a:r>
              <a:rPr lang="en-US" dirty="0" smtClean="0"/>
              <a:t>  Bibliography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17672" y="1524000"/>
            <a:ext cx="8229600" cy="452596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Fisher, R., </a:t>
            </a:r>
            <a:r>
              <a:rPr lang="en-US" sz="1400" dirty="0" err="1" smtClean="0"/>
              <a:t>Ury</a:t>
            </a:r>
            <a:r>
              <a:rPr lang="en-US" sz="1400" dirty="0" smtClean="0"/>
              <a:t>, w., &amp; Patton, B. (2011</a:t>
            </a:r>
            <a:r>
              <a:rPr lang="en-US" sz="1400" i="1" dirty="0" smtClean="0"/>
              <a:t>).  Getting to yes: negotiating agreement without giving in</a:t>
            </a:r>
            <a:r>
              <a:rPr lang="en-US" sz="1400" dirty="0" smtClean="0"/>
              <a:t> (3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ed., rev. ed.).  New York; Penguin Books.</a:t>
            </a:r>
          </a:p>
          <a:p>
            <a:endParaRPr lang="en-US" sz="1400" dirty="0" smtClean="0"/>
          </a:p>
          <a:p>
            <a:r>
              <a:rPr lang="en-US" sz="1400" dirty="0" smtClean="0"/>
              <a:t>Heath, C., &amp; Heath, D. (2010).  </a:t>
            </a:r>
            <a:r>
              <a:rPr lang="en-US" sz="1400" i="1" dirty="0" smtClean="0"/>
              <a:t>Switch: how to change things when change is hard</a:t>
            </a:r>
            <a:r>
              <a:rPr lang="en-US" sz="1400" dirty="0" smtClean="0"/>
              <a:t>.  New York: Broadway Books.  </a:t>
            </a:r>
          </a:p>
          <a:p>
            <a:endParaRPr lang="en-US" sz="1400" dirty="0" smtClean="0"/>
          </a:p>
          <a:p>
            <a:r>
              <a:rPr lang="en-US" sz="1400" dirty="0" smtClean="0"/>
              <a:t>Hiatt, J. (2006).  </a:t>
            </a:r>
            <a:r>
              <a:rPr lang="en-US" sz="1400" i="1" dirty="0" smtClean="0"/>
              <a:t>ADKAR; model for change in business, government, and our community</a:t>
            </a:r>
            <a:r>
              <a:rPr lang="en-US" sz="1400" dirty="0" smtClean="0"/>
              <a:t>.  Loveland, Colorado: </a:t>
            </a:r>
            <a:r>
              <a:rPr lang="en-US" sz="1400" dirty="0" err="1" smtClean="0"/>
              <a:t>Prosci</a:t>
            </a:r>
            <a:r>
              <a:rPr lang="en-US" sz="1400" dirty="0" smtClean="0"/>
              <a:t> Learning Center Publications.  </a:t>
            </a:r>
          </a:p>
          <a:p>
            <a:endParaRPr lang="en-US" sz="1400" dirty="0"/>
          </a:p>
          <a:p>
            <a:r>
              <a:rPr lang="en-US" sz="1400" dirty="0" err="1" smtClean="0"/>
              <a:t>Sinek</a:t>
            </a:r>
            <a:r>
              <a:rPr lang="en-US" sz="1400" dirty="0" smtClean="0"/>
              <a:t>, Simon (2009).  </a:t>
            </a:r>
            <a:r>
              <a:rPr lang="en-US" sz="1400" i="1" dirty="0" smtClean="0"/>
              <a:t>Start with why; how great leaders inspire everyone to take action</a:t>
            </a:r>
            <a:r>
              <a:rPr lang="en-US" sz="1400" dirty="0" smtClean="0"/>
              <a:t>.  New York: Portfolio. ( </a:t>
            </a:r>
            <a:r>
              <a:rPr lang="en-US" sz="1400" dirty="0"/>
              <a:t>Ted </a:t>
            </a:r>
            <a:r>
              <a:rPr lang="en-US" sz="1400" dirty="0" smtClean="0"/>
              <a:t>Talks:  </a:t>
            </a:r>
            <a:r>
              <a:rPr lang="en-US" sz="1400" dirty="0"/>
              <a:t>http://</a:t>
            </a:r>
            <a:r>
              <a:rPr lang="en-US" sz="1400" dirty="0" smtClean="0"/>
              <a:t>www.ted.com/talks/simon_sinek_how_great_leaders_inspire_action)</a:t>
            </a:r>
          </a:p>
          <a:p>
            <a:endParaRPr lang="en-US" sz="1400" dirty="0" smtClean="0"/>
          </a:p>
          <a:p>
            <a:r>
              <a:rPr lang="en-US" sz="1400" dirty="0" err="1"/>
              <a:t>Wohlgumeth</a:t>
            </a:r>
            <a:r>
              <a:rPr lang="en-US" sz="1400" dirty="0"/>
              <a:t>, </a:t>
            </a:r>
            <a:r>
              <a:rPr lang="en-US" sz="1400" dirty="0" smtClean="0"/>
              <a:t>Cindy (2014).  </a:t>
            </a:r>
            <a:r>
              <a:rPr lang="en-US" sz="1400" i="1" dirty="0"/>
              <a:t>Shadow Charting </a:t>
            </a:r>
            <a:r>
              <a:rPr lang="en-US" sz="1400" i="1" dirty="0" smtClean="0"/>
              <a:t>Process.</a:t>
            </a:r>
            <a:r>
              <a:rPr lang="en-US" sz="1400" dirty="0" smtClean="0"/>
              <a:t> </a:t>
            </a:r>
            <a:r>
              <a:rPr lang="en-US" sz="1400" dirty="0"/>
              <a:t>[Power Point Slides]</a:t>
            </a:r>
          </a:p>
          <a:p>
            <a:endParaRPr lang="en-US" sz="1400" b="1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74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Tanna Nelson, BSN, </a:t>
            </a:r>
            <a:r>
              <a:rPr lang="en-US" dirty="0" smtClean="0"/>
              <a:t>RN</a:t>
            </a:r>
          </a:p>
          <a:p>
            <a:r>
              <a:rPr lang="en-US" dirty="0" smtClean="0"/>
              <a:t>Application Analyst III</a:t>
            </a:r>
            <a:endParaRPr lang="en-US" dirty="0"/>
          </a:p>
          <a:p>
            <a:r>
              <a:rPr lang="en-US" dirty="0"/>
              <a:t>Texas Health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888159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0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352800" cy="2761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200704"/>
            <a:ext cx="7848600" cy="868362"/>
          </a:xfrm>
        </p:spPr>
        <p:txBody>
          <a:bodyPr/>
          <a:lstStyle/>
          <a:p>
            <a:r>
              <a:rPr lang="en-US" dirty="0" smtClean="0"/>
              <a:t>Texas Health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43000"/>
            <a:ext cx="7848600" cy="4830763"/>
          </a:xfrm>
        </p:spPr>
        <p:txBody>
          <a:bodyPr/>
          <a:lstStyle/>
          <a:p>
            <a:r>
              <a:rPr lang="en-US" sz="2400" dirty="0" smtClean="0">
                <a:latin typeface="Verdana" panose="020B0604030504040204" pitchFamily="34" charset="0"/>
              </a:rPr>
              <a:t>25 hospitals in North Texas</a:t>
            </a:r>
          </a:p>
          <a:p>
            <a:pPr lvl="1"/>
            <a:r>
              <a:rPr lang="en-US" sz="2000" dirty="0" smtClean="0">
                <a:latin typeface="Verdana" panose="020B0604030504040204" pitchFamily="34" charset="0"/>
              </a:rPr>
              <a:t>14 wholly owned hospitals</a:t>
            </a:r>
          </a:p>
          <a:p>
            <a:r>
              <a:rPr lang="en-US" sz="2400" dirty="0" smtClean="0">
                <a:latin typeface="Verdana" panose="020B0604030504040204" pitchFamily="34" charset="0"/>
              </a:rPr>
              <a:t>133,903 Inpatient Visits</a:t>
            </a:r>
          </a:p>
          <a:p>
            <a:r>
              <a:rPr lang="en-US" sz="2400" dirty="0" smtClean="0">
                <a:latin typeface="Verdana" panose="020B0604030504040204" pitchFamily="34" charset="0"/>
              </a:rPr>
              <a:t>1,238,392 Outpatient Encounters</a:t>
            </a:r>
          </a:p>
          <a:p>
            <a:r>
              <a:rPr lang="en-US" sz="2400" dirty="0" smtClean="0">
                <a:latin typeface="Verdana" panose="020B0604030504040204" pitchFamily="34" charset="0"/>
              </a:rPr>
              <a:t>469,309 ED Visits</a:t>
            </a:r>
          </a:p>
          <a:p>
            <a:r>
              <a:rPr lang="en-US" sz="2400" dirty="0" smtClean="0">
                <a:latin typeface="Verdana" panose="020B0604030504040204" pitchFamily="34" charset="0"/>
              </a:rPr>
              <a:t>89,452 Surgeries</a:t>
            </a:r>
          </a:p>
          <a:p>
            <a:r>
              <a:rPr lang="en-US" sz="2400" dirty="0" smtClean="0">
                <a:latin typeface="Verdana" panose="020B0604030504040204" pitchFamily="34" charset="0"/>
              </a:rPr>
              <a:t>27,200 Deliveries</a:t>
            </a:r>
          </a:p>
          <a:p>
            <a:endParaRPr lang="en-US" sz="2400" dirty="0">
              <a:latin typeface="Verdana" panose="020B0604030504040204" pitchFamily="34" charset="0"/>
            </a:endParaRPr>
          </a:p>
          <a:p>
            <a:r>
              <a:rPr lang="en-US" sz="2400" dirty="0" smtClean="0">
                <a:latin typeface="Verdana" panose="020B0604030504040204" pitchFamily="34" charset="0"/>
              </a:rPr>
              <a:t>5,500 Active Physicians</a:t>
            </a:r>
          </a:p>
          <a:p>
            <a:r>
              <a:rPr lang="en-US" sz="2400" dirty="0" smtClean="0">
                <a:latin typeface="Verdana" panose="020B0604030504040204" pitchFamily="34" charset="0"/>
              </a:rPr>
              <a:t>7,500 RN’s</a:t>
            </a:r>
          </a:p>
          <a:p>
            <a:r>
              <a:rPr lang="en-US" sz="2400" dirty="0" smtClean="0">
                <a:latin typeface="Verdana" panose="020B0604030504040204" pitchFamily="34" charset="0"/>
              </a:rPr>
              <a:t>22,000 Employees</a:t>
            </a:r>
          </a:p>
          <a:p>
            <a:pPr marL="457200" lvl="1" indent="0">
              <a:buNone/>
            </a:pPr>
            <a:endParaRPr lang="en-US" dirty="0">
              <a:latin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3372897" cy="2246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1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ctr"/>
            <a:r>
              <a:rPr lang="en-US" dirty="0"/>
              <a:t>Describe methodology for clinician input into design to ensure usability and adoption</a:t>
            </a:r>
          </a:p>
          <a:p>
            <a:pPr lvl="0" fontAlgn="ctr"/>
            <a:r>
              <a:rPr lang="en-US" dirty="0"/>
              <a:t>Discuss key areas of design that enhance adoption</a:t>
            </a:r>
          </a:p>
          <a:p>
            <a:pPr lvl="0" fontAlgn="ctr"/>
            <a:r>
              <a:rPr lang="en-US" dirty="0"/>
              <a:t>Outline communication strategies that promote clinician education and enhances usage</a:t>
            </a:r>
          </a:p>
          <a:p>
            <a:pPr fontAlgn="ctr"/>
            <a:r>
              <a:rPr lang="en-US" dirty="0"/>
              <a:t> </a:t>
            </a:r>
            <a:r>
              <a:rPr lang="en-US" dirty="0" smtClean="0"/>
              <a:t>Describe </a:t>
            </a:r>
            <a:r>
              <a:rPr lang="en-US" dirty="0"/>
              <a:t>methods to measure the success of the design and monitor usage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Health Record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304800" y="1444294"/>
            <a:ext cx="4192588" cy="4499306"/>
          </a:xfrm>
        </p:spPr>
        <p:txBody>
          <a:bodyPr>
            <a:normAutofit/>
          </a:bodyPr>
          <a:lstStyle/>
          <a:p>
            <a:r>
              <a:rPr lang="en-US" b="1" dirty="0" smtClean="0"/>
              <a:t>Epic</a:t>
            </a:r>
          </a:p>
          <a:p>
            <a:pPr lvl="1"/>
            <a:r>
              <a:rPr lang="en-US" dirty="0" smtClean="0"/>
              <a:t>Inpatient: Clinical Documentation</a:t>
            </a:r>
          </a:p>
          <a:p>
            <a:pPr lvl="1"/>
            <a:r>
              <a:rPr lang="en-US" dirty="0" smtClean="0"/>
              <a:t>Inpatient: Orders</a:t>
            </a:r>
          </a:p>
          <a:p>
            <a:pPr lvl="1"/>
            <a:r>
              <a:rPr lang="en-US" dirty="0" smtClean="0"/>
              <a:t>CPOE</a:t>
            </a:r>
          </a:p>
          <a:p>
            <a:pPr lvl="1"/>
            <a:r>
              <a:rPr lang="en-US" dirty="0" smtClean="0"/>
              <a:t>ASAP (Emergency Department)</a:t>
            </a:r>
          </a:p>
          <a:p>
            <a:pPr lvl="1"/>
            <a:r>
              <a:rPr lang="en-US" dirty="0" smtClean="0"/>
              <a:t>Ambulatory</a:t>
            </a:r>
          </a:p>
          <a:p>
            <a:pPr lvl="1"/>
            <a:r>
              <a:rPr lang="en-US" dirty="0" smtClean="0"/>
              <a:t>Willow (Pharmacy)</a:t>
            </a:r>
          </a:p>
          <a:p>
            <a:pPr lvl="1"/>
            <a:r>
              <a:rPr lang="en-US" dirty="0" smtClean="0"/>
              <a:t>HIM</a:t>
            </a:r>
          </a:p>
          <a:p>
            <a:pPr lvl="1"/>
            <a:r>
              <a:rPr lang="en-US" dirty="0" smtClean="0"/>
              <a:t>Haiku/Canto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9319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Radiant</a:t>
            </a:r>
          </a:p>
          <a:p>
            <a:pPr lvl="1"/>
            <a:r>
              <a:rPr lang="en-US" dirty="0" smtClean="0"/>
              <a:t>Stork</a:t>
            </a:r>
          </a:p>
          <a:p>
            <a:pPr lvl="1"/>
            <a:r>
              <a:rPr lang="en-US" dirty="0" err="1" smtClean="0"/>
              <a:t>Optime</a:t>
            </a:r>
            <a:endParaRPr lang="en-US" dirty="0" smtClean="0"/>
          </a:p>
          <a:p>
            <a:pPr lvl="1"/>
            <a:r>
              <a:rPr lang="en-US" dirty="0" smtClean="0"/>
              <a:t>Anesthesia</a:t>
            </a:r>
          </a:p>
          <a:p>
            <a:pPr lvl="1"/>
            <a:r>
              <a:rPr lang="en-US" dirty="0" smtClean="0"/>
              <a:t>Cadence</a:t>
            </a:r>
          </a:p>
          <a:p>
            <a:pPr lvl="1"/>
            <a:r>
              <a:rPr lang="en-US" dirty="0"/>
              <a:t>Care Everywhere</a:t>
            </a:r>
          </a:p>
          <a:p>
            <a:pPr lvl="1"/>
            <a:r>
              <a:rPr lang="en-US" dirty="0" err="1"/>
              <a:t>MyChart</a:t>
            </a:r>
            <a:endParaRPr lang="en-US" dirty="0"/>
          </a:p>
          <a:p>
            <a:pPr lvl="1"/>
            <a:r>
              <a:rPr lang="en-US" dirty="0" err="1"/>
              <a:t>EpicCare</a:t>
            </a:r>
            <a:r>
              <a:rPr lang="en-US" dirty="0"/>
              <a:t> Link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Preparation and workgroup time may take longer than actual build time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Understand </a:t>
            </a:r>
            <a:r>
              <a:rPr lang="en-US" dirty="0"/>
              <a:t>the types of </a:t>
            </a:r>
            <a:r>
              <a:rPr lang="en-US" dirty="0" smtClean="0"/>
              <a:t>build/design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Set clear workgroup expectations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Design with the end in mind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Identify roles and responsibilities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Communicate, communicate, communicate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It So They Will 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Maintenance: “Keeping the lights on”</a:t>
            </a:r>
          </a:p>
          <a:p>
            <a:endParaRPr lang="en-US" dirty="0" smtClean="0"/>
          </a:p>
          <a:p>
            <a:r>
              <a:rPr lang="en-US" dirty="0" smtClean="0"/>
              <a:t>Optimization: Improvement of documentation or workflows</a:t>
            </a:r>
          </a:p>
          <a:p>
            <a:endParaRPr lang="en-US" dirty="0" smtClean="0"/>
          </a:p>
          <a:p>
            <a:r>
              <a:rPr lang="en-US" dirty="0" smtClean="0"/>
              <a:t>Regulatory: Required for patient care</a:t>
            </a:r>
          </a:p>
          <a:p>
            <a:endParaRPr lang="en-US" dirty="0" smtClean="0"/>
          </a:p>
          <a:p>
            <a:r>
              <a:rPr lang="en-US" dirty="0" smtClean="0"/>
              <a:t>Strategic: Institution initiative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Build/Design </a:t>
            </a:r>
            <a:r>
              <a:rPr lang="en-US" dirty="0" smtClean="0"/>
              <a:t>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Ultimate goal </a:t>
            </a:r>
          </a:p>
          <a:p>
            <a:r>
              <a:rPr lang="en-US" dirty="0" smtClean="0"/>
              <a:t>Freedoms and limits</a:t>
            </a:r>
          </a:p>
          <a:p>
            <a:r>
              <a:rPr lang="en-US" dirty="0" smtClean="0"/>
              <a:t>Work must be detailed </a:t>
            </a:r>
          </a:p>
          <a:p>
            <a:r>
              <a:rPr lang="en-US" dirty="0" smtClean="0"/>
              <a:t>Will not look like it did on paper</a:t>
            </a:r>
          </a:p>
          <a:p>
            <a:r>
              <a:rPr lang="en-US" dirty="0" smtClean="0"/>
              <a:t>Technical limitations may affect workflow</a:t>
            </a:r>
          </a:p>
          <a:p>
            <a:r>
              <a:rPr lang="en-US" dirty="0" smtClean="0"/>
              <a:t>Everything is connected, nothing stands alone</a:t>
            </a:r>
          </a:p>
          <a:p>
            <a:r>
              <a:rPr lang="en-US" dirty="0" smtClean="0"/>
              <a:t>Assume builders/report writers are not clinical</a:t>
            </a:r>
          </a:p>
          <a:p>
            <a:r>
              <a:rPr lang="en-US" dirty="0" smtClean="0"/>
              <a:t>Success is dependent on level of engagement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Workgroup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Design with analytics in mind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One of the most important aspects of the design process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Makes the documentation meaningful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Can determine how documentation tools should be/can be built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Reporting SME should be present at design sessions</a:t>
            </a:r>
          </a:p>
          <a:p>
            <a:endParaRPr lang="en-US" dirty="0" smtClean="0"/>
          </a:p>
          <a:p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Reporting, Auditing,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clear deliverables for each partnership</a:t>
            </a:r>
          </a:p>
          <a:p>
            <a:r>
              <a:rPr lang="en-US" dirty="0" smtClean="0"/>
              <a:t>Hold partners accountable</a:t>
            </a:r>
          </a:p>
          <a:p>
            <a:r>
              <a:rPr lang="en-US" dirty="0" smtClean="0"/>
              <a:t>Allow for growth through responsibility</a:t>
            </a:r>
          </a:p>
          <a:p>
            <a:r>
              <a:rPr lang="en-US" dirty="0" smtClean="0"/>
              <a:t>Share in success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and Design Partnership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communication</a:t>
            </a:r>
          </a:p>
          <a:p>
            <a:r>
              <a:rPr lang="en-US" dirty="0" smtClean="0"/>
              <a:t>Frequent reminders</a:t>
            </a:r>
          </a:p>
          <a:p>
            <a:r>
              <a:rPr lang="en-US" dirty="0" smtClean="0"/>
              <a:t>Leadership involvement</a:t>
            </a:r>
          </a:p>
          <a:p>
            <a:r>
              <a:rPr lang="en-US" dirty="0" smtClean="0"/>
              <a:t>Provide multiple educational opportunities</a:t>
            </a:r>
          </a:p>
          <a:p>
            <a:r>
              <a:rPr lang="en-US" dirty="0" smtClean="0"/>
              <a:t>Involve project owners to be proactive and interactive</a:t>
            </a:r>
          </a:p>
          <a:p>
            <a:r>
              <a:rPr lang="en-US" dirty="0" smtClean="0"/>
              <a:t>Set clear roles and responsibilities</a:t>
            </a:r>
          </a:p>
          <a:p>
            <a:r>
              <a:rPr lang="en-US" dirty="0" smtClean="0"/>
              <a:t>Remember that the success is dependent on everyone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Communicate, Communicate, Communicate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Workgroup Successes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Exchange Report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458200" cy="3951288"/>
          </a:xfrm>
        </p:spPr>
        <p:txBody>
          <a:bodyPr/>
          <a:lstStyle/>
          <a:p>
            <a:r>
              <a:rPr lang="en-US" dirty="0"/>
              <a:t>Too long with scrolling, scrolling and more </a:t>
            </a:r>
            <a:r>
              <a:rPr lang="en-US" dirty="0" smtClean="0"/>
              <a:t>scrolling</a:t>
            </a:r>
          </a:p>
          <a:p>
            <a:r>
              <a:rPr lang="en-US" dirty="0" smtClean="0"/>
              <a:t>Difficult </a:t>
            </a:r>
            <a:r>
              <a:rPr lang="en-US" dirty="0"/>
              <a:t>to find specific information</a:t>
            </a:r>
          </a:p>
          <a:p>
            <a:r>
              <a:rPr lang="en-US" dirty="0" smtClean="0"/>
              <a:t>Users </a:t>
            </a:r>
            <a:r>
              <a:rPr lang="en-US" dirty="0"/>
              <a:t>did not feel it was useful</a:t>
            </a:r>
          </a:p>
          <a:p>
            <a:r>
              <a:rPr lang="en-US" dirty="0" smtClean="0"/>
              <a:t>3 previous attempts at re-design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Handoff ‘</a:t>
            </a:r>
            <a:r>
              <a:rPr lang="en-US" dirty="0"/>
              <a:t>big button’</a:t>
            </a:r>
          </a:p>
          <a:p>
            <a:pPr lvl="1"/>
            <a:r>
              <a:rPr lang="en-US" dirty="0"/>
              <a:t>Always on the nurse’s list of activities</a:t>
            </a:r>
          </a:p>
          <a:p>
            <a:pPr lvl="1"/>
            <a:r>
              <a:rPr lang="en-US" dirty="0"/>
              <a:t>Easy access</a:t>
            </a:r>
          </a:p>
          <a:p>
            <a:r>
              <a:rPr lang="en-US" dirty="0"/>
              <a:t>Activity </a:t>
            </a:r>
            <a:r>
              <a:rPr lang="en-US" dirty="0" smtClean="0"/>
              <a:t>opens </a:t>
            </a:r>
            <a:r>
              <a:rPr lang="en-US" dirty="0"/>
              <a:t>a Navigator</a:t>
            </a:r>
          </a:p>
          <a:p>
            <a:pPr lvl="1"/>
            <a:r>
              <a:rPr lang="en-US" dirty="0" smtClean="0"/>
              <a:t>Table </a:t>
            </a:r>
            <a:r>
              <a:rPr lang="en-US" dirty="0"/>
              <a:t>of contents </a:t>
            </a:r>
            <a:r>
              <a:rPr lang="en-US" dirty="0" smtClean="0"/>
              <a:t>with sections to review or skip</a:t>
            </a:r>
            <a:endParaRPr lang="en-US" dirty="0"/>
          </a:p>
          <a:p>
            <a:pPr lvl="1"/>
            <a:r>
              <a:rPr lang="en-US" dirty="0"/>
              <a:t>Utilized </a:t>
            </a:r>
            <a:r>
              <a:rPr lang="en-US" dirty="0" smtClean="0"/>
              <a:t>a consolidated view with quick access to additional information if needed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Handoff</a:t>
            </a:r>
            <a:br>
              <a:rPr lang="en-US" dirty="0" smtClean="0"/>
            </a:br>
            <a:r>
              <a:rPr lang="en-US" dirty="0" smtClean="0"/>
              <a:t>Professional Exchange Report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57200" y="914400"/>
            <a:ext cx="6934200" cy="381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450791" y="914400"/>
            <a:ext cx="6934200" cy="381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198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Toni Johnson-Akers, MBA, BSN, RN-BC</a:t>
            </a:r>
          </a:p>
          <a:p>
            <a:r>
              <a:rPr lang="en-US" dirty="0"/>
              <a:t>Baylor Scott &amp; White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42946"/>
            <a:ext cx="3657600" cy="5450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30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Handoff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Handoff ‘big button’</a:t>
            </a:r>
          </a:p>
          <a:p>
            <a:pPr lvl="1"/>
            <a:r>
              <a:rPr lang="en-US" dirty="0"/>
              <a:t>Always </a:t>
            </a:r>
            <a:r>
              <a:rPr lang="en-US" dirty="0" smtClean="0"/>
              <a:t>available</a:t>
            </a:r>
          </a:p>
          <a:p>
            <a:pPr lvl="1"/>
            <a:r>
              <a:rPr lang="en-US" dirty="0" smtClean="0"/>
              <a:t>Easy access</a:t>
            </a:r>
          </a:p>
          <a:p>
            <a:pPr lvl="1"/>
            <a:r>
              <a:rPr lang="en-US" dirty="0" smtClean="0"/>
              <a:t>Table of contents</a:t>
            </a:r>
          </a:p>
          <a:p>
            <a:pPr lvl="1"/>
            <a:r>
              <a:rPr lang="en-US" dirty="0" smtClean="0"/>
              <a:t>SBAR sections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31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Handoff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4926">
            <a:off x="266345" y="807567"/>
            <a:ext cx="8572976" cy="118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926">
            <a:off x="1773095" y="1720306"/>
            <a:ext cx="7079550" cy="3778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5857">
            <a:off x="124044" y="2956643"/>
            <a:ext cx="5486300" cy="2579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387">
            <a:off x="722705" y="4720449"/>
            <a:ext cx="8085137" cy="219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Physicians &amp; Quality Measures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Challenge:</a:t>
            </a:r>
          </a:p>
          <a:p>
            <a:pPr marL="598932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Physicians can easily miss a measure requirements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Perfect BPA placement challenging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Unapproved workflows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Need a ‘smart’ something strategically placed in a location that must be visited</a:t>
            </a:r>
          </a:p>
          <a:p>
            <a:pPr marL="109728" indent="0">
              <a:buNone/>
            </a:pPr>
            <a:r>
              <a:rPr lang="en-US" dirty="0" smtClean="0"/>
              <a:t>Solution: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Create a “smarter” discharge summary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Populates quality measure “Reason why” documentation opportunities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Only displays items that need to be addressed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875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20000" cy="1143000"/>
          </a:xfrm>
        </p:spPr>
        <p:txBody>
          <a:bodyPr anchor="t"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001049"/>
              </p:ext>
            </p:extLst>
          </p:nvPr>
        </p:nvGraphicFramePr>
        <p:xfrm>
          <a:off x="381000" y="1143000"/>
          <a:ext cx="669059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Rounded Rectangle 24"/>
          <p:cNvSpPr/>
          <p:nvPr/>
        </p:nvSpPr>
        <p:spPr>
          <a:xfrm>
            <a:off x="6985616" y="2667000"/>
            <a:ext cx="2005984" cy="5934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3FA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Do nothing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 rot="16200000">
            <a:off x="6350481" y="4349191"/>
            <a:ext cx="513546" cy="653892"/>
            <a:chOff x="2668778" y="800586"/>
            <a:chExt cx="513546" cy="442964"/>
          </a:xfrm>
          <a:solidFill>
            <a:srgbClr val="6EB5CD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Right Arrow 26"/>
            <p:cNvSpPr/>
            <p:nvPr/>
          </p:nvSpPr>
          <p:spPr>
            <a:xfrm rot="5400000">
              <a:off x="2704069" y="765295"/>
              <a:ext cx="442964" cy="51354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ight Arrow 4"/>
            <p:cNvSpPr/>
            <p:nvPr/>
          </p:nvSpPr>
          <p:spPr>
            <a:xfrm>
              <a:off x="2771487" y="800587"/>
              <a:ext cx="308128" cy="310075"/>
            </a:xfrm>
            <a:prstGeom prst="rect">
              <a:avLst/>
            </a:prstGeom>
            <a:grpFill/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solidFill>
                    <a:schemeClr val="tx1"/>
                  </a:solidFill>
                </a:rPr>
                <a:t>Yes</a:t>
              </a:r>
              <a:endParaRPr lang="en-US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16200000">
            <a:off x="6312381" y="2714834"/>
            <a:ext cx="513546" cy="577691"/>
            <a:chOff x="2668778" y="800586"/>
            <a:chExt cx="513546" cy="442964"/>
          </a:xfrm>
          <a:solidFill>
            <a:srgbClr val="3FA9C8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Right Arrow 29"/>
            <p:cNvSpPr/>
            <p:nvPr/>
          </p:nvSpPr>
          <p:spPr>
            <a:xfrm rot="5400000">
              <a:off x="2704069" y="765295"/>
              <a:ext cx="442964" cy="51354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ight Arrow 4"/>
            <p:cNvSpPr/>
            <p:nvPr/>
          </p:nvSpPr>
          <p:spPr>
            <a:xfrm>
              <a:off x="2771487" y="800587"/>
              <a:ext cx="308128" cy="310075"/>
            </a:xfrm>
            <a:prstGeom prst="rect">
              <a:avLst/>
            </a:prstGeom>
            <a:grpFill/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solidFill>
                    <a:schemeClr val="tx1"/>
                  </a:solidFill>
                </a:rPr>
                <a:t>Yes</a:t>
              </a:r>
              <a:endParaRPr lang="en-US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16200000">
            <a:off x="6312381" y="1210683"/>
            <a:ext cx="513546" cy="577692"/>
            <a:chOff x="2668778" y="800586"/>
            <a:chExt cx="513546" cy="442964"/>
          </a:xfrm>
          <a:solidFill>
            <a:srgbClr val="2892AD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Right Arrow 32"/>
            <p:cNvSpPr/>
            <p:nvPr/>
          </p:nvSpPr>
          <p:spPr>
            <a:xfrm rot="5400000">
              <a:off x="2704069" y="765295"/>
              <a:ext cx="442964" cy="51354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ight Arrow 4"/>
            <p:cNvSpPr/>
            <p:nvPr/>
          </p:nvSpPr>
          <p:spPr>
            <a:xfrm>
              <a:off x="2771487" y="800587"/>
              <a:ext cx="308128" cy="310075"/>
            </a:xfrm>
            <a:prstGeom prst="rect">
              <a:avLst/>
            </a:prstGeom>
            <a:grpFill/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solidFill>
                    <a:schemeClr val="tx1"/>
                  </a:solidFill>
                </a:rPr>
                <a:t>No</a:t>
              </a:r>
              <a:endParaRPr lang="en-US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985616" y="4343400"/>
            <a:ext cx="2005984" cy="5895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EB5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Do nothing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34200" y="1143000"/>
            <a:ext cx="2057400" cy="6133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2892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Do nothing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1"/>
            <a:ext cx="6358580" cy="1905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29" y="3352800"/>
            <a:ext cx="7893363" cy="2286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3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48976"/>
            <a:ext cx="7391401" cy="311115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5102"/>
            <a:ext cx="5257800" cy="225198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9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686800" cy="4525963"/>
          </a:xfrm>
        </p:spPr>
        <p:txBody>
          <a:bodyPr/>
          <a:lstStyle/>
          <a:p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Tanna Nelson: 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TannaNelson@texashealth.org</a:t>
            </a:r>
          </a:p>
          <a:p>
            <a:endParaRPr lang="en-US" dirty="0" smtClean="0"/>
          </a:p>
          <a:p>
            <a:r>
              <a:rPr lang="en-US" dirty="0" smtClean="0"/>
              <a:t>Toni Johnson-Akers: 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Toni.Johnson-Akers@baylorhealth.edu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marL="109728" indent="0" algn="ctr"/>
            <a:r>
              <a:rPr lang="en-US" sz="4800" b="0" dirty="0"/>
              <a:t>Thank you for attending</a:t>
            </a:r>
            <a:r>
              <a:rPr lang="en-US" sz="4800" b="0" dirty="0" smtClean="0"/>
              <a:t>!</a:t>
            </a:r>
            <a:endParaRPr lang="en-US" sz="4800" b="0" dirty="0"/>
          </a:p>
        </p:txBody>
      </p:sp>
    </p:spTree>
    <p:extLst>
      <p:ext uri="{BB962C8B-B14F-4D97-AF65-F5344CB8AC3E}">
        <p14:creationId xmlns:p14="http://schemas.microsoft.com/office/powerpoint/2010/main" val="40761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38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0552" y="325328"/>
            <a:ext cx="8229600" cy="1143000"/>
          </a:xfrm>
        </p:spPr>
        <p:txBody>
          <a:bodyPr/>
          <a:lstStyle/>
          <a:p>
            <a:r>
              <a:rPr lang="en-US" dirty="0" smtClean="0"/>
              <a:t>  Bibliography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17672" y="1524000"/>
            <a:ext cx="8229600" cy="452596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Fisher, R., </a:t>
            </a:r>
            <a:r>
              <a:rPr lang="en-US" sz="1400" dirty="0" err="1" smtClean="0"/>
              <a:t>Ury</a:t>
            </a:r>
            <a:r>
              <a:rPr lang="en-US" sz="1400" dirty="0" smtClean="0"/>
              <a:t>, w., &amp; Patton, B. (2011</a:t>
            </a:r>
            <a:r>
              <a:rPr lang="en-US" sz="1400" i="1" dirty="0" smtClean="0"/>
              <a:t>).  Getting to yes: negotiating agreement without giving in</a:t>
            </a:r>
            <a:r>
              <a:rPr lang="en-US" sz="1400" dirty="0" smtClean="0"/>
              <a:t> (3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ed., rev. ed.).  New York; Penguin Books.</a:t>
            </a:r>
          </a:p>
          <a:p>
            <a:endParaRPr lang="en-US" sz="1400" dirty="0" smtClean="0"/>
          </a:p>
          <a:p>
            <a:r>
              <a:rPr lang="en-US" sz="1400" dirty="0" smtClean="0"/>
              <a:t>Heath, C., &amp; Heath, D. (2010).  </a:t>
            </a:r>
            <a:r>
              <a:rPr lang="en-US" sz="1400" i="1" dirty="0" smtClean="0"/>
              <a:t>Switch: how to change things when change is hard</a:t>
            </a:r>
            <a:r>
              <a:rPr lang="en-US" sz="1400" dirty="0" smtClean="0"/>
              <a:t>.  New York: Broadway Books.  </a:t>
            </a:r>
          </a:p>
          <a:p>
            <a:endParaRPr lang="en-US" sz="1400" dirty="0" smtClean="0"/>
          </a:p>
          <a:p>
            <a:r>
              <a:rPr lang="en-US" sz="1400" dirty="0" smtClean="0"/>
              <a:t>Hiatt, J. (2006).  </a:t>
            </a:r>
            <a:r>
              <a:rPr lang="en-US" sz="1400" i="1" dirty="0" smtClean="0"/>
              <a:t>ADKAR; model for change in business, government, and our community</a:t>
            </a:r>
            <a:r>
              <a:rPr lang="en-US" sz="1400" dirty="0" smtClean="0"/>
              <a:t>.  Loveland, Colorado: </a:t>
            </a:r>
            <a:r>
              <a:rPr lang="en-US" sz="1400" dirty="0" err="1" smtClean="0"/>
              <a:t>Prosci</a:t>
            </a:r>
            <a:r>
              <a:rPr lang="en-US" sz="1400" dirty="0" smtClean="0"/>
              <a:t> Learning Center Publications.  </a:t>
            </a:r>
          </a:p>
          <a:p>
            <a:endParaRPr lang="en-US" sz="1400" dirty="0"/>
          </a:p>
          <a:p>
            <a:r>
              <a:rPr lang="en-US" sz="1400" dirty="0" err="1" smtClean="0"/>
              <a:t>Sinek</a:t>
            </a:r>
            <a:r>
              <a:rPr lang="en-US" sz="1400" dirty="0" smtClean="0"/>
              <a:t>, Simon (2009).  </a:t>
            </a:r>
            <a:r>
              <a:rPr lang="en-US" sz="1400" i="1" dirty="0" smtClean="0"/>
              <a:t>Start with why; how great leaders inspire everyone to take action</a:t>
            </a:r>
            <a:r>
              <a:rPr lang="en-US" sz="1400" dirty="0" smtClean="0"/>
              <a:t>.  New York: Portfolio. ( </a:t>
            </a:r>
            <a:r>
              <a:rPr lang="en-US" sz="1400" dirty="0"/>
              <a:t>Ted </a:t>
            </a:r>
            <a:r>
              <a:rPr lang="en-US" sz="1400" dirty="0" smtClean="0"/>
              <a:t>Talks:  </a:t>
            </a:r>
            <a:r>
              <a:rPr lang="en-US" sz="1400" dirty="0"/>
              <a:t>http://</a:t>
            </a:r>
            <a:r>
              <a:rPr lang="en-US" sz="1400" dirty="0" smtClean="0"/>
              <a:t>www.ted.com/talks/simon_sinek_how_great_leaders_inspire_action)</a:t>
            </a:r>
          </a:p>
          <a:p>
            <a:endParaRPr lang="en-US" sz="1400" dirty="0" smtClean="0"/>
          </a:p>
          <a:p>
            <a:r>
              <a:rPr lang="en-US" sz="1400" dirty="0" err="1"/>
              <a:t>Wohlgumeth</a:t>
            </a:r>
            <a:r>
              <a:rPr lang="en-US" sz="1400" dirty="0"/>
              <a:t>, </a:t>
            </a:r>
            <a:r>
              <a:rPr lang="en-US" sz="1400" dirty="0" smtClean="0"/>
              <a:t>Cindy (2014).  </a:t>
            </a:r>
            <a:r>
              <a:rPr lang="en-US" sz="1400" i="1" dirty="0"/>
              <a:t>Shadow Charting </a:t>
            </a:r>
            <a:r>
              <a:rPr lang="en-US" sz="1400" i="1" dirty="0" smtClean="0"/>
              <a:t>Process.</a:t>
            </a:r>
            <a:r>
              <a:rPr lang="en-US" sz="1400" dirty="0" smtClean="0"/>
              <a:t> </a:t>
            </a:r>
            <a:r>
              <a:rPr lang="en-US" sz="1400" dirty="0"/>
              <a:t>[Power Point Slides]</a:t>
            </a:r>
          </a:p>
          <a:p>
            <a:endParaRPr lang="en-US" sz="1400" b="1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47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40" y="2209800"/>
            <a:ext cx="3955978" cy="379149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672" y="381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>for all the work you each contribute daily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48000"/>
            <a:ext cx="2277632" cy="191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“Build with the end in Mind”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does “success” look like?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20" y="2334609"/>
            <a:ext cx="2554043" cy="28194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“Evolution not Revolution”</a:t>
            </a:r>
          </a:p>
          <a:p>
            <a:pPr lvl="1"/>
            <a:r>
              <a:rPr lang="en-US" dirty="0" smtClean="0"/>
              <a:t>Consensus driven organization</a:t>
            </a:r>
          </a:p>
          <a:p>
            <a:pPr lvl="1"/>
            <a:r>
              <a:rPr lang="en-US" dirty="0" smtClean="0"/>
              <a:t>Completed last implementation</a:t>
            </a:r>
          </a:p>
          <a:p>
            <a:pPr lvl="2"/>
            <a:r>
              <a:rPr lang="en-US" dirty="0" smtClean="0"/>
              <a:t>Some gaps remain</a:t>
            </a:r>
          </a:p>
          <a:p>
            <a:pPr lvl="1"/>
            <a:r>
              <a:rPr lang="en-US" dirty="0" smtClean="0"/>
              <a:t>Wide variation of facilities</a:t>
            </a:r>
          </a:p>
          <a:p>
            <a:pPr lvl="2"/>
            <a:r>
              <a:rPr lang="en-US" dirty="0" smtClean="0"/>
              <a:t>Small to Large</a:t>
            </a:r>
          </a:p>
          <a:p>
            <a:pPr lvl="2"/>
            <a:r>
              <a:rPr lang="en-US" dirty="0" smtClean="0"/>
              <a:t>Academic to Community</a:t>
            </a:r>
          </a:p>
          <a:p>
            <a:pPr lvl="2"/>
            <a:r>
              <a:rPr lang="en-US" dirty="0" smtClean="0"/>
              <a:t>Specialty Hospitals</a:t>
            </a:r>
          </a:p>
          <a:p>
            <a:r>
              <a:rPr lang="en-US" dirty="0" smtClean="0"/>
              <a:t>EHR support </a:t>
            </a:r>
          </a:p>
          <a:p>
            <a:pPr lvl="1"/>
            <a:r>
              <a:rPr lang="en-US" dirty="0" smtClean="0"/>
              <a:t>Nursing and Patient Care</a:t>
            </a:r>
          </a:p>
          <a:p>
            <a:pPr lvl="1"/>
            <a:r>
              <a:rPr lang="en-US" dirty="0" smtClean="0"/>
              <a:t>Physician</a:t>
            </a:r>
          </a:p>
          <a:p>
            <a:pPr lvl="1"/>
            <a:r>
              <a:rPr lang="en-US" dirty="0" smtClean="0"/>
              <a:t>Information Services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Baylor Scott &amp; White – NTX Journey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79573"/>
            <a:ext cx="1885061" cy="18850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487723">
            <a:off x="7208713" y="1475507"/>
            <a:ext cx="85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EHR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249" y="4626175"/>
            <a:ext cx="15240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Physician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Informatics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3446" y="5097043"/>
            <a:ext cx="21336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Nursing &amp; Patient Care Informatics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9736" y="3979844"/>
            <a:ext cx="151731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Information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Services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Process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34" y="2816431"/>
            <a:ext cx="905256" cy="905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8" y="3962400"/>
            <a:ext cx="1077016" cy="1838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6" y="1417639"/>
            <a:ext cx="1188619" cy="1158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86" y="1227589"/>
            <a:ext cx="1747418" cy="14008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86" y="4180331"/>
            <a:ext cx="1595018" cy="16204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87" y="2438400"/>
            <a:ext cx="2447085" cy="1694532"/>
          </a:xfrm>
          <a:prstGeom prst="rect">
            <a:avLst/>
          </a:prstGeom>
        </p:spPr>
      </p:pic>
      <p:sp>
        <p:nvSpPr>
          <p:cNvPr id="16" name="Quad Arrow 15"/>
          <p:cNvSpPr/>
          <p:nvPr/>
        </p:nvSpPr>
        <p:spPr>
          <a:xfrm>
            <a:off x="3178138" y="2907950"/>
            <a:ext cx="2121313" cy="992881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Facility/Discipline/Individual identifies an issue</a:t>
            </a:r>
          </a:p>
          <a:p>
            <a:pPr lvl="1"/>
            <a:r>
              <a:rPr lang="en-US" dirty="0" smtClean="0"/>
              <a:t>Facility Informatics investigates – Determine change request or break/fix</a:t>
            </a:r>
          </a:p>
          <a:p>
            <a:pPr lvl="1"/>
            <a:r>
              <a:rPr lang="en-US" dirty="0" smtClean="0"/>
              <a:t>Evaluate outstanding request and partner with requestor for system council (if available) approval for proposed solution</a:t>
            </a:r>
            <a:r>
              <a:rPr lang="en-US" dirty="0" smtClean="0">
                <a:solidFill>
                  <a:srgbClr val="FF0000"/>
                </a:solidFill>
              </a:rPr>
              <a:t>.  Solution must work for all </a:t>
            </a:r>
          </a:p>
          <a:p>
            <a:r>
              <a:rPr lang="en-US" dirty="0" smtClean="0"/>
              <a:t>Presents Solution to appropriate team/council/subgroup</a:t>
            </a:r>
          </a:p>
          <a:p>
            <a:pPr lvl="1"/>
            <a:r>
              <a:rPr lang="en-US" dirty="0" smtClean="0"/>
              <a:t>If approved – proceed to EHR Governance process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– High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Meet with requestor</a:t>
            </a:r>
          </a:p>
          <a:p>
            <a:r>
              <a:rPr lang="en-US" dirty="0" smtClean="0"/>
              <a:t>Define the problem – is it something the EHR can impact</a:t>
            </a:r>
          </a:p>
          <a:p>
            <a:r>
              <a:rPr lang="en-US" dirty="0" smtClean="0"/>
              <a:t>Determine if workflow available from the library </a:t>
            </a:r>
          </a:p>
          <a:p>
            <a:r>
              <a:rPr lang="en-US" u="sng" dirty="0" smtClean="0"/>
              <a:t>OBSERVE</a:t>
            </a:r>
            <a:r>
              <a:rPr lang="en-US" dirty="0" smtClean="0"/>
              <a:t> &amp; </a:t>
            </a:r>
            <a:r>
              <a:rPr lang="en-US" u="sng" dirty="0" smtClean="0"/>
              <a:t>DOCUMENT</a:t>
            </a:r>
            <a:r>
              <a:rPr lang="en-US" dirty="0" smtClean="0"/>
              <a:t> workflow – learn the details</a:t>
            </a:r>
          </a:p>
          <a:p>
            <a:r>
              <a:rPr lang="en-US" dirty="0" smtClean="0"/>
              <a:t>Determine metrics</a:t>
            </a:r>
          </a:p>
          <a:p>
            <a:r>
              <a:rPr lang="en-US" dirty="0" smtClean="0"/>
              <a:t>Document solution requirements</a:t>
            </a:r>
          </a:p>
          <a:p>
            <a:pPr lvl="1"/>
            <a:r>
              <a:rPr lang="en-US" dirty="0" smtClean="0"/>
              <a:t>Policy, standards, etc…….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Request Process – Always a Partnership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3AEB-4126-437C-BCDA-F9D30B5ABC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4942</TotalTime>
  <Words>1358</Words>
  <Application>Microsoft Office PowerPoint</Application>
  <PresentationFormat>On-screen Show (4:3)</PresentationFormat>
  <Paragraphs>305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Build It So They Will Come</vt:lpstr>
      <vt:lpstr>Session Objectives</vt:lpstr>
      <vt:lpstr>PowerPoint Presentation</vt:lpstr>
      <vt:lpstr>Thank You for all the work you each contribute daily</vt:lpstr>
      <vt:lpstr>“Build with the end in Mind”</vt:lpstr>
      <vt:lpstr>Baylor Scott &amp; White – NTX Journey</vt:lpstr>
      <vt:lpstr>Governance Process</vt:lpstr>
      <vt:lpstr>Process – High Level</vt:lpstr>
      <vt:lpstr>Change Request Process – Always a Partnership</vt:lpstr>
      <vt:lpstr>Governance</vt:lpstr>
      <vt:lpstr>Subgroups</vt:lpstr>
      <vt:lpstr>Work Group 1 – Oversight Committee </vt:lpstr>
      <vt:lpstr>End User Adoption</vt:lpstr>
      <vt:lpstr>Locations</vt:lpstr>
      <vt:lpstr>Baylor Scott &amp; White</vt:lpstr>
      <vt:lpstr>  Bibliography</vt:lpstr>
      <vt:lpstr>PowerPoint Presentation</vt:lpstr>
      <vt:lpstr>PowerPoint Presentation</vt:lpstr>
      <vt:lpstr>Texas Health Resources</vt:lpstr>
      <vt:lpstr>Electronic Health Record</vt:lpstr>
      <vt:lpstr>Build It So They Will Come</vt:lpstr>
      <vt:lpstr>Build/Design Types</vt:lpstr>
      <vt:lpstr>Workgroup Expectations</vt:lpstr>
      <vt:lpstr>Reporting, Auditing, Monitoring</vt:lpstr>
      <vt:lpstr>IT and Design Partnership</vt:lpstr>
      <vt:lpstr>Communicate, Communicate, Communicate</vt:lpstr>
      <vt:lpstr>Workgroup Successes</vt:lpstr>
      <vt:lpstr>Professional Exchange Report</vt:lpstr>
      <vt:lpstr>Handoff Professional Exchange Report</vt:lpstr>
      <vt:lpstr>Handoff</vt:lpstr>
      <vt:lpstr>Handoff</vt:lpstr>
      <vt:lpstr>Physicians &amp; Quality Measures Documentation</vt:lpstr>
      <vt:lpstr>How it Works</vt:lpstr>
      <vt:lpstr>Example #1</vt:lpstr>
      <vt:lpstr>Example #2</vt:lpstr>
      <vt:lpstr>PowerPoint Presentation</vt:lpstr>
      <vt:lpstr>Thank you for attending!</vt:lpstr>
      <vt:lpstr>  Bibliography</vt:lpstr>
    </vt:vector>
  </TitlesOfParts>
  <Company>Tenet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Informatics:  It’s Our Time!</dc:title>
  <dc:creator>DuSold, Dorothy</dc:creator>
  <cp:lastModifiedBy>Mitchell, Mary Beth</cp:lastModifiedBy>
  <cp:revision>79</cp:revision>
  <dcterms:created xsi:type="dcterms:W3CDTF">2014-08-13T16:42:57Z</dcterms:created>
  <dcterms:modified xsi:type="dcterms:W3CDTF">2014-10-19T01:49:56Z</dcterms:modified>
</cp:coreProperties>
</file>