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62" r:id="rId5"/>
    <p:sldId id="263" r:id="rId6"/>
    <p:sldId id="264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73B4-CD70-41D1-8A9D-71C20E122837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7A233-C82D-41BE-894F-457609E1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6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9000"/>
            <a:lum/>
          </a:blip>
          <a:srcRect/>
          <a:stretch>
            <a:fillRect t="-36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77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30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alphaModFix amt="12000"/>
            <a:lum/>
          </a:blip>
          <a:srcRect/>
          <a:tile tx="44450" ty="6350" sx="97000" sy="99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1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5200"/>
            <a:ext cx="24749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36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2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0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3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2000"/>
            <a:lum/>
          </a:blip>
          <a:srcRect/>
          <a:tile tx="44450" ty="31750" sx="97000" sy="9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B803-E462-4741-B8BD-B058610752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686800" y="0"/>
            <a:ext cx="457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30" y="6250598"/>
            <a:ext cx="1828069" cy="60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35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Joe Jackson, VP Sales, Lone Star Communications, Inc. </a:t>
            </a:r>
          </a:p>
          <a:p>
            <a:r>
              <a:rPr lang="en-US" dirty="0"/>
              <a:t>Dr. Donna Montgomery, Clinical Informatics Officer, Lone Star Communications, Inc.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5BF1F0-9D15-4E9A-A024-04224FEC3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76310"/>
            <a:ext cx="2986087" cy="19812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A4B2E6-A313-4EF7-A04C-13F5BE9090A7}"/>
              </a:ext>
            </a:extLst>
          </p:cNvPr>
          <p:cNvSpPr txBox="1"/>
          <p:nvPr/>
        </p:nvSpPr>
        <p:spPr>
          <a:xfrm>
            <a:off x="609600" y="381000"/>
            <a:ext cx="8168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Crossing the Bridge to New and Emerging Technologies</a:t>
            </a:r>
          </a:p>
        </p:txBody>
      </p:sp>
    </p:spTree>
    <p:extLst>
      <p:ext uri="{BB962C8B-B14F-4D97-AF65-F5344CB8AC3E}">
        <p14:creationId xmlns:p14="http://schemas.microsoft.com/office/powerpoint/2010/main" val="258754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Sponsors are Our Partners!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Years Sponsors: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AB3E13-1646-49D6-A162-76F0D7ECA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8400"/>
            <a:ext cx="2695238" cy="7619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9DA8B5-DD8E-4CD0-8825-89342CF7E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82772"/>
            <a:ext cx="3095962" cy="8313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711823-41F0-4ADD-961C-7AB78BEF3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319" y="4396562"/>
            <a:ext cx="1905000" cy="1905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A25F1C-59B8-4F48-830E-4D62519F2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2762" y="1981200"/>
            <a:ext cx="3399269" cy="16996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74209E-048B-4C2D-8B72-2961A8A3BC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4014" y="3692491"/>
            <a:ext cx="2253608" cy="4288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FE871C-0E75-4727-B3C0-4785294DE7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9874" y="3287787"/>
            <a:ext cx="1238250" cy="1238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9DE8F8-8BF4-48E4-B1C3-061761F40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3400" y="4568051"/>
            <a:ext cx="2724487" cy="12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Sponsors are Our Partners!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not just about the money, but let’s talk about the money:</a:t>
            </a:r>
          </a:p>
          <a:p>
            <a:pPr lvl="1"/>
            <a:r>
              <a:rPr lang="en-US" dirty="0"/>
              <a:t>2015	$15,000</a:t>
            </a:r>
          </a:p>
          <a:p>
            <a:pPr lvl="1"/>
            <a:r>
              <a:rPr lang="en-US" dirty="0"/>
              <a:t>2016	$15,000</a:t>
            </a:r>
          </a:p>
          <a:p>
            <a:pPr lvl="1"/>
            <a:r>
              <a:rPr lang="en-US" dirty="0"/>
              <a:t>2017	$28,000</a:t>
            </a:r>
          </a:p>
          <a:p>
            <a:pPr lvl="1"/>
            <a:r>
              <a:rPr lang="en-US" dirty="0"/>
              <a:t>2018	$26,000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2019	$32,000</a:t>
            </a:r>
          </a:p>
          <a:p>
            <a:pPr marL="457200" lvl="1" indent="0">
              <a:buNone/>
            </a:pPr>
            <a:r>
              <a:rPr lang="en-US" sz="3600" b="1" dirty="0"/>
              <a:t>Total Sponsorship donations over the past 5 years = </a:t>
            </a:r>
            <a:r>
              <a:rPr lang="en-US" sz="3600" b="1" u="sng" dirty="0"/>
              <a:t>$116,000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3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60B8D-C36D-46D1-B6C3-15E63503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7EB121-B26E-456A-9ECD-94E56323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EA3A04-ED79-4BC5-BD8B-02CFF19E993E}"/>
              </a:ext>
            </a:extLst>
          </p:cNvPr>
          <p:cNvSpPr txBox="1"/>
          <p:nvPr/>
        </p:nvSpPr>
        <p:spPr>
          <a:xfrm>
            <a:off x="457200" y="11430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Describe &amp; discuss the clinical benefits of moving from separate hospital servers for patient communications to an enterprise platform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Describe the benefits and unintended consequences of utilizing medical devices as part of the Internet of Things (IOT) to capture data and information from patients to inform nursing practice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Review how data collected from medical devices (Internet of Things) can be visualized on dashboards to identify potential infection control hazards in the environment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Discuss the use of sending PHI (protected health information) in a secure manner for text messaging, transmission of wave forms, and transmission of pictures as well as other Application Programming Interface (APIs) to support patient care</a:t>
            </a:r>
          </a:p>
          <a:p>
            <a:pPr lvl="0"/>
            <a:r>
              <a:rPr lang="en-US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Discuss how emerging technologies have created pathways for interoperability and where opportunity for data sharing exists within clinical technology systems </a:t>
            </a:r>
          </a:p>
        </p:txBody>
      </p:sp>
    </p:spTree>
    <p:extLst>
      <p:ext uri="{BB962C8B-B14F-4D97-AF65-F5344CB8AC3E}">
        <p14:creationId xmlns:p14="http://schemas.microsoft.com/office/powerpoint/2010/main" val="365593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BC39-15C3-4E8E-93CE-AF04DE4C2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Passport Learning Activity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7DB808-7ED0-43D9-BE48-7A4CAE2D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5</a:t>
            </a:fld>
            <a:endParaRPr lang="en-US"/>
          </a:p>
        </p:txBody>
      </p:sp>
      <p:pic>
        <p:nvPicPr>
          <p:cNvPr id="1027" name="Picture 5" descr="image007">
            <a:extLst>
              <a:ext uri="{FF2B5EF4-FFF2-40B4-BE49-F238E27FC236}">
                <a16:creationId xmlns:a16="http://schemas.microsoft.com/office/drawing/2014/main" id="{D5719ACC-71E5-4E5A-99E9-26B5B9A28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47875"/>
            <a:ext cx="55626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20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Ports of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AB3E13-1646-49D6-A162-76F0D7ECA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2695238" cy="7619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9DA8B5-DD8E-4CD0-8825-89342CF7E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743200"/>
            <a:ext cx="3095962" cy="8313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711823-41F0-4ADD-961C-7AB78BEF3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319" y="4114800"/>
            <a:ext cx="1905000" cy="1905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1A25F1C-59B8-4F48-830E-4D62519F24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2762" y="1219200"/>
            <a:ext cx="3399269" cy="16996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74209E-048B-4C2D-8B72-2961A8A3BC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4014" y="2895600"/>
            <a:ext cx="2253608" cy="4288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3FE871C-0E75-4727-B3C0-4785294DE7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9874" y="2495550"/>
            <a:ext cx="1238250" cy="1238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9DE8F8-8BF4-48E4-B1C3-061761F402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3400" y="4343400"/>
            <a:ext cx="2724487" cy="12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9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Each Sponsor  learning activity should be stamped. Once you have obtained all 6 stamps, return to Registration  for Raffle on Day 2.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 descr="image003">
            <a:extLst>
              <a:ext uri="{FF2B5EF4-FFF2-40B4-BE49-F238E27FC236}">
                <a16:creationId xmlns:a16="http://schemas.microsoft.com/office/drawing/2014/main" id="{C23F56A8-6096-4882-A708-B0D1E9BF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00903"/>
            <a:ext cx="2895600" cy="420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04">
            <a:extLst>
              <a:ext uri="{FF2B5EF4-FFF2-40B4-BE49-F238E27FC236}">
                <a16:creationId xmlns:a16="http://schemas.microsoft.com/office/drawing/2014/main" id="{D43C8D96-5835-43C4-B169-73EAB3F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524000"/>
            <a:ext cx="4876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808BD2-8F9C-4812-ADF6-DACCDD698B42}"/>
              </a:ext>
            </a:extLst>
          </p:cNvPr>
          <p:cNvSpPr txBox="1"/>
          <p:nvPr/>
        </p:nvSpPr>
        <p:spPr>
          <a:xfrm>
            <a:off x="2277117" y="304800"/>
            <a:ext cx="45808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More good stuff!!!</a:t>
            </a:r>
          </a:p>
        </p:txBody>
      </p:sp>
    </p:spTree>
    <p:extLst>
      <p:ext uri="{BB962C8B-B14F-4D97-AF65-F5344CB8AC3E}">
        <p14:creationId xmlns:p14="http://schemas.microsoft.com/office/powerpoint/2010/main" val="162339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D857-8704-4A02-99C7-FD39F1AB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Have fun, learn some new things and good luck!!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839A4E-64DB-49A1-B9E5-B5742985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B803-E462-4741-B8BD-B058610752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1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250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Our Sponsors are Our Partners!</vt:lpstr>
      <vt:lpstr>Our Sponsors are Our Partners!</vt:lpstr>
      <vt:lpstr>Objectives</vt:lpstr>
      <vt:lpstr>Passport Learning Activity</vt:lpstr>
      <vt:lpstr>Ports of Entry</vt:lpstr>
      <vt:lpstr>PowerPoint Presentation</vt:lpstr>
      <vt:lpstr>Questions?   Have fun, learn some new things and good luck!!</vt:lpstr>
    </vt:vector>
  </TitlesOfParts>
  <Company>Parkland Health &amp; Hospital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Tsedey Melaku</dc:creator>
  <cp:lastModifiedBy>Joni Padden</cp:lastModifiedBy>
  <cp:revision>17</cp:revision>
  <dcterms:created xsi:type="dcterms:W3CDTF">2019-09-13T06:17:46Z</dcterms:created>
  <dcterms:modified xsi:type="dcterms:W3CDTF">2019-11-14T01:17:46Z</dcterms:modified>
</cp:coreProperties>
</file>