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77" r:id="rId4"/>
    <p:sldId id="258" r:id="rId5"/>
    <p:sldId id="269" r:id="rId6"/>
    <p:sldId id="262" r:id="rId7"/>
    <p:sldId id="272" r:id="rId8"/>
    <p:sldId id="274" r:id="rId9"/>
    <p:sldId id="261" r:id="rId10"/>
    <p:sldId id="268" r:id="rId11"/>
    <p:sldId id="264" r:id="rId12"/>
    <p:sldId id="279" r:id="rId13"/>
    <p:sldId id="270" r:id="rId14"/>
    <p:sldId id="266" r:id="rId15"/>
    <p:sldId id="26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7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873B4-CD70-41D1-8A9D-71C20E12283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7A233-C82D-41BE-894F-457609E18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6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9000"/>
            <a:lum/>
          </a:blip>
          <a:srcRect/>
          <a:stretch>
            <a:fillRect t="-3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77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1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30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78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alphaModFix amt="12000"/>
            <a:lum/>
          </a:blip>
          <a:srcRect/>
          <a:tile tx="44450" ty="6350" sx="97000" sy="99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1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846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930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371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536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162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70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13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2000"/>
            <a:lum/>
          </a:blip>
          <a:srcRect/>
          <a:tile tx="44450" ty="31750" sx="97000" sy="9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686800" y="0"/>
            <a:ext cx="457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30" y="6250598"/>
            <a:ext cx="1828069" cy="60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35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hyperlink" Target="https://qrgo.page.link/rBDs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8610600" cy="1905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Interprofessional Practice Structure: Building Strong Foundations and Better Informatics Bridges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609600"/>
          </a:xfrm>
        </p:spPr>
        <p:txBody>
          <a:bodyPr/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2019 Annual DFW ANIA Conference</a:t>
            </a:r>
          </a:p>
        </p:txBody>
      </p:sp>
      <p:pic>
        <p:nvPicPr>
          <p:cNvPr id="2052" name="Picture 4" descr="Image result for bridge archite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82877"/>
            <a:ext cx="3733800" cy="259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5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Your Passport Stamped!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>
                <a:solidFill>
                  <a:srgbClr val="FF00FF"/>
                </a:solidFill>
              </a:rPr>
              <a:t>Visit</a:t>
            </a:r>
            <a:r>
              <a:rPr lang="en-US" dirty="0"/>
              <a:t> the </a:t>
            </a:r>
            <a:r>
              <a:rPr lang="en-US" b="1" u="sng" dirty="0">
                <a:solidFill>
                  <a:srgbClr val="FF00FF"/>
                </a:solidFill>
              </a:rPr>
              <a:t>Sponsor Exhibit Hall</a:t>
            </a:r>
          </a:p>
          <a:p>
            <a:r>
              <a:rPr lang="en-US" b="1" u="sng" dirty="0">
                <a:solidFill>
                  <a:srgbClr val="FF00FF"/>
                </a:solidFill>
              </a:rPr>
              <a:t>Learn</a:t>
            </a:r>
            <a:r>
              <a:rPr lang="en-US" dirty="0"/>
              <a:t> from Technology Experts</a:t>
            </a:r>
          </a:p>
          <a:p>
            <a:r>
              <a:rPr lang="en-US" dirty="0"/>
              <a:t>Get your </a:t>
            </a:r>
            <a:r>
              <a:rPr lang="en-US" b="1" u="sng" dirty="0">
                <a:solidFill>
                  <a:srgbClr val="FF00FF"/>
                </a:solidFill>
              </a:rPr>
              <a:t>passport stamped</a:t>
            </a:r>
          </a:p>
          <a:p>
            <a:r>
              <a:rPr lang="en-US" b="1" u="sng" dirty="0">
                <a:solidFill>
                  <a:srgbClr val="FF00FF"/>
                </a:solidFill>
              </a:rPr>
              <a:t>Completed passport</a:t>
            </a:r>
            <a:r>
              <a:rPr lang="en-US" dirty="0"/>
              <a:t>: Enter drawing for </a:t>
            </a:r>
            <a:r>
              <a:rPr lang="en-US" dirty="0">
                <a:solidFill>
                  <a:srgbClr val="FF00FF"/>
                </a:solidFill>
              </a:rPr>
              <a:t>**</a:t>
            </a:r>
            <a:r>
              <a:rPr lang="en-US" b="1" u="sng" dirty="0">
                <a:solidFill>
                  <a:srgbClr val="FF00FF"/>
                </a:solidFill>
              </a:rPr>
              <a:t>Valuable Prizes**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91B803-E462-4741-B8BD-B058610752DD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Image result for carmen sandiego pas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67032"/>
            <a:ext cx="2364437" cy="23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rmen sandiego pass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42518"/>
            <a:ext cx="2438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8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Board Member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91B803-E462-4741-B8BD-B058610752DD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DBDB718-8819-46E9-A063-4AD63D3928AB}"/>
              </a:ext>
            </a:extLst>
          </p:cNvPr>
          <p:cNvSpPr txBox="1">
            <a:spLocks/>
          </p:cNvSpPr>
          <p:nvPr/>
        </p:nvSpPr>
        <p:spPr>
          <a:xfrm>
            <a:off x="3886200" y="5193316"/>
            <a:ext cx="4724401" cy="978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/>
              <a:t>Dr. D’Andre Carpenter</a:t>
            </a:r>
          </a:p>
          <a:p>
            <a:pPr marL="0" indent="0" algn="ctr">
              <a:buNone/>
            </a:pPr>
            <a:r>
              <a:rPr lang="en-US" b="1" u="sng" dirty="0"/>
              <a:t>Chapter President</a:t>
            </a:r>
          </a:p>
          <a:p>
            <a:pPr marL="0" indent="0" algn="ctr">
              <a:buNone/>
            </a:pPr>
            <a:r>
              <a:rPr lang="en-US" b="1" i="1" dirty="0"/>
              <a:t>New Role: Senior Vice President</a:t>
            </a:r>
            <a:r>
              <a:rPr lang="en-US" b="1" dirty="0"/>
              <a:t>, Enterprise CNIO</a:t>
            </a:r>
          </a:p>
          <a:p>
            <a:pPr marL="0" indent="0" algn="ctr">
              <a:buNone/>
            </a:pPr>
            <a:r>
              <a:rPr lang="en-US" dirty="0"/>
              <a:t>Thomas Jefferson University Hospitals</a:t>
            </a:r>
          </a:p>
        </p:txBody>
      </p:sp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14B6DAAA-EA8F-458F-9930-E0A2A6B254B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92222" y="1219200"/>
            <a:ext cx="2860577" cy="3782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199"/>
            <a:ext cx="2819400" cy="3787895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DBDB718-8819-46E9-A063-4AD63D3928AB}"/>
              </a:ext>
            </a:extLst>
          </p:cNvPr>
          <p:cNvSpPr txBox="1">
            <a:spLocks/>
          </p:cNvSpPr>
          <p:nvPr/>
        </p:nvSpPr>
        <p:spPr>
          <a:xfrm>
            <a:off x="104508" y="5177696"/>
            <a:ext cx="3636003" cy="114690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/>
              <a:t>Erin Dickerman</a:t>
            </a:r>
          </a:p>
          <a:p>
            <a:pPr marL="0" indent="0" algn="ctr">
              <a:buNone/>
            </a:pPr>
            <a:r>
              <a:rPr lang="en-US" b="1" u="sng" dirty="0"/>
              <a:t>Secretary</a:t>
            </a:r>
          </a:p>
          <a:p>
            <a:pPr marL="0" indent="0" algn="ctr">
              <a:buNone/>
            </a:pPr>
            <a:r>
              <a:rPr lang="en-US" b="1" i="1" dirty="0"/>
              <a:t>New Role: </a:t>
            </a:r>
            <a:r>
              <a:rPr lang="en-US" b="1" dirty="0"/>
              <a:t>Manager, Enterprise Systems</a:t>
            </a:r>
          </a:p>
          <a:p>
            <a:pPr marL="0" indent="0" algn="ctr">
              <a:buNone/>
            </a:pPr>
            <a:r>
              <a:rPr lang="en-US" dirty="0"/>
              <a:t>Children’s Health</a:t>
            </a:r>
          </a:p>
        </p:txBody>
      </p:sp>
    </p:spTree>
    <p:extLst>
      <p:ext uri="{BB962C8B-B14F-4D97-AF65-F5344CB8AC3E}">
        <p14:creationId xmlns:p14="http://schemas.microsoft.com/office/powerpoint/2010/main" val="33396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Board Member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91B803-E462-4741-B8BD-B058610752DD}" type="slidenum">
              <a:rPr lang="en-US" smtClean="0"/>
              <a:t>12</a:t>
            </a:fld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DBDB718-8819-46E9-A063-4AD63D3928AB}"/>
              </a:ext>
            </a:extLst>
          </p:cNvPr>
          <p:cNvSpPr txBox="1">
            <a:spLocks/>
          </p:cNvSpPr>
          <p:nvPr/>
        </p:nvSpPr>
        <p:spPr>
          <a:xfrm>
            <a:off x="3810000" y="5353958"/>
            <a:ext cx="5257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err="1" smtClean="0"/>
              <a:t>Heahter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Scrioggins</a:t>
            </a:r>
            <a:endParaRPr lang="en-US" b="1" u="sng" dirty="0" smtClean="0"/>
          </a:p>
          <a:p>
            <a:pPr marL="0" indent="0" algn="ctr">
              <a:buNone/>
            </a:pPr>
            <a:r>
              <a:rPr lang="en-US" b="1" u="sng" dirty="0" smtClean="0"/>
              <a:t>Treasurer</a:t>
            </a:r>
          </a:p>
          <a:p>
            <a:pPr marL="0" indent="0" algn="ctr">
              <a:buNone/>
            </a:pPr>
            <a:r>
              <a:rPr lang="en-US" b="1" i="1" dirty="0" smtClean="0"/>
              <a:t>2019 Employee of the Year, Community Service Award</a:t>
            </a:r>
          </a:p>
          <a:p>
            <a:pPr marL="0" indent="0" algn="ctr">
              <a:buNone/>
            </a:pPr>
            <a:r>
              <a:rPr lang="en-US" i="1" dirty="0" smtClean="0"/>
              <a:t>DFW Hospital Council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8186"/>
            <a:ext cx="2857500" cy="4000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E628F9-E175-4E35-B195-0D3664E54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857" y="1179180"/>
            <a:ext cx="2687143" cy="392622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BDB718-8819-46E9-A063-4AD63D3928AB}"/>
              </a:ext>
            </a:extLst>
          </p:cNvPr>
          <p:cNvSpPr txBox="1">
            <a:spLocks/>
          </p:cNvSpPr>
          <p:nvPr/>
        </p:nvSpPr>
        <p:spPr>
          <a:xfrm>
            <a:off x="-352425" y="5386102"/>
            <a:ext cx="478155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Dr. Mari Tietze</a:t>
            </a:r>
          </a:p>
          <a:p>
            <a:pPr marL="0" indent="0" algn="ctr">
              <a:buNone/>
            </a:pPr>
            <a:r>
              <a:rPr lang="en-US" b="1" u="sng" dirty="0" smtClean="0"/>
              <a:t>Education Liaison</a:t>
            </a:r>
          </a:p>
          <a:p>
            <a:pPr marL="0" indent="0" algn="ctr">
              <a:buNone/>
            </a:pPr>
            <a:r>
              <a:rPr lang="en-US" b="1" i="1" dirty="0" smtClean="0"/>
              <a:t>Inducted as: Fellow in the American Academy of Nursing</a:t>
            </a:r>
          </a:p>
          <a:p>
            <a:pPr marL="0" indent="0" algn="ctr">
              <a:buNone/>
            </a:pPr>
            <a:r>
              <a:rPr lang="en-US" i="1" dirty="0" smtClean="0"/>
              <a:t>Dr. Tietze joined as an Expert on Informatics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27474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Board Member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91B803-E462-4741-B8BD-B058610752DD}" type="slidenum">
              <a:rPr lang="en-US" smtClean="0"/>
              <a:t>13</a:t>
            </a:fld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DBDB718-8819-46E9-A063-4AD63D3928AB}"/>
              </a:ext>
            </a:extLst>
          </p:cNvPr>
          <p:cNvSpPr txBox="1">
            <a:spLocks/>
          </p:cNvSpPr>
          <p:nvPr/>
        </p:nvSpPr>
        <p:spPr>
          <a:xfrm>
            <a:off x="1600200" y="5257800"/>
            <a:ext cx="5433376" cy="84495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600" b="1" u="sng" dirty="0"/>
              <a:t>Dr. Joni Padden</a:t>
            </a:r>
          </a:p>
          <a:p>
            <a:pPr marL="0" indent="0" algn="ctr">
              <a:buNone/>
            </a:pPr>
            <a:r>
              <a:rPr lang="en-US" sz="5000" b="1" i="1" dirty="0"/>
              <a:t>Your 2020 DFW ANIA Chapter President!!!</a:t>
            </a:r>
            <a:endParaRPr lang="en-US" sz="5000" i="1" dirty="0"/>
          </a:p>
          <a:p>
            <a:pPr marL="0" indent="0" algn="ctr">
              <a:buNone/>
            </a:pPr>
            <a:r>
              <a:rPr lang="en-US" sz="4900" i="1" dirty="0"/>
              <a:t>Texas Health Resources</a:t>
            </a:r>
          </a:p>
        </p:txBody>
      </p:sp>
      <p:pic>
        <p:nvPicPr>
          <p:cNvPr id="6" name="Picture 2" descr="Image result for joni padden texas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352800" cy="396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0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Interested in becoming a Board Member?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91B803-E462-4741-B8BD-B058610752DD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2" descr="Image result for team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09002"/>
            <a:ext cx="8686800" cy="534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Nomination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Either submit your application through the DFW ANIA Chapter section of the ANIA website</a:t>
            </a:r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r>
              <a:rPr lang="en-US" dirty="0"/>
              <a:t>Speak/email/call/IM/carrier pigeon with one of the Board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91B803-E462-4741-B8BD-B058610752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Role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Voting and Non-voting Board members</a:t>
            </a:r>
          </a:p>
          <a:p>
            <a:r>
              <a:rPr lang="en-US" dirty="0"/>
              <a:t>Expanding the Board in 2020</a:t>
            </a:r>
          </a:p>
          <a:p>
            <a:r>
              <a:rPr lang="en-US" dirty="0"/>
              <a:t>NEED professionals interested in supporting their peers through involvement</a:t>
            </a:r>
          </a:p>
          <a:p>
            <a:r>
              <a:rPr lang="en-US" dirty="0" smtClean="0"/>
              <a:t>IT’S </a:t>
            </a:r>
            <a:r>
              <a:rPr lang="en-US" dirty="0"/>
              <a:t>SUPER FUN!!  Really.  </a:t>
            </a:r>
          </a:p>
          <a:p>
            <a:r>
              <a:rPr lang="en-US" dirty="0"/>
              <a:t>DFW is an incredibly active chapter and needs YOU to keep the dream alive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91B803-E462-4741-B8BD-B058610752D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33E08F-C29C-44F8-8B2E-4C56C0E00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Day One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9CBC2F-4840-45CB-A8B3-EAC596E74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Sponsor Passport</a:t>
            </a:r>
          </a:p>
          <a:p>
            <a:r>
              <a:rPr lang="en-US" dirty="0"/>
              <a:t>Keynote Speaker</a:t>
            </a:r>
          </a:p>
          <a:p>
            <a:r>
              <a:rPr lang="en-US" dirty="0"/>
              <a:t>Legislative Update</a:t>
            </a:r>
          </a:p>
          <a:p>
            <a:r>
              <a:rPr lang="en-US" dirty="0"/>
              <a:t>Executive Leadership Panel</a:t>
            </a:r>
          </a:p>
          <a:p>
            <a:r>
              <a:rPr lang="en-US" dirty="0"/>
              <a:t>Lunch</a:t>
            </a:r>
          </a:p>
          <a:p>
            <a:r>
              <a:rPr lang="en-US" dirty="0"/>
              <a:t>Afternoon sessions</a:t>
            </a:r>
          </a:p>
          <a:p>
            <a:r>
              <a:rPr lang="en-US" dirty="0"/>
              <a:t>Evening Social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290975-380F-4AE9-BFE4-D41D2D4E38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B91B803-E462-4741-B8BD-B058610752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33E08F-C29C-44F8-8B2E-4C56C0E00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Day Two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9CBC2F-4840-45CB-A8B3-EAC596E74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Welcome and Sponsor Passport Activity</a:t>
            </a:r>
          </a:p>
          <a:p>
            <a:r>
              <a:rPr lang="en-US" dirty="0"/>
              <a:t>Patient Safety and Clinical Informatics</a:t>
            </a:r>
          </a:p>
          <a:p>
            <a:r>
              <a:rPr lang="en-US" dirty="0"/>
              <a:t>Building Screening Tools Based on Informatics Science</a:t>
            </a:r>
          </a:p>
          <a:p>
            <a:r>
              <a:rPr lang="en-US" dirty="0"/>
              <a:t>Break</a:t>
            </a:r>
          </a:p>
          <a:p>
            <a:r>
              <a:rPr lang="en-US" dirty="0"/>
              <a:t>Optimizing Practices:  Building a Sustainable Structure</a:t>
            </a:r>
          </a:p>
          <a:p>
            <a:r>
              <a:rPr lang="en-US" dirty="0"/>
              <a:t>EHR Downtime Drills: A Study of Downtime Procedures</a:t>
            </a:r>
          </a:p>
          <a:p>
            <a:r>
              <a:rPr lang="en-US" dirty="0"/>
              <a:t>Sponsor Passport Activity</a:t>
            </a:r>
          </a:p>
          <a:p>
            <a:r>
              <a:rPr lang="en-US" dirty="0"/>
              <a:t>Applying the 5 Rights of CDS in the Real World:  It’s Messy</a:t>
            </a:r>
          </a:p>
          <a:p>
            <a:r>
              <a:rPr lang="en-US" dirty="0"/>
              <a:t>Leading Though Change</a:t>
            </a:r>
          </a:p>
          <a:p>
            <a:r>
              <a:rPr lang="en-US" dirty="0"/>
              <a:t>Closing and Raffle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290975-380F-4AE9-BFE4-D41D2D4E38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B91B803-E462-4741-B8BD-B058610752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DFW ANIA Today!!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91B803-E462-4741-B8BD-B058610752DD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A6AC26-18AD-4935-BA4E-C04471760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942" t="1263" r="1030" b="1448"/>
          <a:stretch/>
        </p:blipFill>
        <p:spPr>
          <a:xfrm>
            <a:off x="1543640" y="1433140"/>
            <a:ext cx="5847759" cy="3529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5029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Information about membership can be found at the </a:t>
            </a:r>
            <a:r>
              <a:rPr lang="en-US" sz="3200" b="1" u="sng" dirty="0"/>
              <a:t>Registration Desk</a:t>
            </a:r>
          </a:p>
        </p:txBody>
      </p:sp>
    </p:spTree>
    <p:extLst>
      <p:ext uri="{BB962C8B-B14F-4D97-AF65-F5344CB8AC3E}">
        <p14:creationId xmlns:p14="http://schemas.microsoft.com/office/powerpoint/2010/main" val="15644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91B803-E462-4741-B8BD-B058610752DD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57200" y="152400"/>
            <a:ext cx="7543800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b="1" dirty="0"/>
              <a:t>Stay Connected: </a:t>
            </a:r>
          </a:p>
          <a:p>
            <a:pPr marL="0" indent="0" algn="ctr">
              <a:buNone/>
            </a:pPr>
            <a:r>
              <a:rPr lang="en-US" sz="3500" b="1" dirty="0"/>
              <a:t>Follow Us</a:t>
            </a:r>
            <a:r>
              <a:rPr lang="en-US" sz="3500" dirty="0"/>
              <a:t>: </a:t>
            </a:r>
            <a:r>
              <a:rPr lang="en-US" sz="2400" b="1" dirty="0"/>
              <a:t>QR Codes Located at Registration Desk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5AB4D-0D6D-46A3-B4F8-C75BDA098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1" t="1439" r="4076" b="5879"/>
          <a:stretch/>
        </p:blipFill>
        <p:spPr>
          <a:xfrm>
            <a:off x="33262" y="2209800"/>
            <a:ext cx="2197363" cy="2783196"/>
          </a:xfrm>
          <a:prstGeom prst="rect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6037C37-0132-4315-98AD-6A1DE193C089}"/>
              </a:ext>
            </a:extLst>
          </p:cNvPr>
          <p:cNvSpPr txBox="1">
            <a:spLocks/>
          </p:cNvSpPr>
          <p:nvPr/>
        </p:nvSpPr>
        <p:spPr>
          <a:xfrm>
            <a:off x="-76199" y="1467812"/>
            <a:ext cx="2285999" cy="665787"/>
          </a:xfrm>
          <a:prstGeom prst="rect">
            <a:avLst/>
          </a:prstGeom>
        </p:spPr>
        <p:txBody>
          <a:bodyPr vert="horz" lIns="137160" tIns="45720" rIns="13716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lang="en-US" sz="36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u="sng" dirty="0"/>
              <a:t>Facebook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29B264-F3FD-4DD9-9B69-9F4179DFD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4" t="9858"/>
          <a:stretch/>
        </p:blipFill>
        <p:spPr>
          <a:xfrm>
            <a:off x="2362200" y="2182822"/>
            <a:ext cx="2057400" cy="1957499"/>
          </a:xfrm>
          <a:prstGeom prst="rect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BFACDE-C060-4D44-AB64-167244E17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069196"/>
            <a:ext cx="1981200" cy="1694185"/>
          </a:xfrm>
          <a:prstGeom prst="rect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48F82F-EE17-4818-AE50-13726B80AD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770"/>
          <a:stretch/>
        </p:blipFill>
        <p:spPr>
          <a:xfrm>
            <a:off x="2382552" y="4382418"/>
            <a:ext cx="2019321" cy="1637382"/>
          </a:xfrm>
          <a:prstGeom prst="rect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DF1718-D018-440D-AC7A-9A373287F0D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4807"/>
            <a:ext cx="391795" cy="3917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ECC245-512A-4D9B-956D-1429FD8999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6854" y="3426127"/>
            <a:ext cx="3464024" cy="1907873"/>
          </a:xfrm>
          <a:prstGeom prst="rect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6BDFB6-1065-4308-9ED7-146EDAA2F8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8234" y="2133599"/>
            <a:ext cx="1142209" cy="115268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725D70-3B25-43EE-9ADD-4A391BC736D8}"/>
              </a:ext>
            </a:extLst>
          </p:cNvPr>
          <p:cNvSpPr/>
          <p:nvPr/>
        </p:nvSpPr>
        <p:spPr>
          <a:xfrm>
            <a:off x="5588802" y="2779930"/>
            <a:ext cx="24320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>
                <a:solidFill>
                  <a:srgbClr val="0261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https://qrgo.page.link/rBDs6</a:t>
            </a:r>
            <a:endParaRPr lang="en-US" sz="1600" b="1" dirty="0">
              <a:solidFill>
                <a:srgbClr val="0261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1D510C-B072-4422-A4FC-9A253FE0BDA7}"/>
              </a:ext>
            </a:extLst>
          </p:cNvPr>
          <p:cNvSpPr/>
          <p:nvPr/>
        </p:nvSpPr>
        <p:spPr>
          <a:xfrm>
            <a:off x="5410200" y="2093255"/>
            <a:ext cx="3994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1524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Brix Slab Light" panose="02000000000000000000" pitchFamily="50" charset="0"/>
                <a:ea typeface="Calibri" panose="020F0502020204030204" pitchFamily="34" charset="0"/>
              </a:rPr>
              <a:t>Scan the QR code or use the following URL link below: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25FA84A-AEEF-4284-B7B5-D3536B0E300D}"/>
              </a:ext>
            </a:extLst>
          </p:cNvPr>
          <p:cNvSpPr txBox="1">
            <a:spLocks/>
          </p:cNvSpPr>
          <p:nvPr/>
        </p:nvSpPr>
        <p:spPr>
          <a:xfrm>
            <a:off x="4218530" y="1532196"/>
            <a:ext cx="2219824" cy="529578"/>
          </a:xfrm>
          <a:prstGeom prst="rect">
            <a:avLst/>
          </a:prstGeom>
        </p:spPr>
        <p:txBody>
          <a:bodyPr vert="horz" lIns="137160" tIns="45720" rIns="13716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lang="en-US" sz="36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u="sng" dirty="0"/>
              <a:t>LinkedIn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6C768AC-C94C-4C86-A6B1-4412285501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0360" y="5476248"/>
            <a:ext cx="2015985" cy="1062664"/>
          </a:xfrm>
          <a:prstGeom prst="rect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7987B42-ED10-49C2-A9EA-F5353C6F131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6" r="21555" b="2132"/>
          <a:stretch/>
        </p:blipFill>
        <p:spPr>
          <a:xfrm>
            <a:off x="6242456" y="1599804"/>
            <a:ext cx="391795" cy="3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72735" y="3712340"/>
            <a:ext cx="4180848" cy="22884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437794"/>
            <a:ext cx="4571999" cy="30008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Mentorship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435341"/>
            <a:ext cx="4572000" cy="30008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Social Events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863848"/>
            <a:ext cx="4571999" cy="30008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Community Engagement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863848"/>
            <a:ext cx="4572000" cy="30008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Continuing Education and Networking</a:t>
            </a:r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" y="1150278"/>
            <a:ext cx="4384468" cy="228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471" y="1146931"/>
            <a:ext cx="4744529" cy="2295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12340"/>
            <a:ext cx="1289796" cy="2292971"/>
          </a:xfrm>
          <a:prstGeom prst="rect">
            <a:avLst/>
          </a:prstGeom>
        </p:spPr>
      </p:pic>
      <p:sp>
        <p:nvSpPr>
          <p:cNvPr id="9" name="AutoShape 2" descr="data:image/jpeg;base64,/9j/4AAQSkZJRgABAQEAAAAAAAD/2wBDABALDA4MChAODQ4SERATGCgaGBYWGDEjJR0oOjM9PDkzODdASFxOQERXRTc4UG1RV19iZ2hnPk1xeXBkeFxlZ2P/2wBDARESEhgVGC8aGi9jQjhCY2NjY2NjY2NjY2NjY2NjY2NjY2NjY2NjY2NjY2NjY2NjY2NjY2NjY2NjY2NjY2NjY2P/wAARCAJGAo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fFGKWiuI6gxRiiloAKTFLS0hDcUYpaKYwopaKAEopaBQAUYpaKAEopaKAEpaKWgBMUYpcUUAJijFLRQAlGKWigApMUtFACYpcUUUAGKMUUUwCiiikISlxQaKACjFFFAwooooAKWiimAmKWiigAooooAKKKWkAlFLSUAJRRRQAUlLSUAFJS0lABRRRSEFFFFMYUUUUAFFFFABRRSUALRSUtABRRRQAlFLSUCCk60tFACUUtGKBiUUtJigAoxRS0AJRiilxQAYoxS4pcUhDcUYp1GKYxMUUtGKQCUUuKMUwEoooxQAUUUUALmiiigBaKKKAEpaKKACiiimAUUUUAFFFFIBaSlopgJRRRQAZozSUUgFzRSUUALRRRQIKKKSgYuaKSigBaM0lFAC0uabS0ALRSUUALRRSUwFzRmkpKQC0UlFABRRRQAUlLSUAFFFFABSUtFABRRRQAUUUUAFFFFABRRiigAxRRijFMAooxRikAUUYoxQAUUYoxQAUlLijFACUUuKKAExRTsUYoAXFGKXFGKQCYoxTsUYoAbiinYoxQAmKMUuKMUANxRinYoxTAbijFOxRigBuKMU7FLikAzFLS4oxTASjFLijFACUlOxRigBtFOxRigBuKKdSYoASilpMUAFFFGKACiiigBKKWigBKKXFFAhKKKKBhRRijFABRRS0AJRRS0AFFJS0CCiiigApKWigYlFLSUAFFLRQAlJS0tACUlLRQAUmKWlxQA3FLilxRigBKKWjFACUtGKKADFGKXFGKYCUYpcUYoASilxS4oAbijFOxRikA3FGKdijFADcUYp2KMUANxRinYoxQA0ClpcUuKACjFPxRipGNxRinYoxQA3FGKfijFMQzFGKftpdtADMUYp+2jFADMUmKkxSbScAYH1pgMxS4p5hkxnfGfxpNvrQAzFGKfijFADMUYp+KMUAMxRin4oxQAzFJT8UYoAZikxT8UYoAZijFOxRigBuKTFPxSYoENxRinYooAbiinYpMUDEoxS4ooEJijFLRQA3FGKdRSAbRTsUUANopaKACjFFFABikxTqKYDaMUtGKBiUYp2KSgBMUU6jFIQ2jFLijFAxMUYp1FAhuKWloxQMTFGKdiimA3FLilxRigBMUYp1FACYoxS0uKYDcUuKXFLigBuKMU7FLigBmKMU/FJtpCG9KjEgb7gZ/wDdUmpitSCWQDAc4oAr7sdUkX/eQinYqZndxhmJFMxQMbijFOxS4pCGYoxT8UYoAXbS4p+KXFIoj20bakxRigCPbS7afilxQBHto21JijbTAj20bakxRigQwCjFPIwM1MtpMxAEfXkcimtQK22jFW2sbhTjy8/Q1G1vKgy0bAfSnysLog20bakxRipAi20mKl20m2mBHtoxUm2jFAEWKMVJtpCKAI8UmKk20mKAGEUmKkxTcUwG4pMU/FJigBmKMU7FGKQDaKXFJQAmKKWigQlFLSUDCiiikISiiigYUUtJQIKKKKACiiloASilooAMUlLRQAlFFLQAlFLSUDCiiloASlopaADFFLQBTATFLilxS4pgIBRilxS0ANxS4pcUuKAExRinYpcUANxRin4oAoAbto20/FLigCPbRtqTByABkniriaZM4yXjX6c0JNibS3M/bS7a0v7LwPmnA/4DTJNO2gEXC8+q/wD16fKxcyKG2jFTSxGKTZvWTjO5abipegxmKTFPxRikMQMPWl3Cs/e/940eY4/ip8oXNHNLms4TSetL58lLlC5oZFFUBcuKX7S1FguX6Ko/am9KX7UfSiwF6iqX2zH8NL9t/wBmiwFynrI642uwx05qgL0f3TTvtq+hoQGkt3OpyJCfrTje3BH3x+VZgvU9DSi8j96rmYrItYyST1JzSYqAXaHuaUXUZ70hk2KTbUYuE9aXz09adgH4pMU3zk9aPNX1osIdikxSeYvrSeYtFguLikIppkFJ5gosFxSKQijeDSFhRYBDSGjdSFqLABpKCaaWpDHUlNzRmgBaKaWo3UhDqSkzSZoAdRTd1G6gBaWm5ozQMWikzRmgBaKTNGaAFzS03NGaAHZozTc0ZoAWim5ozQA6lzTc0bqBDqKbmjdQA7NFN3UbqAH0UzdS7qAH0tR7qcGpoY+lpm6l3UwH0Ypm6lDCiwrj6WmbxS7xTsFyQClxUYkFLvFFgH4paj3il8wUWFcfS1F5opfNFFh3JaASOhI/GovOFJ560WYXJyxP8RP40mBUH2haablaVmGhZpKqm6Wmm8UUgLmaSqX2we9BvPY0hibKPLq55VHlVYin5dJsq75XtSGKgClso2Vd8mk8mgCnso2GrnlUnlUgKZSjZVzyqPJoGUtlHlmrvk57UohoApeWaPLPpV7yKd5HtQBniOneX7VeEFO8j2piKAjNOEeKuiD2p3ke1UhFHZS7TV3yfammGrJKm00mKtmKmmKmBWxRirBjpvlmgRDg0YNS7Pak20WC5Hg0mKl20m2nYLkWKgmkZHwD2q3tqndj94PpWc1oUmM85vWjzmqI0hOBmsiicTGjzjVcOCAfWnbxSAm840vnGoNw9aXcKYE4lNKJM1ACKcppAT7qXNRilzzQMfmjNIKDSAXdRupppKAHb6N9MJppIHemBJ5lHmVGTSUCJPMo8w1FS5oAk8yk30yigCTfRvqOigB5c0hlIptMY4oAk800eaai3UhYD1pgS+c1Hnv61X3/AFpVbPrQBeiZnTJ9afg0lsMwj61LtreK0IbI8GlwaftpdtVyoVyPafejFS7aXZRYVyLaaNpqbZ7UuynZBcg2ml2mpxHSiOlYLlfZRtqz5dHlUWGVttGyrXlUeVQBTKUwrVxoqYYqljRSZaaVq20VN8qsmUirto21Z8ql8qpGanlv7UeW/oKuBKXZTAp7G/uik2N/dq7spClAFLY392ja3901d2UmygCltP8AdNG3/ZNXPLo2e1AFPA/umjA9DVzZSiOgCmAvvTgFq2I6cI6BlQKvrTgq+tWxHThGPSgVyoEX1FO8se1WxEPSl8oelNInmRUEY9qXyxVvyR6CjyV9BVpC5kVPLFNMVXDCPQU0wj0qhXKRiphj9qumEelRtEPemBUMftTDH7VbMQ9TTDF7mmIqlKaU9qsmP3NMMZ/vGmBXKe1NK1YKH+8aaUP96nYVyErWfejEw+lahjbs/wClZmoBhcDJB+X6VnU2KjuVDTH+6fpTyeeeKa3Kn6VgWRA4QfSmmTFOA+QfSonFUIcJgaDNiqrZFUbi8lil2rgjHeqUbk8xpfbXBztBXcV96tQ3CuMg1i20rSK27GAd34mrCkqQynBpyjYaZugll4OD600kg4JOfpSQbjCjE8lQamBA71lsUCBh1OacaaGXPWlZhj5Tj60hgTSU0lifvCgkAHJAP1oC4pNORbJgDcrOXByPL24x+NQlh/eFK8Fw8O63QOf9rgY+tNImUktx8xh3/wCj+YEx/wAtMZz+FRZoa2vFi+aIeb3AyRSx212VAkgZWPYKTT5WSqke4maM010kjYq42sOx4pMnsVosXe4/NGaZk+ooyfUUgHg0uajz7inZHqKAFL1TnuGEiqqgk569sDNWTk/xLWXdmWNgUKlmbb+fH9auKuxNlmG68yJG243DNOM1ZPnSxkphflO38uKcLmTIBArT2bI5zVEmTipkqlb5Jq8lZtFJmpaLm3WpwtNtFb7LHhR07mpgr/3V/Ot0tCGxmylCVKEb0WnBG9FphciCUoSpQjf7NOCN7UWAiCUoSpgjf7NKEb/ZoAh2U4JUwjf/AGacI29V/KkMg8ul8urAjb1H5Uojb1H5UgK/l0nl1Z8pv7w/KkMTf3v0oAqtHTTHVpom/vfpTTEf7x/Ks2UimY6b5dWmiP8AeNNMJ/vNUMtFfy6PLqfyf9pqPJ/2m/OpA09tLtqQLS7auxHMR7aTbU22jbQLmINtG2pttG2lYfMQbaNtTbaNtFg5iHbShKl2U4LRYOYiCU4JUgFLiqSJchoSnAUtGKpRIuGKMUtGKtRATFGKWiq5RCYpCuadRRygRlKjZanprLUWsWmVmWoytWWWo2WgorlajK1YZajIpiICKaRUzCmEVQiIisvUh/pA/wB2tYisvUx/pC/7tRU2HHcoEA8EZFRsgwccVKaaehrnNCED5F+gpjrUwHyL9KawqhFVo81Tl08TzZ8zbgema0iKag/eN+FUm0Syjb2hhkkj3hsYOcY61cjtPMUDIBzjNNCk3MxAzwv8qvWqjA4/ipyYkaEtp5UCIOdqgZqqVxW5Im9cGqE9vtBNYmhmIublv92pCtOhjLXbD/ZqR0w2KYEBFRhd4Oeee9WCtRIPl/E0AUmiMOBt4NTw3dzEmyOV1X0DcVO4BT5hmqjxmM+q+tUmS4p7lhry6f700p/4Gab59weskh/7aH/GoQV9qcNvtTuxckew9WfzA/O7ruJzVu8DyxrLLfQTv02A/MP0qoCB6VZinkMZRYo2GP8AnmCaRVimVP8AcpuD/cqV2BPOP5VUlu4YyQXGR1GaAJCP9gU0r/sVGt1A4yHx9TS70bo3607APgj3SltuNg/CorlDtHvIuD+NX4V2QEdyMmqs4z5QH/PQU47ilsV10uSRiVdfmJNNfT5EYZdSFPOK3bKLJU+lVJh8zfWr9oyLIggjxVtF9ajjFTgcVDLRt2y4toh/sipgKbCuIkH+yKlArdbECAU4LSgU8CgBoWnBacBTgKAGhacFp4WnhaQxgWnBKkC04LSAjCUuypQtO20hXIdlIUqfbSbaAuVylMKVZK0wrUMtMrFKaUqyVppWsyrkGyjZU+2jbSGWQKXFFLWqRgJRS0U7CExRS0UWATFGKWiiwXExS0UU7AFFFLVJAFFFFXYQUZrkPEXinYz2lgTuHDSg/oK5uPU74tuF7Pn/AK6n/GlzFcp6nRXDaf4pvrcgXQFzH3zw3511+n39vqNsJ7Z9y9CD1U+hFCdxNWLdFFFUISkp1JSaAYwqNhUxpjCsy0yuwqvPNFCMyyKn1OKyfEHiJLItb27ZkHDMOdvsK5CbUTOxdmLMepY5NBR3yXtrK21J42PpmpCK83F6yt6j0rW0zxJLaYS5zLD+bL/jVCOwIrK1Qfv1/wB2tKCaO5hWWFw6MMgiqGqD98v+7/WpnsNbmaRTWHBqUimMODXOWRqvyL9BTWWpVH7tfoKRhVokgK01R87fhUzcdaiV0y3IpiEhH+kz/Rf5VegQHbjrmqcLoJ3JYDdjGfatG3X5h9RSkCRuKuainj3AirIGKQrmsizKtbfF/JnstNu4sTke1aUceLuQ/wCyKZNDvkz7YpgZDJxUMa5jH1Nas1viMkdaqwQEwqcdc0wK0sZEf1qN1BQhulad9Dthi49qozoQjUhmc6GNvY9KUH3q9LHlFUjrxVKWNoXw3T1qkxCikkuEtoy8mSvTGcZoDVm6i/mSbeyVSV2JkFxq0rMyxqqj88VSDlnO7qeavQWQnUsflY8ioZ7RlOCORWuiJsxkZ2nvTzMysDluKZhhww/GkKqeuTTsI2rHUElXY/DEYBqxLHh4AfvFs/oa5sEKcCtSwuzG8fmbn2E4HU8jFTy2dx3ujqbKLEYPtWdNEwBJU9a3tOyYVcjBKbsfhVS/YmCNT03D+VOELpszcrOxlIhFShamA4/CljXLr9alo0TNtRhQPanAUAU8CtSQApwFAFPApAAFPAoAqRRSGIFqQCgCngUA2AWlxSilp2IuJS1DdXMVpA00zbUFcxeeL23kWkI2jozAkn8KHZAk2dbSVxKeLb4HkRH2ZCP61etPF+5wt1a7c/xRtn9KV0PlZ1GKaRUdrdw3kIlgcOv8vrU1S0LYjK03bUtJis7FXI9tG2pMUYosHMOoooq0SFFFYPi7UJbDSv3LFXlOwEdqYJXNe5vLe0h824mSNPVjish/F+kLIEE7P/tKpIrzgvLJwzMR7nNOW0kkHGadirHpUPinSZWCm6WMk4G/jNaNnf2t8rtaXEcyocMUOcGvJms5E78VNYahd6XcebazFG6EdQw9xQHKet0tYPhzxJFrCGGUCK7Xqg6MPUf4VvVSJegUUtFUISqGt3X2TSp5B94rtX6ngVfrnPGtx5OnQr2aTP5ClLYa3OIki3zbEBLdz6VZTT0Ccg7vWpLVQsYduC/NW1wRwQag3SM/7OYwQOauaFqjadfhySIz8si+o9fwolwBkkCs+dlYb4z8y859aQNI9VVgyhgcg8g06srwzc/atBtZCckJsP4cVqVqjB6C0lLRTEJWXrl79js22nEj8LWoa4vxLeeZfsgPyxDH41nIqJzIikvb6QFjtHJq6mkRdSSaZpzq00rL06ZrTSVGOA659M0zVJMzzpUKnJyRVe8sY1iYxjlea2G5yM4qlK5ZmVUJUcE9KljsifwnebGMDN8jHjnvWzqn+tT/AHf61x+nube7ZOhVsj6V1t4/mJC3cpUyehKKZFMI4qQ00isShqD92v0FNc7Rk09P9Wv0FU7uQtJ5S9hk1aEV5JmlkOD8g/Wq7CQpk5Ge1Wo48HH4VJ5XXvimXYpRhsEN1HNaul3gR1jlPykjB9KrmMdaiZNoBFDQrHdjmlArI0u8maKDeUaN8j/aGBn+lWLXV4ri2FwsE4iYEhtuRgHrWVgLqL/pD/QUrLzTox++f6ClkdFfazKCRnBNAinfSxW8TPM4RfU1zEuvsF8q0UfL/Ef8Kq+I7ya/1c28bHYhwB6VB/ZwwDuYH2raMFbUWr2J5NVv5cb5cgHIGMU8X91JHzhvqKgCyxLhsuPXvSeaMED61XKhO6NuC7ivDEFXa6t8y/hTp4g6yAjq4H6ViwylJVmiOHX9a6eKNZ7eKVOkkmaxlHl2KTuZy6dCON05PsgNY2r2yW9woTeQRn5hj616FDpsRjVmzkiqupaJZywPJKCRGpI5/GqjGS1E5LY5CCJTEqjG4CnyW6sm5gBj1qnm4UqwjjUemOatyyOYgFA3YrUpFKW1RjmIgj0qB7XapOKvxrc7smbK/wB0jinOvBBFFxWOfOAxbqBV3SY/PuVV8DccDnFPWw82VjuKqPTvWrpOmNazJcSEEGF5Ix9OM/rQyLNHTRPFaxhJZMtt2j1J6dKq6iFAiC/3v6VnadETqGogszeVJEoJOeTya0dQH7yIe5rRK0DF6yKrD5D9KdAuZUHuKGGENZet6g1jAFhbEr8A+nvWT1Zqjo7vU7OyUtcXCIB6msKbxvbo5ENrJIv94kDP4VyAhmuHMjE5PVj1p32F/UGtLoVmdraeM7ObIlRoSOm4jBrcsNUtr5A0TjJ7ZryqS3ePnHFNimkt5A8bsjA5BBxQGx7QozUgFcj4S8Stfn7HeMPPAyrdN4/xrr15qWMcBThSAU6hEMKyPEF5LaWoeNio6HBwTWvXGeL73fItuhyF+Zvr6U2OK1MO61C6uAVknkkUHO1jxVIXRQ4dOPUVatowVyw61O1tG45UVJrZlfCycHnIyDTkUqcVJ5QTA6AdKkADfUVNhlzSb+SxuFkQkqeGX1FdzDKk8SyxnKsMg150pw+PX+ddT4YvNyPaseV+Zf60IiS6m/RRRVWMwxRRRRYBKUUlKKlAFcX4/m/e2kO7ghmI/T+tdpXn3js41qH5iQIvy5qhxMqxtg5BPIrUEQC9MCqumjEIJ6HvVo3cHTzRmg3WhHJGMVn3dsChIGCK05XVELt0rOkuxIxXaFz2J5pDdihZXc1hdx3ELYkjOR7163p93HfWMNzGQVkUNx29q8juoSJVKg4avR/B0MtvoUaTKVO9iB7Z4qkzCSN+iiitCBK47x5Oc20BTgZcN79K7GsbxVDFJpDNIFyrrhj25FTLYqO5xzBliXylUnHeorfzg+ZERTn+HirMTKQCrAgccUrNlztqLnRYrXZZpAB06jNQRxXGT5rqy+mKs3RwFK53ZpWYNHmgLG94BnY293aseIpMqPTOf8K62uH8ENs1W6XtIv8AI/8A167irjsc8txaKKQnAJ9KokRiACTXmt9L9p1C6Ocgs2K1Lu7nvrySd7uSOA52xDsB/jXPGTE+73rK92aJWJtHAe2YEchjkVKyXHnB28vHoFqtp0nk6nPD2YbgK1HcZAUfMaq5pFXQyZ2EYxw2cGq72reZ5hlc+3appT+6I2kn2psczFAjHJpFWMyc+XqfoGUE11Ctusrf2XFcxeANen18sfzrorY5sYP92s5bEdRTTTTzTTWQxqcQqevyisia5SOZiCXkY9B2rXVSYBj+7WYlqYpJCRznIPqKuIIlhDBDIxUY7Fqck8exixwR1BqNo4XUmROfeoWhV4Xfb8wxtz7Vu1GysC5k3csyM0Z2MvXpgiqn2hSSj5X68VJ5UMyKzHpzgnoaZNEJA+Rxjipmo9Bx5up0OnFRbW+w8AOT9dppdHYL4YgU4+aDP1zmq+ko8UC7+AY3Zf8AvipbBgugWQPeCMfnmsOgup0cf+uf8Ky7x4k11mmQMotQORnq1asf+ukrmfEsjrqE3lNtkFqCv1yaIq+gjFtolNxNcdTIxC/QGryrWPJHJGqKod8D72/FSrf3EPytEZFVQSScEfWuhIpOxpuoxWbdRYy6cEc0st9MDgsiD/dJx+NPjYzuEXDMRnjgH86bQNplWKUEq46Hg12GkXEa6WqM670ZmC55I61wkrGG5ljUH3A5wa6DTJgojuSisqqytlsHBGOPespohOxNb+LL6S5VkIZWA2xADaB/OtjUddNxZTwrEqhlxu388+1cvbw20AUxxEOvRi2cjp0rQje1lS7jYBpkUBW9PpVK70QLl3IJGUAZpu4FvlB/Korl2VEKjPrSCXj5d5P+5TNrlpWG0g9ahc7uKbCHJJkIz6DtRI4U1LAdGoMig5CsQpI9Cea6G9kjZt0S7I1sjtHoNxH9K5ywkZrx93KJEfwORg1q+eksVyqNnyrNEJ9yzUIxmxNDl82bUJSMGW4jPrjA/wDrVc1KTNxH7A1kaFKqCRe7XHH4Crt1JvnH0rWTtGxild3CeYLET0rkr6Y3uoZblUFdBfki2bBxXMQHCswxlm7nHSs13NS9GuQKlEfFQQShuGXB+uasNKiLlifwGaVjVNEciDGDzWVeIFbitNp1bswB9RWfejnd2q4mc9iKyuXs7qO5jOGiYMPw6/pXs9pKs9vHKvKuoYV4iD1+hr2TRgINGtEdvuQrkn6U5GaNIUtctP42slvDBbRtOi9Zc7VP09frUEHjOcOxu9PCR5+Vkcn8+KEwszrLiVYIHlc4VASTXmWpXgnuGkcgF2ziuu1DV7fU9BuTA+HVQxTPbP8AKuDRPMu9zHkDgUnqyoovR3CKozux67TVqOaNx8rg1SEUneZgPRajFuZrgEu2EGCehNPQ11L8s0QyOWPoozVczSKeYnC9vWkSIxxeUGIx3HekW1AOQ7/ic0WQtWPW5inYKGw/oeM1o6bdtaXsUx4APzfTvWbPbqtuQOCvIPfNOt7gTKMkB+4rOS7Al3PTVYMoYHIIyKdWR4cvPtNiImOZIePqO1a9aR1Rg1Z2CiilqrCGClpBS1ghhXM+L9H+3RJcQqPOjzn/AGlrpicVR1F4xCTLKqJjkk02yo7nBWag2iqB09aja0lMm5pMewGKsJdW099cJaghQdwz3HqKdPJgDIwO5qkbaNDJ032+09qjigjZdwCn8KmO54vkDFT6Cq8WUm8vByepoGWdNtvtOsW6AA4YnGPY139sAkQQDhePSuT8LxE62zjkJGc/jiuyxSSMqj6CilpKWtUZCVy3ja9CW8FmDzI25voOn611NeeeK5jP4iZQcrEoX8ep/pUyKjuZmn3CpdSWzcZ+Zf61dKMs27JKd1FY68ayvsefyrbwQPUUtjaIy5EezKCQtjoaq+YlvZZkOSvJPrVqVgF6GsLUpGd1XtnOKNxy0R1XgxsagGbgtn9a7yvPPD8nk3duc4DNg/jXoSnKg+tOPYxl3FpsjbEJxn2p1QXu/wCzOYxlhyBVPYlbnn96xTei8ZZvryayXyvNb+rW/lusoOVk5J9D3FY7Ko+dunYVkjVlWeU2+oRTDkqBkeo71tl1lRZIyDuHBrnbgmSQv61oaZMVHl54PIqwi7MuPE7pgyYHtUMIWB2YnPHU1aYsf4ayL9pHLRrwO+KRblYZDL9o1B3H3SNq/hXS2bZs4x6ZFczp6bZE9jmuism/c7fRjUVNERF3LNJS0qrk1gWOtkzEn0FMvLUrHvHQA5q9Zx4hQ/7IrK13V44Jo7OP95I5AcA8KP8AGqjdvQWxWlcKoVztHqaaQRGwUrg+tSuqyxAEA9iDTAGEZUPxjjIBxW6NCOEhBtyCfSnCF5ZdiLlj0HSmRRKk28nLdyamicrewyg4Cvk/SpkJuxuPEYVjB6C3kH5JVK3VhoemN2ZIR+Qq2bhr3zJI0bYkMi5IxyRxVawWa5trK2EbKIlXJbgDGKyT0IZ0iH99JXOeIE36qxzgCFPx5auhQ/vXPvWTrdoHlacNyUCkfT/9dEdGBzZi2KdrkD064ppiX7Oyk539T3qSfckYZAG55+lLhNmSyEfXFdBdkRRKxXlA+OMg0xl3Sl2QDjAHpU8Uu5tqgjjr2pk42qWNNiskZ+3967ds81Zibbp5PTa36GqxkV1yhzk81YRSdPnHsD+RpMxZGbgDvUgujJC2wnK81mu1S2THoQSD1+lO1jJGjDcrLhSRvHarOcDkin2Gm266TJcyxBrgglWZ8BBnAwO5NQBFNKSsdMJXQ4ygZxzVdiWbJ71M2FGaiY8ZNQU2W4dQs7LT7lJHVbmTHlgjqB70afKr6ZqUq4+6o/z+dYV4onZSrcjg/SnWu+PKRuwDjay9iKpKyMZO7NXR3PmRD1Lt+n/160m+ab8Ky9H4mQ9hET+eK14l3TGpm9RIivITLA6DqwIFcqbfGFBJK9frXaXCbWFcq7oWcsoJ3Hr9aUWactymIXDqFIBp7iQ8EkkHBqaMqrkkAA+lKQrvuwau4cpXxIucElfrTJxIYucYxz65rR8mMAEZP1NVpk3Hb60Jg4mcYH2F1Uleg9a9E8Q3LW/hBUzhplSE/Q9f0rG8O6YL65V5FxBC3T+8ewrW8bW7vpUDpnZFMNwHoRgfrihu7SJtZHHQffBHHNdcsyPpb2jPb5jGRhvmJrjWiJcjeAB74q9DpwksLOYzLGX8wZY43ENx+lJoEzUBEccvy4LQlcDjk1joP9K/CtdIPLslO8yAfKGPeq11aNbS28hU7ZIwSfc80IpbjtoCdTSRFkY4UYpZVzBlWKt0qOBHVRv+Y+uetUakjBnOSBkelSx7dvA5qORHYYBCZ7g5NSQx7V5JJ9TTASVdykVi3DNb3q9cKAc+tbczrGjMxwFGTWEwE/mEsWfzPlPqpoS0MpvU67w/d/Z9QjJPyyDafxrt+teZWTMIk6hlr0HS7tbyxjkBy2MN7Gpho7EzXUu0UUVqZEYpaaDTJy4hfy/v44rluVYx/EeoJBYyL53lnpwea88vLp7iVsSymLPyh3JxWjqwcNM145NwhO4E9+2PasWHZLcnzZAinn2rSC6lvsTWW9LtHjJ3A/mD1roiQeGqnDDGuCmCPUVdADx89RVblpWE8tSuVz+BxVeQrFz0qQjb0YiqN5IyKWQ/OOR+FJjudJ4J1GGae7gwBLkMCf4h/wDrrsa8as7+W31OO9U4kV9xxxkd69Y0zUbbU7RZ7WUOvQjup9CO1NaMxlrqXaKKjnmSCFpZG2ooyTV3sQQanfR6fZyTyEfKPlHqewrzOadpJ3uJjlnYk+5Nbmr3Vxqs+4grEv3FP8/rWT9hcShjgsjZAPSs9XqapWIUtxHeDdnzSu5/Y+grTQ8YNR3FszOkqnBHWg7o8CRSM9D2NM0Qs/8AqzXP3KF5SfStt3G7HY1QnVUWRSCSzcEULcU9i5ZybLaOTPKkNXodhqNpexr5Eyk4+7nkfhXmCzbbHHTHFWbSbLLg8jpSvZ3ItdHqWazr/VobUbI2Ekx6KD09zXMDVLkxLDPK8kQOSM4OPTNULm48pGK5UuePpVNsSiV9au2kuCzNudjkqOAPwrLlnYqPfrU8qEfO/G7n3qo67jwPwpDYpIYZHSpbUlHX0BqAIy/KRjNalrZNLAHj5cAkj1oBExlIIyx5qgyl7sgHBwR+NWD8yD8xUUoHm714OQaaGyK2OJ17ZNa9k/7xwDjvWM3E5Pfdmr8cqxTbiwVeuTUzV0KJtg5qaBcsKwrjX7eEYhUzP6jhfzrKu9bvbn5fN8pD/DGcfr1rKNKTKc0jqdT1cWVpHb2uHunXjBzsHr9fSuShkU3UecllfLEnmpNNieSGTZjcW4+XnPrmlvU+zvApYMCCenfNbxio6E3vqbY+6CD1pBKRkbM1BZTrNbgggkcGpicUmjVMhd3zz8tT6VNHcleMjcMg/WqtycR57txWdbloUVUkKMOQR1H0pcnMTJ2PSI0RFKooUegqVMDgcCuHtfFd7aOI7xFuU/vD5W/wP6V1Wmapa6jbefDIFAOGVzhlPoa55QlHcSkmX0P7xqq6mf8AR3+lPN0iu21JHPbauM/nWdqN20gKfKo9Acn8TSRRhHIcqfwqQoAnIFRXP3xjtSqpZc7jzXTFjTFRlUk1TvZdynsuKu+WAPX2qhdoXJxyKoT1KtovyZ9DWgiMbd1UZz1qjbKY2Knua1LNtkhqJMixltptwqltmV/OrdluggO8Y4wK0TNIzNiQgH2GBUM1uXtM+Znc2Rnioc76McYpO6C91RYbTYvkySvEo5TlRURBChvUVj3MhlkJGQXIAGc4HSr094EG1eSOK1lrYmGlx88qxjLn6D1qhNcNIcE4HpUTuzsSxyT3pqnPC8+9CQnK5ID68VNBKis2/PTg+lQdB6mjcVOQaCTf06JkYKw2ssXI/Ef4VorL9njebYXwwG1eSc8cVQ0u+W5j2Sf65V2g/wB5R/hWxZgBM++axkXHcbP8yIw7jNcpqEBhuZI+QGO5T7Guwu1CooUcCsu/tbW4tJGnnSCSMZjZjj6ilF6lmHaraMi+b5iuOuDmibyF4haRmx3xiokCtz0NPOB0rUB0ZPlgE5qKRsEkdaR5gowDSRW9zdEeXGxX6f1p2E2dR4U1IiR7T5GVMHcp65rq7m3iu7Z4JVDRyDBFcBp+k3dncLcwlY3B5UnrVzVfE2q2zeSI4oFbo6/MSPY9qUo32Juc1cr5c8kZbcVYpn1IOP6VPDBItp5jxkITlWOOcVnsC2WJJOeasQxu0LysQI06ljjd7D1P8quwkzsY7YL4QinYhXdgyBjg4pl9remtpiQ3FnNNMsYXKEKAQOuc1yc1/cTspllLeWMRrnhB7U1rtnUb+o/WqVJk85egv1lGwn5h196vRFWAO7iuciDCYOOlacbkDg0pRszWE3Y02dF6HNRy3kcK5ZgKzZ7ny16kt2FZ8jtI2WJJrSFO+pM6ti3eX7XOUXiPv702ORlUbAMe1VAMd6erEdCRWjpox52bVhclgFk4x0Ndr4aJWNcfckDfmD/9evNo5nX+M103hzW7qCRYI4fP5LBRwffFYTpOL5kaKd1Y9DoqhY3lxdtl7ZoEA/jByav0J3JasQA1Fe3sFjavcXMgSNByTWLJr4tNLkvrkAZ+WKPuxrgdV1m91WUvcykqPuxjhV/D+tc8Y8xpLQZqt6L2/nmUMFdyRu64qlmkJzRXQlYzepf069MDeWxJQ/dHoa2o5wy5U5FctWna3LOqtuAYcMD/ADqWjSMujNd5Mis7UdwjG3qanikMik7cFTgiop5oz8uGLem00rMp2sZQYDmtHw/q8ml6vDOrERMwSVQeGUnH6ZzWe8UqlnMZC55qIjt2PFUZM9xLALuJ4AzXNajeyXrkA4hB+Vf6mpbXUmuvCdrMWBllQIxHqOG/kaojikVFFcptNKYw4z3qRxzQgwaZREExxSGMFSuPlPbtVlo8896YQRwaYGZc2L/ehBYDqveqsMHnzBSPujcc1ug4Oe9Pkt4rhCcbHIxuHWlylXOQuV2JKq/c35B9qhgmKkYPK9K0tTgKxSAgBkODWOpwwOM1JB0VtKskYkcEqBngdfaoiWll3EZI6L2FaejxD+zImI5k+b/CrUkKhOFAwarlC5zz2zBj5gJY+vaoGt2U7QORXSSwiWNsAZ+8KzWjyxOORSsBlGAh89a1rHckEijgkcH0pjQAuD/CeaupHsj3Acr19xQkDKklqHTMS4YDlfWs+RcnA61tn5QduD3H0qu1n5k6ypyAQWXuarlFzdzFuV8u5cdgaz7mZpXwT8q8AVo33LyuOMEk57VkU0iWwOaSlpKZJYtrgxZUybUP3lzjNLLJbr/q2Z/qMVVIoFFh3NK1mYsXgODjJU/yrVinEyDPytjOK5qN3icPGcMvIrYt54pEyMhWPRhjB+tTJFwl0LU6mUhF5OOfasqRvIvXwM4OMVtxqAgCgAe1Yt8hW4d8AncMClEuaG3M0IJCoXB6qxwVNW/DF61rrEYDhVmUozFd2OMjj14/WslnLuzN1J5qzpM32fVbWUgELKufoeP605K6Mk9TuPNN1KwWOZx0+ZtoP/1qsCxV0BlADf3V4Ap8I2yS/wC9Vgc1xGxQuLO0ih3ynYi9fQ1hocDA6VY1y6M8xiRvlj4GO57mqPmAKCeAa6IRshJk7OAPc8VVdxyOOlNeQuODjsBnGDQ8KopwGZsDBLd60sJz7EcoB7MM9KWKYxuN7AjpQ5X5sA5b5gGPSmYG4O3Cg8+1Jx0J5maZVQMhSRjtzUGpzhbOOFSM7s++MVYuJltoCdhII69KwJZmkZ5ZPvNzWMI3dypSsMBy+704FI7gf4Vp2elvLEJJv3anovfHvVk6LA7fuS6sf4uoNbXIszBCM/LcD0p+ccCp72BrS4aFyCygHI96rZ70CHZopKUUgHRSPFIskbYZTkV2WkXS3dosi8HOGX0NcXWjol+bK7YEZSRen+0OlTJXQ0dNqV0keEXDSenp9axbkidD5oDAc1FdXflpJPKct1PuT2rChubiWR8yHa5ywojBJFOWpMzfMSvyj0qxbWFzckfwqe7f4VR85zMq267nzgcZyfaup023kggHnOZJm5ZieB7CrsK4tppVpa4Z182T1bnH0HQVfDnGFUKKaF/E1Kq4pgN2FupzTZ7SK5iMUyBkPr2qwiljxTyqj3NMRx99oN3DPst0aVG5BHXj1qle3YltbKCM5WKLn5cfMeT9fr713jlXTY65UjGK5y/8MglpLF/+2T/0NVFK+pL2OcHFJ/EB6nFPmieCVo5UKOvVT1FQFjuBBwR0rdvlRna5oqE2/L0xinGURx+9VIZywO8kn19aGYscmsowc3dmvNyrQR2LMWJ5po55paBXTYxuFKKKXpTSAKkikaORXRmVlOQynBBqMUtOwXOx8P8AjGWF1t9VfzIicCc/eT6+o9+1d4CCAQcg14qvPXpXqXhS/wDt2hQFm3SwjypPqP8A62DXNVilqi07nmusamb+ZVTcLeEYjBHPuTWaTRmkrFKxTdxaSigUxBSg80lFAF2C+dJUL8rgK3HJ960jcQFvL8wCTuCMVjRNFsaOQAbuj46Vsi3ttRgDg/Oo27lPp/Oky0V72R4pmyMwrt247nuaoPJGVlRQSrNuQ+laVrpqxs63GHbqhzxj6VBdWiRqRgAqMnHcUkFjc8OTyvpIgf7kUrbQffBNa4rL0L/kHr0J3Hkd/etQUylsIeQRQgyaRjtDHqQM09CCMg8HmgY9Tlwnc8ildcHDdfQUiBRMCc8qRxTjE2d3Hr8xqkS2MaIBSwBpqHC8dDU4bruINVl+Ukds4pMaM3W0YqHRCxb5WwPyrHh02VoyxXB7ZrqJkDxkdzUJUbM96VgZYsEMdnboeqqBUpG5VHqTRAMJH/u09P8Aln9aokhQ4j992PwpsluqyMCOD0poP70p+NTSZYg5yMUhsrxwrlhjnrUwj/dE8f8A1qfChZt/8I4qZlHIA4oJbMqRCnT7o6U2F9kgycCrUi7fpVOQKAT0IP6U0IzPEa43yrx5qqD79jXPVveIGzaxDqRIR+GKwKYgpKWmtxSAU9KbTuopMUALW1oYMkZCsPlPzD1rEqxZTtBcqwYqCQDg9aBo6SSNYQ7xnCoeV7Y9qyb3/SLwbfur1bsM1qFhIBHbh3zyWPAqndWz2+IWjK7m3s2f0HrTcdLl819DFmXbK1RnPUelWr5yH8owhMHcDnkiqhNSQz0nTZxc26zDo6q36U/U7wWdmzg/vG+WMe9ZvhieNdBjkmkCLGCD68E9qzNRvTqN4ZOVjHyxr6D/AOv1rljC8jVuyK+4se5yetPD4Qb+uKauAAM9P880OcRtkHGP69K6TMUMi7d2cng45GccU9hw0gUbSCR+QyPrmmqwAHUYI4Pp6UAqC2CTgAZJ7j2piGFSCxchiwGT7VWdiFOWHXGOwqxIy43nIGBgdP1qCUfuzz06k+9IYy4vJZ1SMk7Yxjnv9aW0aJLmN7hC0a849+1Vx1Oeuakzip2A6RHjuhmCQN6qe1WZ51s7NppONo6ep7CuRWRkYMjFWHQg4NS3d/cXaos7ghOmBjn1PvU2KuQSyPK7SSNl3OWPvUQ5IpWbFEf3c0yRwpaQdaKAFp0R2zRnvuptMklMIDgZYHigB2pzmWZYkOQvX61AAzFYIQWdjg7e5qJFeWQKgLOx4A6k10ul6atom5gHlYYLensKbdgWpJpmnxWSBiA05HzP1x7CtWMgjI5qGGNg3zjC+g5q0FAHTAqLmlhVp4GTgVGDzUq/Kv8AtH9KpMViXO0bR+NJmmZpwq0yRDTCSKkNMYVQjmPFWx7qDZjzBGfM9cZ4/rXO4J4HWt7xHaGO5N1ncHbBU+v+FZtlatc3CQp95zgkdh3NaJcxGw6CxuHhEkdvIyn+IDrQ1rcLwbeYf9s2/wAK7VIY4UUIAAihVHoKVJBI6quQR3BBqlO2guU4MgqcMCp9DwaBXfX0EZt3M6xuoUnJUZFcD2zzj3rSMriasL3opM0tWSLS02loAcDXafD68VJ7q0ZsGQCRB6kcH+lcUDV7TLxrG9huk+9E4b6juPyJrOoroqJk0hopK5CxaKKKYC0UUUAPK4RGHIYfkfSnwTNC3BIB644qcafK2mfa0yVyQw9MHGa07ZbVrWOW3XBPyMDyVI7ZoGjOmurgmKYPkxjAOOufWp7mdbuEeWcSgZC/3h3FU5ZfMuJRjCkkCmXAMbRIMhkjGfr1pWHc6jw3/wAgtP8Afb+dbArH8OOX07Jxne3Qe9a4oLWwjDrUGn7ir5OVBwB6VOxxUGmnIl9BKwoW5XQvjggjqKU89aTPFHamSNYVHjmpCaYaAGP901ATgGrDdRVWQ4c+4oQF+PiNf9w05P8All9abGf3K/7lOTrF9f60ySnc5jdJBx/DUyN90D3NJcpvtZfbmmW771z6gYpAy9CuIwKcw+WhWxGPYYpqvlD71RBXuE6+4rMm9PUEVqTtyPpWTMSGX600hNmNrzZhg92J/SsY1q62Tm3Hs38xWUaT3ASkc8UtNbkUhijoKWiimAh60tFJQBr2lw72yosuwg4O4dPpV+4uMwfZpmDSMN0cijI3Dp/h+NY2mv8AO6HHTdzWiMqAOAo+YY7GqUbjuR3M0M0XkyRBmVPvdNregrENbiWcKPJvlJ6FQRnJPasm+A+2TY6bz2x+lS42Fe5f0+eVdOa3XG1m3Hjkj0+lWI0wMnnPQelU7AAwpxzk/wA6vEkBRjqcHtxU2sO44DIZiGI/2e49fzqMJkDg5K8+hHpUrdMbRlOvvz0pkp2SKCAOc8n8KAHuAHLZUBT6mlClX4x/wHjIxnNInyHKncy8knH5/pTAu1h8u89D/KkMRtzqCxTGSOvQd/8ACoJF42992T+VTM7Fzv3BeQM9ieP8KgkHJVc+5Jz9aQFb+I/WlJpqnIz6mlNIAzTSaKQ0gGn2pyfdppFLEODTAfRS0lIBRVe7PCj3zVgVJYW/2nUhkZWIZ/HtTQGnouni3iEjp++cc/7I9K3I4gAOKZbxgAVaVaybuaJWGbMYxQ3SpduaaVoGRrgc04HNRsdrc09TVCHinCminCrRLFprU6mmrRLOf8UgiG3Pbef5GsfTr42EzSiJZGK7fmOMVueKD/oMfH/LQfyrmBXTD4TKW50q+JYGX95aOGPcEGrtnremSgK0hgb/AG+B+fSuOzS0+RBzM7HX7yNdIk2Sq5lGwYPXNcY/3aXAHYUh6GqUbITdxRS0xTwKcKYhaWkopgKKkVuKjpy0gK8sbwvskUq3XFMFa+sQbgZQDlCM/SsmuCLurm8lZhRRRVEhRRRQB0/h2QPpzxOBtDHv61gSExOxty6xhuBnpio0aQJhXYL6A4pAzq2e56570DJJ3abLtt3Y5x3qN5XlbdIctgDP0pp9qQc9aAOs8Ln/AEB1/uyGtsVz3hJsxXK+jA/p/wDWroRQaLYZKcCmaeAEmx3kJp9xxHVfTGJjnPrKRS6ldDQJ+WnDpTD0FPFMka3WmkU56aelIYx+lVJuHB96uMPlqlccLn8aYi/H/qV/3akU4MX+e9QwHNup9Up5P+r+n9aZIuMrKvt/Ws+0kIlMHcHFaI/1ko9j/OqsUUcd1JLj53wQfTsaBFp/uhB1I5qUjagPam28efmb60TN8ige9MkqzMSTz2rPlBq+4OWNVJByv1qkSznNc/1sA/2W/mKyzWprvE8I9Fb+YrKJqXuNBTT2p1NJ+YUhjqKQUtMApDS0lICS33GTCfeIxXR22nytCwknRZcqAQei8Z/Ouct8eeuc46cV0VjbSPbzicbw/KjPTHIqkBGZINPvZA+47G2pgZ79awrqTzbmWQZ+Zyf1rc1GaCViojRmclm+XJz2rn2HzN9TVSdxJWL+l5ZWAwMGtIKoQ5xuBB6Yx9azdM/1bZGRmtPqOMcn/wDV+VZsYw4UHC/MRhqZOModoB75749amA3cnBGRjJwOeefyqHggbi2CpIwMc/4UhgpLBduMY4x/Wmop8zaSQcYAH6/zp0bERqOcAbW+lOC7yPvAOw446VIxi4yMghQ2GJ6DH/6sVDIAFYkBQQSP6CpiM5DK+Ce/scfSoZQQv3fvDoTz+NIZTUllJPXNOpE+7mloENNIeKcaaTikA1jSxEYakPIpIzgmmBNSGkFLSAUCtDQEDNO/q+PyrPzgE1reHR/opP8Aecn9aHsNbm/EMCpxVeNqmVqyNCSimhqXNMCKeISL6H1qKPcFAbqODVhjmoDxIfQ1SJJRTxUamnirQmOpDSikNWiTC8Uf8eKf9dBXLiun8UnFnEPWT+hrmBXTDYykOooorUkKO1FJQIRf606m5wTTqQwpRSZozTAWnrwKjHNSCgDalAkeSNgfnGDXOzRmGV4zztOK6Rm/fEg9Rms7Vbbev2hB04b/ABry4Ox1zV1cyqKTpS1sYhRRRQAAnoMk+1Lz3Bz71JbSiKQnaCTwM9q0LiKFo0lmlyqggBerGlcZlg4PIyKfKEblDyei4p9vbmbc29FVeu5sUx2d40BUbV6HH9aAOg8MKqXd4inKhU5/OuiFcv4WYC9uFHeMfzrpzQXHYWQboyKoabIFLw99xY1eDetVrK2CXdw/UMwx7UupfQv9xT8800DLUp+8KoQPTO1PaozQISq8qjH6VYqGXoRQA+xP+iKv90Mv5VK/AQ+39ahsGyJV9G/mKmc/Kn4/zpiFU5lk7ZBqvOdpjf8A2sVOeJn+h/lVZjuijH+3QSaROFbHpioH5Ipd+Qfejb096okiccNVKTtV5xw1UpwQVx3polnN6/8A8fUf+4f51lVp65/x8Q/7h/mKy6l7jWwh4pg5Oac9NHWkMeKWkFLQAhpaKKAFjOJFPoc109retds0cClSANzE5AzkcflXMRoZJVRfvMcCr8cF3YMR0Mi4DI+ff60DRLd4g1FkXcAnyfUYrJJySfU1dlnY+XJI4d3zvJ5qiT1quhJo6flYweo61fD8Kcg8ciqNkv7hTnnsPWra9AoHzewqWMe33MKA2QvA7ihnCkhfcEt1wf8A69DAEEgEZxlieB9aa7cHgAZz+dSMIiEjbdkEscqoBwP8ipTGWfKjocgg/e+n61HCCI1U5Dcj64pfvNv2n5WJyOh/wpMaIwN8ZYLwOuT7/wD1qjmXAYDCkZOPrUsYygIYDC4PPUdSfzNVrttkLNktnp+gpDK6fcFKRQn3RS0CG9aaeaU8Umc0gI2GKEOXxTzTFXEgpgTYo70tIBSAbO22FiPpW/okfl6fDxjK5/OubuJvkZAOtddZpst41HQKB+lKWw1uWlNSBqjFOFZmhKGpS1RBu1BOKaAkLVDK+MH0NKW4qKTlTWiJZYQ1MKqW77lHqODVpaaEx9BooNWiTnfFZ/cQD/bP8jXNit/xXJ81un+839P61z4NdMNjKQ6ikozWpItGaTNNLYFDYAeXFOzmoweTnODTwc9qzTuMWlwTQPfFKDViFHFPXrTBzT160wL1hdmdQr/eRcZ9RRqs4jtvIBBaTBI9BWRHI0UgdDhhSyyvNKZHOWNeby63Ojm0sIwAONwPuKI4pJW2xozH2FJUlvPJbyeZExVun1rQklbT7pRkxHFQOjIcMpB962FjeWMSf2gx3jOOBVO5s5zz5olA6VNy3EoU4UmCTgc09I3YZVGYewzVEDcHB64qcqsuxt2yIHHsDSIH8iVNhI4J9sU+0naKCfaM8Aj60hl7w8yx62yhshkYA+vQ11tcLpMoh1S2fP8AHj8xj+tdzQVEYX2nmlt8LLJzkMQw/lSSDjpUMb4k/Cl1LNBWGTSBsvUaHjNKvrTESls0w02SRY1LOwVR1J4rPn1i3jB8sGVvbgfnSuBoEgVBK47msKfXbwZP2aJQOfvmqsmqXc0O7Ea5OMjn3p3JOjsLhDdNGDyVz+R/+vV2QfIvsSK4bS7xodXgldyfmw5J7Hj/AArum5Dj0IamIbv3THHf/Cqc7eXACOzCp2BRlYfWqGpymLT5nUZKDOD7GgDWhZGi3bh2qRiCUA9K5CLxI6RhDaggc/f/APrVI3ihsq62uCBj7/8A9aquQdK7cNVWVgCpPaudk8ST7cLAgBPUuap3GsXkpxuCqf7o5ouIseICpnhK/wB1v5ismlaR5GJdyx9Sc0lLcY00g+9Smk70AOopAaWgAooooAcjmORXXqpzWtM0a2kLAndOVIHcA9iayYyokUuMrnketavmveyKVI3eYpC9l57flSGtjPlt3g5lXBJYAepU4NVu1a2sPkgF0lGWwV7HvWSO1MTNS0+WNc4x71bVirBs49/f/OKrxKQigc4HHfrUwY9QzZPApDH/ACmMjJI6nsB9e1RyEAKcAE9/UUuD5asT97JGB1oB3EBsFsckDPOOg9qAHxIVRQSceh609Sz8AnAJbauOeKYAApDbRkY5PWnHDvJuYYJAPGO3FIY12KnLKe+OMHdnPX0qnfktEAz5YEdf51ackKqMCWH3vmyPUZqnfEAqoAALZ657UgI16CloHSg0gEPNMK0+kNICIkjrSxcuT6UMadGMLn1pgPoHPeilBpAV3jVryNMfeIB/OuyiG1AB0FcrYJ5+soOqrz+Q/wDr11icAClIqI8U6minVmWAFKeaSkzTQDSajlbapNSnmq9ydsZrVbEMfZRu26QEcmtFFx15NVrUbIUUematLQgYtNJ4qRo2VckYFRSnCE+1aIlnHeJZd+pBc8IgH51k5q5qreZqdw3X5sfkKqMM10paGTAGjNA96CnOeoqrsQhbPA5o2k8mnLjHTFOqbX3AAMAUYBpaKtIQmKUCilFMAFaOi2hvNRiTblFO9/oP/r4rPFdD4WKl7iMKDIwBHOCR3rKtJxg2i6avJI5ak71qaxGqNEwj2l8nOMZrMPWuRO6uaNWdgFFFFMk0bC8SK3KSSAYPAxmobm+aTciBQp74wap55oosVzO1hQSOnWuisQq2sew/KRXO1aiuJYo9iOVXOaadgRdvJVgluEUAGRBz6GoLREWMHIwTVN5C7kkk56n1rRkiFvbxpjLgbm+tDYzOc4vMjAxIMfnXexPuQd68/LbplJAByM/nXcWxxGv5VNxxLTkFaqDaLtNzYyDketW9xxyKoaoZI7WWQR7sDO0cUiy1c39rarmadFx2zk/lWPc+KEUkW0Bb0Z+B+XWubz36k9T6004q7GTkXrrVru7cNLIMDogGFH4VGL2TuFP4VVozRZMOZlie7aYfMMH1znNRGdvK8vAA55+tMptKyFdjoxlsdsV6FYyGWwgkY5Lwpk+uQK88U4YGu30O4WfSYgPvRIEPsR/9amNFySTcFVR0yOao3MiOssLgAupBFaDkGLtwSKwteUrC80f3l5z7HrSKZzSZAH96l4BwvJ75pF4HHOOvtQeg7j9aZmGf7v40n06dxQff8/SkP6/zoAB+lLSDrmigANNPUU6mnrQA4UUgpaACiiigBVAJ+Y4FWDLFCySQyNvXnj2qq3SmUAWb29a7mLbFRegA7etQx8uv1qPvU9sN06D3oA1ojlFByAOc1ICcblG04/h/SokLICRj6/rUgGBjBwMKo3Y+tIYgwOSpbAyBk5J605SxcLuPzHr17UD+DdkIB2Xp+NOjXdLuZVz6EYwcUwJHyCoUsQpyM+hFNdAQDuJLd8cc8jjtwKeBhsMSSx/hHHTv+XamFTszgHK/MRzgemaQEY2h+QcY6+lULlszhNoBTggHNX5HVIm+UYGe2PxrKH388ZPNAE46UUg6UtSMSkNLSGkBG656dakHAxTScc0sW+V9oXnGaAFpR1p7QSrwY2/nTCCo+YEfWgdmW9ERf7SnboQox+PX+VdGo4rhrhyJwyMQwHBB6V0Gj6v5qiG4lCyDAG8/e/H1okuo4s3AKWkVgevFSBRWRYwCl2k9qkAA6UuapCIjGxqtcRAgBjnJq6arTECRASASePer6E9SxCuAKsL0qGIcVMKpAyeTmEn2qnOcRHNXDzD+FZWszi302aTODtIH1PArSO5DOId/Mkd/77FvzOabS4xwKWusxG4op1GKLAJjNG3HelpM0wuGDRg0uR60ZoEGKdnFMyaSgZJuz9KlgmaFw6HDCq4608Gk9QRoeJAovY1WR5CEyWb1z2rIrQ1oEXwBYt8g5P41n158NkdE9xKKKM1RAneijvRTAKlDYUVF2px6CkNEgUDBHJq1qU0jSSEcLwu71OO1U1cCRWYZAIOPWpr+7F06bV2qo6e5oGVkGZV/3h/Ou/htzAg+bd7kVwMf+uTP94fzr1wWEBRcqTwO9ZVJWsXAyY8EZ702dQ0Zz0xUccqrqd9ZgYMMnA/2SAR/M1O5GCDzT6FnAahB9nvJEGdpO5eMcGq1ddqxtnRkKLK/QZ6LXJyxPC+1xz6+tWncylGwzpRSZozVECmkoooAK6PwmZFaaQ/6nAUjPVv/ANVc5Wtod+1lIBJn7PKcHjofWhjR1rqrJnkduKoalayT27qCrBl5HTtWyloWjyz4zVe5jSNW+8TUlHn5UozJJwVOKQ5z/tVf1pNl8GCnay8A96oHp6jv7UyRo6cdPSjr/SjNITimIXNFJS0AFNanU1qAFFLSDpS0AJS0UUANammlbrSUAABPSrVgpaYt/dFRQDLitTSrdZbqcNkfKDx70h2H4K4Y4zjAyOn4U9eBgcEfNn8atvYvghXyvp3qvJGybQUZcHnPFIZGxXccZGBxgcfSpIlPlnPzDse/tUbg7sDB4OCRzU0PEYdfrzx/k0xDgFLBtuWLnp24pkuRt5PCk+u7ngn8KkKFAoC8AE4br+JH+TUc2E2hwTn046UgKVy2/gcjrVYDBHoasOPMYnpz9Oap3GVK9jmmBYFHIqstw4HIBpwuh3Q1Nhk1FRfaE9Go+0L6GkA9hmrGmLm4b2WqRnB/hNXtIbdJI2OMAUPYqO5rMBisrVONo9605HwpIVjjrx0rE1ORpLptp4UACogtTWo1YoyDDUmaRsk89aBWxzFq31C6thiGd1X+7nI/I1dTxDfr/FE31T/69ZNLSsh3NtfE12BzFCfzpG8TXpHyxwr+BNYtFFkO7NKXXtQlGPPCf7igVJoTyXOsRtLIzlVZssc1k10nha0ISS6bo/yr9B1oYLVnSRiphUaDAqQUIZNnEePauU8X3BX7NAOhy7fyH866ljhK4TxPOJtXdQeI1Cfj1P8AMVadiWZ+QBmm7j60wHAFOFdN7mQv1JpaQUtUAUUUUxBRRRigAoopaACnCm04UAbHi6yFlqcaBy4aEHOMd6wa6vx6D/aNsT0MRx+YrlO9ebT+FHRPcQ0lLRWhAhFHNBooADUiIzpxiozUsD7eME+mKYwdAkS/3s1YtUiNrI9wcIDxjqahnzuAPAqSOOBIC08pLYykS98+poYyvJjeWUbQeQPT0r2S2kEtrDIOjIp/SvHZFP7tiQN4zgV6vobFtDsGJ5Numf8AvkVhW2RcNzndamisfE9wzEh7iGMqAOp+Yf0qtJeSTHB+VfQVb8eQFBZXyDlGMZ/HkfyrDt7kTqCmN3dfSnHWKZpFpOzJLwYjYr1xVAqt9bFT8s6dR6Vbd9/3iMVm3Uht7pHiIzt596aCbRRNNNSyuJJGcKFz2FRmtTnAUUgp1AhAMnFdE+iXC+GIb9dpCqZCAecE9ce1c+Bzx17fWvV0tIxpK2B/1fkCL8NuKyqT5bGkI3uZ9pcGSziLEqxUEg9aJPmU45rkLbVrvTy1u0hdYyU6A4IOP6VYfW55kjQXDGSQgbVGMflVagrMd4lg2xpIW+bdwK54/wCfetLWSDIgByRySeazj7Dj09Ka2JkrMaab1anUwdaZI6nUIu48uq4/vHGau2YgHyE7jnPXHSmMggs57hiI4mOOpIIApzwfZxvPzMDnpxW79pnmg8pdscfQ7Ryahktk25I3fWp5ktzRU2znc55palulCTkAYyAaiHSqM2rMWikpCcCgQlFJilHXPpzQBo2GlX1zD59vbO6ZKhhjGa6WTTo9PnjES43wqGOc5YHn+daulwfZtIt4SACsa5+p5NJeWktxIsqEEKuNvSub2l5G3LZFAUMoYYYAj0NOKOrFSpyOvtSZAGTWqZBSmtIxllyvH4CqW2NTk5Knvn+lXbuYshC8g8dcVV2lY0HB7ls9+tVcViIv5YbYzHIyDngGq9w7OArAjt1zirMqCNIyM5yR9CRk0qWLOpcOF4ySeAPxoAoknB6HHYdM1TufvL+NXYzHcSMsRBOMnHA69qq3yNG4DDBNMRVooopALRSUtAARWxo64tiSOrE1jgFjgDk8Cuht0EcaoOgGKmexrTV2STlmjKjBz61jXiMk5Ld/TpW2elVbiESoykcH9KmMrM0nC60MVlBFQ96t3kRhdlTc0fZiMZFU623OW1h2aKSlpALRSUtADo1MkiovViAPx4rv7O2S1hWFBhUGBXEaUu7U7cYzh8/lXfp8yAj7w/WpZcR4p6io1apFNNAQ6jcG10+edRlo4yw+tecOzO7Mx3MTkn1Nd34knEWjT9y4CD8a4I8k1RLHDlacKap7UveuiL0M2PFFIKWrEFLSUUxC0UlFAwpaKKAClFJgk8Aml6DJ6ZwcdqG7AdR4+Obmz4P3H5/EVyVdh48yVsm4xlx+grj+9edS+FHRPcSig9aK0MwpBS0lABThkkKoJPsKb3q5ZXf2dWG0EZz6UDKzI4Pzhgf9oEUgFX7u+a7i27VUA/UmqORuHpmgBx/eGPbknoFr1Lw+2dAsP+uCj9K8zhKPfQfLiMyKDjjIyM16tGkcEaxxIqRqMKqjAArCs9LGtNFbW7L+0dJuLYfeZdyH0Ycj+VeV8g9wfT0r1/dXnPivT/sOruyjEVxmRPr/ABD8+fxpUZdB1F1MfzHOfnbnrzTDS0ldJiIaaelONNPSgQ0U+mU4UAaGh2/2nWLOHs0oJ+g5/pXp7Nlq4XwTbeZqklwQCIYzg+7cD9Aa7UmuWs7ysb01oeda4NutXu4bR5pOB6cGq8Ext2ZlVS5HJP8ADW94zt0S5t7lV+aRSr+5HT9M1zfGOpAz1reDvFGb0YSMZGMj8gmmkHPPU96dk59G9O2Kacc46d6okYehpg608/dNMFAh4/z7VLbMY7iOTBwG2k9uaiHNbkOnlvC0s5Hz+Z5y/wC6Pl/lmk2luUicMUHPQHH507Ody+2aybbUSqNFP8wYAB+4xV+O5SSRWUgllx1rNqx0xmmZOoKRPuxxjGaq1a1HIu2GeDg47VVrVbHNP4mJSE0403vTJFq3pdv9r1G3hIBDOMg+g5P6CqldB4Qg330s5/5ZR4H1Y4/pUzdotlRV2dmTlDj1qYfKmKhjOFpXfiuA6DjPFUs1rrxlhkaNniQ5U49R/SqJ16/aPa0qt7lBmtTxpHmS1nC9VZCfocj+tcuK7YaxRhLRm5pt5NdGQTys+zBAIFahCFRkA8Vz2lXMdtM/mnCuMZ962JbqGFEkdxsIwcGiS1NYNcoy9aK2iSVlYru6A9c1k32qTXa+WAI4f7i9/qe9T6jeR3Nkio2SG6d+KyqpIym1fQkt5jBOsnoefpVvU23SR59DVCrV1MkyxMp+YLhh6GmQV6KWkNIYUd6KKAJ7RS13EAP4q2hKnmtHn5h2rI090juTI7hQqnGe9DytI2/J3dcik48zNFPlRuZ4pj8g461XtLkzrg4DqOff3q7c2phwHbKtyGHFZ2szfmTRi6lI6OYgMIQOSOvrWd3q/qczNIITtOz+Id6oVrHY5p7i0c0UCmQKKKKKANjw1D5moGQ9I1/nxXYohQZHK/yrm/C6j7PIw+8ZMH8q6qI4FQ9zRbDMg9eDS5x3qSTygpaTAA5J6Vymq+ItrtHYduDIw/kP600DG+Lb5ZJY7NDny/nf69h+X9K5ynMzO5ZmLMTkk96TGaogdFw4OM4qeVCV3hckjPyjvUl3p81hHbNONrXEfmqOhAzgZqGKZo5N3HviriyWMVHOfkIx1p0UbzEiNSxFTz3vykJxvAbBwcH0qC0vJLV2ZVVgw5RuhqnNoVhXjeMkSIykdcimkFevH1q9eSQ3LefbK7hFBlDcLj09ajniEaTTRlsjaAOTtB65z/nmqVQVipuHqKTevrTApPQGnrA7dsfWjnk9kGi3HxBppVjjA3MeMnAq99jhG4ZdnT+EkANVJINrBickGpzyxbAyfTiqTfUzlLsX43s4h+8ii3KwMZhHzfiaju7w3LYWNYkwAQOrfU1UxThQTzNm742Esk1sFjdo0ViWCkgE4rlCMHpXpGqXCW9qZJc7B1xzXn1xzPKcYG4kfTNcVLWJ21NyuaKty6dNEGaTaoADZz2PequMe4rQgSkpwBJwASfQUFGHVWH1GKBDe9LSou5sZA96s28CyRjcCc07XGV0yWwoyTxU8VuHuPLJOMcmrc0McKoUGDjaPYVSZ/nyrEEd6Og7E6A2NyqyDOfuvXpVtOs9rDMhyroGB+orgLDSbvW1DxvGqwnYzufx6Cu30+2Njp8FqX3mJAu7GM1zVWvma07l3dWL4rsxeaO7quZLc+Yvrj+IflWrmkcB0Kt91gQfoaxi7O5o1dWPKjRU97bNZ3k1s2cxMV57jt+mKgrv3OUaaQ0402gQ3vSjrSd6ns7Z7y6it4/vSMFHt7/lk0hnb+ELU2+kec3DXDlvwHA/lmtomooolghjhj4SNQq/QUhJzXFJ3dzpSsjC8YkGytv+uvX/AICa5MZ44Gew9a7bxBatd6YwUZeM+YoHfHUfkTXEE8EA8f3vSuik/dMam4cFTzle5pGOcf8AjtL1/Dt6009/fr7VqQMf7p7UwU9+F/lTBQBIis7qi/eYgD8eK9ChgjitktgMxqgTHtjFcRo8XnapbJ/thvy5/pXc5PtXPWeyNaaPPrmHyLiWHJPlsVyfY4qNGMciuvDKcitDXkKaxcAj7zBh9CBWdXQtUZPRjppGmlaR8ZPpTKWkpiEPWk70ppO9AC12PhKDZpzScfvXPbsOK44dc+leg6TF9m063hYYZYxn69TWNZ+6aU9zQzUbtQ0gAqEuPWuQ2MrxSqtpO5vvLIu38eDXG113iSQG1hjGDuck/gDXIkFSQeorspfCYVNwoxRRWpAUlFFAAaVelNNTPGY0jJ6uu79f/rUgGUtJRSGFFFGKAAU4Er0NIKQ0AXk1BjDFFICPK4VlHUehpb7VZb2FI3RV2Y6H0qgOtHelZDuxKaetPph61QgFLSCnUCClpKWgC/o9+1jdg9Y34ZfX/wCvXcWlxFcQiSFwy/y+teb9Oa07fUXhjSRZCrL8vHpUSRpFmx4k1d4pVtYDkDmUjtnoK5maQSylwu3Par7XsUySAkAtyc8ZrMHSmhSCui8IaOuo3xnuFzb25BIP8Tdh/WsWytJb67itoADJK2Bk4Fek6JpkekWP2dX8xmbe74xk4xwPTAqakrIcI3ZjePoA0NncDqGaM8eoz/SuLxXpXiS2N5oVwiDLoBIoHcrzXm5Hp0qqDvEiqrMjxk08KKao5NPUVqjJskRigIUkA8EA4zThTBTq0M2LSikopk2HUvSm5pc0XFYdThTAacoz0FDY0jqfFBZtPjUA7DKN5HYVzsFlFeLOkBIljy292+Ur7+ldRq9vJc2+EGcA5x1rkLYiN5VJO3G044yM81x0vhO+e4uoTA28SJKrkqC+DnB9Kodq0r2yjVJ51YbcDYq9s+tZ6oWXIrQzNDS5p7TzHitGmaQYVthwMe9V7+S6klDXZwx6JwMfh2ojv7uGIRxTuigYAGOlQBC2STz1570wFUbmUnHPAFa0VsIbETPwSyhfYetULdVlljHChfvfSta6WW+tVgsw0shIJVcDAFLmsUkY97N5s2EPC8DHekS3d48Kpc56LyfwrZ03w5dh99zHGgxgBmyR+AroNO06305MRJl/7zdazlUS2KUG9yPwxp02nWEgnG15XDbO6jGOfethjwag800nmE1yt3d2bJWLGaN1Vw7UGRqQzlvGVrsvYrpRxKu1uP4l/wDrH9K5yu28SxPcaS+2Pe0bB/8AdA6n8q4muyk7xOaasxDTTTqQitCBp610fg223Xs1yRxCm0fVv/rCucPJrtPC9uYNK8znMzFvwHArOo7RLgrs3i1MJqPn1oJ4rkOgHIYFT0Iwa88dQjsqkFVJAx0bBxXW+Ib02unlIziSY7AfQdzXIfdHPFdFJaXMajD/ACPakP6/zpSO3T29aQjp+ntWxmMc5Hp7UwU5/f8AOkAoEbPhpM6mG/uxsf5V1ea5rwvGfPnmP3VQL+JOf5V0ea5avxG8Njl/FCY1GOTs8Y/Q1jV0nimPMNvLnoxX8xn+lc3XRTd4oznuFFFJVkCGkFLSCgC1p0P2jUIIuPmcZ+g5P8q79DzXIeGId+oNMf8AlkmR9Tx/jXWK2DXLWetjamtBztzTCaCcmmSOERnbooyaxNDF1uRXvYULAKg+Yk9MsP6A1gahIkt9NJGu1GckCtHVgwuHLKSxUH8TzWVOMPzwfT0rrpqyMJkdJRRWpAUUUUAA/wDr1s+IbRbGe1gDhitrHuI9TkmsmDZ5yeZ9zcN30zz+laniRg2syjP3VUfp/wDXqW9bDWxlUUtJmgApaSloASg0tIaAAUUgpaACmHrT6Y3WmgYCnCminCgAooooAWiiigQUtJS0DOg8FD/idMcZ2wMc+nIruw1Ynh7SV0u2LuQ1xMBuI6AdgK2N1clR3lodEFZEoORzyK811eyOn6jPbYOxTlPdT0/w/CvRg1YPi7T/ALTZLeRr+8t/v+6f/W6/nV0ZcsrEVY3Rw6/eNSAUzGHp4rsRySHYpcUDmlq7GdxMUuKWjFOwriCloxSgUgAVp6BZ/bdYtoiMoG8x/ovP88VnAc12ng6zENlJduvzzNtX/cH+JzWdWXLG5tSjzSJ5BvRlzjIxWP8A8I1aBCI5ZlY/xE5rXzSg5rz1JrY72kzGudMt7O1EagvvbLF+c4qm4RF24A9sVsajz5a/U1kTod54raMna7J5UUpLaJzkLtPqvFQNbKM4ZqvchTuqu1VzMHFECRhO1bvhvAnlHcr/AFrHI4rW8OIxu3xz8hqJ6oaOizRml8t/SgxNjpWAxuaM4FO8pvSgwvQA3NJml8pqDGwFAEN2xFpMVIDeW2CRx0rzodB9K6LxTfh3WyjY4Q7peeCew/r+Vc5XXSjZGFR3YtIaWkNamY3OPw5r0OwhW2sIIVJIVByfzrz0KXbavJPA/GvS1hZVVeOABWFboa0xpNNJqTyWIqvI4QMWOFUZJrnNjnvFRP2q2P8ADsYD8xWEDjpyR1JqxeXcl5cvLIc8/Lnoo7YqD3/U967Iqysc0nd3E6dPwY0HAGcYB60H2/Ammk55P41RIxzzigDNJnJpR/kUDOn8NKRZSkjAaTj8AK184qvYW/2Wxhh43KuW9yeTU+K5Ju7udEVZGd4gTfpLtjOxlb9cVyddrqaGTS7lPWMkfUc1xXXmtqL90yqbhSUUVsZiGkFB6UooA6bwxHttJpccu+M+wH/163A1ZmioY9KgH94FvzNXt1cc3eTOiOxIWqtcN5kkcI7nc30FSk1VjfPm3B6YO36CpSGYGp3hnupSrqu1sDjnA4rOb5hwPmxk0jncd5OS3zH606JirAjqRiuxKyMG7kdJTmRlAYqQp4BxwabTJCiig0wHQoZZkjHVmC/ma0dfOdaufqo/8dFZ8Ks8yKjBWJABzjBJ4rS8QxGHW7tGOSrgf+Oipe5S2MyilpMUCClpKBQAtIaUU0mgYClpB1pTQIM4prdadTW600DEpRTacKBC0UUUDFooooEFSQKJJkQgkMwBx7mo62fDFkl1qW+TlIBvx6nPH+fpSk7K40rs7nOMAGnA1FnNLmuI6iYE07OQQwz7VErdKkDUAcF4g0s6Zf5jU/Z5eYz6eq/h/Ks4V6Fq1iupWElu2Nx+aNj/AAsOhrz9kaN2R12upKsPQjg120Z8yOOtGwCnU0U4GulHMFLRRTELS0lKKALWnWbahfRWysV3nlsfdA6mvRIUSCFIolCoihVHoBXM+EbTast64+9+7j+nc/nx+FdKGrz8RO8rHfQhaNzJBqzFgoDiqYNWoDlKwNyjqpxNGP8AZqgavasD5kbexFUeoreOwFO74IFVGHNWrscj6VVIxigQYzW74YT99M2OigfmawhXSeGkxbzP6sBSlsCNuikzRnisRi5pM0UmaAFqjq94LDT5bg8sowg9WPAq7XL+NZ/ktbcerSH+Q/maqCvKxMnZHKuzO5ZmLMxySe5PU02lpDXacwmaaTSmkoAu6NCZ9VtYxjmVT+A5/pXpBNcR4QgMmrGTHEUZP4ngf1rtTXPVeptT2BjxXPeIpjHp7qGwZWCfUd/0rfNcd4mmD3kUIyfLUsR9T/8AWqIK8ipOyMbjqcmg8c46etLnHUgZ4+lJ059ODmukwE9j+BNMcn8e4p3QEZ9wajPJpiEFXdJg+0alBGQSA24/Qc/4VTA/+vXQ+FrbLz3BxhR5a/jyf6VMnZFRV2bveg8VIQKZIelch0DGG5WU9CCK4QgqdpGCvB/Cu6ziuLvU2Xs6+kjfzraj1M6hBSGlpK6DEQ9KB0oPSnwJ5k8aDqzAfrSA7S2QRW0UYJwiAfpUmaTpxQK4mdJHcuRHsU/M52j+tRXhEOnTkfwxnH5U/O+5z2jGPxNOmiWeF4nzscYOKa0YM4ntU9rE0rBEGXY4ArWl8Pc/urjj/bX+oqzpektZzGaWRWYAhQvv610OoraGKi7lXXrdbeytY4/uoSP0rCrpfEg/0KI+kn/sprms06bvEJ7hQaKK0IEBwc1f1Of7RqE8u4vubOT34FUKkHQUmNC0hoopDDFFFFAB2ppp/amUAAHNKaBRQIBTW606mtTQDacKbThQIWlpMUtABRRRQAV1nhKAJZy3GPmkfb+A/wDr5rk813mkQG002CJvvAbm+p5/rWdV6GlNal8HnFSkgHg5FQZpc1ymxLmlDEd6jDUoOKYx5kYVx3iS2MOqNKBhJxvH16H+ldeTWD4sYfZLZccmUkH/AICa1ou0jKqrxOaFKKQGlFd6OBi0tJSiqJHVLbwPczxwxDLyNtFQiug8L2+JZbphwo2L9Tyf6VnUlyxbNKceaVjpbWBLW1jt4/uxrtHvUuaiEop6vz2rzHq7npLQyt1PilKv7VDmnxoWYYoAdqa7rYOP4TmstTxW5LH5kDRnuMVhgFSQeoraD6AV7lM8+lU3HSr044NUnFUyRq11mhx+XpqHu5LVyiDmuys18qzhT0QVExljNGabmlzWQxc0ZpuaM0wHVw/iyTzNZZc52Rqv8zXbZrz7XJRPrN269PM2/kAP6VrSWpnU2M80lLT4YZJ5NkalmwT+A610mBEaQUdTSjigDsfBtv5dlNcEcyvtH0X/AOuTXQGqWiQC20a0jxgmMMfqeT/OrhNck3dnRFWRDcybI+PvHpXDalN5+oTuTkbtox6Diuu1OTyY3lb7qoT+VcPliMnqeSe59a0pLqTNidOuADxSEnr+BzS9Pbd+eaaT3wffNbGQ1jgY/Kmir91a/Z9Kt3YfPK5Y+wxwKoCkncGhw6iur8NLt0xmx96Vj+XFcmMAe1dtpcH2bToIyPm25b6nk/zqKmxcNy2TUUp6U/PNRSHJrnNRua5HVhjVLkf7ef0FdbXLa4u3VZT/AHgp/TH9K0pbkT2KFJS0ldJiIauaPH5mpwgjhTu/If8A6qpmtbw6mbqV8/dTH5n/AOtUy0TKjqzogabJII42c9hQDiopP3k6J1C/M39K4zcfAm2Jd33jy31NS4pKUUAGKWijNAGfri7tLkOM7WVv1rlMc12OpLv065AGf3Zrj885rppbGVTcDSUtIa1MxKlqKpDSY0AooopFBRR2ooAM02nHpSUCAUtIKU0AJTX7U4Uj9qaEMpRRRTEOopBS0gFooopgKCQQRwRXeaddfbbKKfG0sOR6EcH+VcFXW+Gpg+mbB1jcg/jyP51jVWhpTepsg807NR5zSg1zmxKoJ6U/aRSW5+Y/SrPBoAr4PpWR4ltxLpZk6GFgw/kf510GBiqGtW/n6RdIo+fyyR9RzVQ0kiZapnBA9u9LTAc804HH0r0keex2aUUnBpQKZIo612GhII9KiI/jyx/E1x5FdV4cl8zTSneJyv58/wBa58R8Jvh/iNal/Gm9qK4DuKYXBG7vVxFCjAGKjvY/KdSpyD0p0bbkBqgJKyb+Ly7ktj5X5rVFVtQi823JH3k5FVB2YjGmGVqi4rQYblqlIvJrViQyIZcV2SHCqPYVx8PDg+9db5gCBicLjNZzKJc0ZqJWZ+g2r79akFQIXNGaM0UgA89OtebXKSR3MqzDEgdt31zXpNctr9lHNqLt91ioJIrak7MicbnM1u6Fb7NN1G9PURGNPyyf6VnvpzIeZAR9K6aGJYvCLKneBj9Sa1nLQmMddTnBbRO5LIPw4qaysIZb+CIL1cE5OeBz/SkTqa0dBTOqKT/CjH+n9aTdkVy6nTk+lJSUVzlmT4llVNJZD96Rgg/mf0FcecH19Qa6DxbNmW2gB6BnI/Qf1rnc85DE/T1roprQxm9QOAcDgGpbOE3V3HEB94/N9ByahIAGOgPatrQYNsUlyw5b5F+g6/59qqTsiUrsZ4iky0MQ6AFsfoP61i/Wr+ruX1GXPRcKPwH/ANeqA/z70RWgS3LukWn2y/RGH7tfnf6CuxJFcx4dX/iYMeyxn+ldLmsqj1NIbCk1E55p9RPu39Ris2WLmuX11w+puAPuKq/1/rXTd64+9k828nc93P8An9K0pLUiexBRS0ldBiI1dB4fj22cj45Z8fgB/wDrrnz19q6nTE8rToF5GV3H8eayqPQuG5aJwOeBTLcblMh6uc/h2plwSwWMdXOPw71YQYAFYGw4Clo6UA81IC800k/WndaSgCG5Yi1m4/5Zt/KuMHau3lAeJ1PAKkZ/CuTl0+eJGc7SqjJINb0noZzRVpDR3orcyE6mpTUY+8KkNJjQgopaCKQxMUCjFFAAabSnpSUAKKU0g4paAEprU+mtQIZS0UVQhRSikFLSAWiiimAVveFnInuF7FAf1NYNbnhgfvrg+iqP1NRP4WXHc6XNKDUYNOzXIblq1OSatVnwPtkA7VeFMB2aXI7jIpuRRn0oEefahALbULiFRgJIQB6DqP0NVxV3W2D61eMOP3mPyAqkOa9GOqRwT3Y4cUuaQUoqzMcpBrpvCce6C6z03rj8q5jFdX4R/wCPO5P/AE1A/wDHRWNf4Dah8ZtGEdjTTCw6YNTg0ZrzzvKd23mRDJ4XpTIfljFY29j/ABE/jTg59TWnKTzG3keooJBHUVi7jS5o5BcwTR+XMyDBAPFU7mM9RVrcpY4PSmuu5TWhSM6IkHGOa37G4SaNRIw3oOAawpF8uUHsanjfHQ1LVxnSCRB/Gv50vnJ/fX86xFkJHvSi4TfsY7WxnB71PKS3Y2/Nj/vr+dHmp/fX86yN1LmjlFzGnPdRQQSSs6kIpY4Nc9JI07GRvvNyak1NsWL47kD9ar2jb7dT6cGqirDTuNmTirc90I/DcSZ5dvLP4Ek1HIuV4rNv3ZbYRnoJN36YqtxvQIiNx96uWdw1pciVQDxgg9xWTbzhSA3StBHV1BUg02JO51VtcJcxh4z9R3FS1yiO0RyGK/jipY9WWOTZJIWX1Has+UHoUPEM3naxN6JiMe+B/iazOp69eoFPkcySO56sxY/ic1GTkHA49K6FoYMRuD6f0rq4UWC3jiX7qKBn1965Q9cVdW8ufKX96wxxUzjccXYq3hP2qXJ5DnP51CG56Zp8xZ5WZjkk5JqPFUiWXdMvjZ3O8ruQqVIziups7qK8txLGe+CO4NcXnCBcd81Ys72azl3xNj1U8giplG5cXY7OonPzVQh1fzow4j4pH1NQ/MZP9KxcWXzItTyCKCSQ9FUmuO7c1ualqCTWMkaKwZsA5HbPNYVa01ZETdwooorUzDAPX8cV1sciNEpjOUIG36VyVauk3WI5IWPT5l/rWdRXRcHY1ovnlZ+w+Uf1qyOBUUC7Y1GOe9S1zs2FB5paQUtIBc0ZppoJx7UANnbbEx/Csy+UiwmwMnbVyaTecDoKibk49K2hogaOXNJW9Pp9swLGPa3+ycVWttPilugpDFBy3Na8xi4MzoYmdmIGVRSze1Fb+pokGmSJEqorEDCjHesEmkpX1C1hBRRS0xCUdaDQBzQAhpBTmpooAAO9ONC0EUAJ1FNYU+mv0oAZRRRVEi0tJS0AKKKBRSAK6DwygEVw/qwH6Vz9dL4bQiwkb+9J/IYqKnwlw3NgGlpo/Wnda5jYcvrV9WOBnrVKNCzDjirw4oAXdSjAI9Kb1pCetAHAXspmvriQnJaVjn8cD9AKiHNJz/F97v8AWlA5r0YnBIcOBSg0lLWhkKK7HwzF5WkqxGDK5b6joP0FceAWIVeWPA+p6V6BaxC3tooV4WNQtcuIlZWOrDrW5PRSZozXEdhy4Vz/AAmnBX/umpxS1tczsQBW/umkkJiiaRhhUGTVgVDeoJLSRGyAVwaOojN064aSVw38R3VrDkdK5uCR7aZXOR/WuiglSaMOhBBrRlQdyKaBZAQRWPdyXNk+BgofusRn863m5NZuoXUAVoiFkc/w9h9alblS2MwahcMctI2PReKX7WADhTuPc80xrZAAQ5x3qSOz3EfeOegrTRGF2zY0yWS4tdzYO07ck9au7G9qg0+2+z24U9Scn2q2ayb1LRBLAZo2jOMMMdazrRHt7l7aUYYjI961yao6ipCJMhw8Z/MUkUtCbaKoX0AkjYdiKkXUI3UbgUPfvUU19GQQoJpl6WMMxOMgg8U5N6HkHFWs7ic9zTvL9M1dzC1iIcikbasZyKsLbyMOEb64qG6geOPLKQCcZxQh3Kucj39u1B6+h7U05POeabuPNWZj+n4frV4wP5EaiHBC8kd6z8Fl56CtfTr7zf3MpAYD5c9/akxozJU2uwPBHaosVs3sSmbOwZPOaqm3XGdtFwsUMc80qBc/MCw9Ktm3U9BUf2brg07hYmt5VjYIFKhuRmpZfv5qCGAmVST0NXZIVJ6sKlgVHG5SOxFZ4/WtYwjsx/KqEkB3sQRjrTiwZBRSmkqyQqSBtkqnOO1R0oODmkM0Q7DG1mA9jipFuJl6TOP+BVnrK6uO/OCvSrYzWbRVyyt9cqf9aSPcCnf2ncKOSh+q1nXDsoG3jPeq4dsdaFFBdnSW13POocogj9e5qVnZup4rl45pIWJjdlJ9DUv9oXXQzt+lHsylUN5mCinRL6/WsnT1ubqXzJJGMSnn/aPpWyOBQ9DSOupDcnAxTbMKkbMSAWbHNJckYyDWW0mbll7beaGromTsWtam/dxxAjBJY4PpWRU1yMMCOmKhqoqyM27hRSClPpTEGKPpRmigBCc0mKVutIOlAhV4pTzSL0pwoGApj9BTyKt6bai7kniPeLKn0OeKAM6lodSjsjAhlOCPQ0lMkKcKSlFMBaKKKAF6112hjy9KhBHLZb8zXIY9Ovau1s0CRxRDoqgCsauxpAsj1p4B7CpwoAxTgorGxqOXpTs8U0UooAXNMnlEEEkrfdRSx/AU41leI5CmkuqnG91U/TPNOKu0hN2RyJJb5m+8eT9TSikFOAr0EefJi9aWkpRVEGnoFr9p1ONmGUh+dvr2/X+Vdnmub8KKMXT+6r/M/wBa6LOK4K7vI76KtEcKKTNLmsDYwQaXOKb0pQa1JHCmyKJEKt0NKDQSKYjDuINkhQ5Pp71BvntWLRMQPati9xsX61ReNTVpktFGW/uZRhpmx6dKrj8q0jbqeCM0q2O/lUyKq6Js2Z8aBnAOSO+K6mEKsa7cYxxWWtg+cYwD3rUTCoF7AYqZO5UVYkBx0oyaaDSdagoJ3ZYXZTyBxWNIWkJLMSfethgGUqehGKy3jMbsCfamhMqkYPIpuKtFMgmlhtvNfHbuaY7lFs9Bz9Kt2zGOWNjzgjNIYwrEDscGjAweaZJu9RVDWFEllsHXcCPwqWylLQDcclTjmmagC9vx2IJpLRjOceNlPINRlc+xrSYAjFQSwZ+71rRMgqnAQLTQcHIp5XacMDmjappgW4bp5AqTHGOAx7/WpiARjtVLaWQ7pDx0GM5qxbOWXa3apaAtRIGYAjPrUzRo3VRUCv5Y4OKsKd67hSGMWJFbOOfWmyYqb8OaicfNzQBE3AJquy8VYZcg1GVGaEDM6SIoeOlRnitFogevSoWt17CruTYjtbVrpiiOisOzHmtW00iOJt0zCRh0AGAKxmGGyMjng1YW+uli2CZiPU8n86Tu9iotLctXqRRX4wQGYc+xp4NZWctljz1Oe9aNtKHj9Tnmk0F7sSaPevIBqubXjjNaBwR04oKqRwKV7BYzjbZ9akttNNxJjcQg+81PuZFhT1Y9Aahs9RltWYjDoxyyn+lVq0JWvqdBFEsSKiKFVeAKV+BVWLVLSRQTJ5Z7hxVW91aMKUtzvY/xdhUWZs5JIbf3Sw5VeXPb0rOtgzzZ5J6mkWN5nLMSc9Se9XYIxFkcZq9kYt3Yx4yy4ZTVWSMpyRx61pk8VGWIqUwsZtFST7RJ8ox61HnNWIKKCKO9ACGk7UppKYDlo/lQOlL2pAFWLG7NlI0oAJK4we9Vqa3PAosAs8zzzNLIcsxyajpSuKSmSLSikpRTAWikpc0AWtOi86+hTtu3H6DmutiOGB965TTZTBcmRQDhSOfetqLVFJwYif8AdNY1E2zSLSOiBp4qnHeRMBksv1FTrPEeBIv8qysaXJaUU0c0oNIBSaxfE8gFlFHkZeTOPYD/ABxWjfXkFjbmadsL0Cjqx9BXIX2oS6jOssgCgAhFHYf41tSjeVzOrK0bFUU8dKaBS12o4mLSmgUd6BHUeFk26fK39+U/oAP6Vt5rK8PLt0iM/wB5mb9a1M151R3kz0aekUOzRmm5orMsws0u6o84pc1qQP3UZqPNANAEN02WVR9arkcipJWy54phPHvTENJ+birNq20kHvVcDOKerYcE0AXc5pc1GGoLGkMlJpA1R7jRupgPJyetU7r/AFowO3WrBb3qvcdRk0IRCelWbPIRs9zVbHFTQMQrDtTAgnGJWx61Cw6ZPFWJjlz64qLaM8/rTEWbF8Myk8HtVtyPLbIzx0rOjOwgjk5q4GynBxmkBnY4xtpCoByKkdcZHpxSFRjJFMREUVgc8037Mh/g/WpgvbNWIceWD707hYoC2UcAGnrGqjAGKty9OPWoR1xRcLDeCCW6VPDxHj0qIgYO3p/OpIR94elIB5pj9afj0pj4BpgNxk4/nUBBB54qdvWmsMtjP0NIZCecgc1HKSEAXq3AqcAc9RUWA0/PKoOPrTENa3VlC4wFqubdwTtYH9KuqQfrnFGB+OcU7isUDFKp+aLP1Gas2MTJvJGM9qsmPA65pVXb70mwsLjn+VLkAc9aQcDvTgMgnpSKMm6VjOxbnniocCtZ4wxx1FJ5IHYVfMRYywhb7qkmpobUkgycD0q/swOelLswQDRcdiLZgY7CpEUjmlwDShuxzUjExkUxlzUpHWmE4PPSkBQuIiG3djVYgg1puy7TkZqo4UtwMVaZLK+Wp3Ue9OK5FIBTATGaNlPApxoERdKO9Oam5xQA0tzRmnbc809EBHSgCEj8aCpx0wKsnaq5NQM28nsKAGCloApaYhKXFFFAGjpKnErBFYH5ee1aMFuqMGbk9RUWlQAWascgsS1XhHno449RioZaQ4Gory7+y2zS4DHgKD608q47ZHtzVHVmBsirZBLDH1pICoNdvVOQyD6L/wDXqUeJdQUffj/FM/1rHIpKuyJuya6u57uTfPK0jerHp9PSplHT2qonLqD61cXrWkEZVGLilFFFbGAMwVST2q34ejhvb1obpN42blwxXBB9vrWfcHChR3q74eLxah5q4+VDnPvWFSTtodFKK6nawRRwQrFEoRF4C+lS9qz01DH3o+P9k1YS8hfjJX/eriaZ2aFkUU1XVhwwP0NLmpGc8W5oyab0oJx3rYgXNG7CmmhsikJ4NAERPUnmkpaQnvQIM5oA6ZpM0o5PJpgTg8AUA1Gp781IDxgCkAuaRWxnPSkK9PWjGDQAueahm5I9alI4yaik6UARkjiiJire1GOKQfSmIST7xNITx7U8880089qYAKsq2VU9sVV7kCpk+4M0ARzA+Zk9KbnAwakkU++Ki7elAC4496kjIwRniosYz2NOXCke9AEkmNuc9KhwBwBUrgFSMVHg5xQAgOeeKcjADI696YMcg9qXAByM0ATHk8GmkfNz2pQ24A8UN69aAG4GKY/TnANSlcj60xgSvrzSAhchVLdMU2JdqDPVuaR/mZUP1NTHk9OKoQ0dR2pUXLE5yKQ89j9adHnpzSAdjjNBHPFOXn60oHrSGN+vIoAHrQQBS9OtADOAaUY5ppBPXjFB9OM0wAnPWgcqCTk0bM88+9IOD04oEDD29qAuX+lOPUDp6UmMe9ACkfSmOMginJls5x9KGGM0DKc6lQD2qAgHpV/GBzTGhQ8Feaq5NijjFHSrRt0B6nH1pfsyY6H86dxWKZNAV26KauCJVPC4/Wl2jbRcLFMwSexoFuxPJH4Vc29+/WkC85xmi4WGpCFQDGeKhnOH2oAB61e2nb0qrLESSwx7ikhlJsk85P1pME1ZGCMMAf5ikIAHC1RJGoG3BFNK4PHSnncT0pyQMx54pgQ7T6U9EJPAyatLbgY6ntUyxhTgYzSuFjStV8m3jj4bauKsA8evFQQY8pSPSpRxWbLQ/OOKrahF50IGCdpzip80ZoGc+9qp7YHtULW2OQa3pbdJOxB9RWfcx+RneMAd+xqkybGXIhjPNSxzgDDj8aikcyOT+VNNaJtGbSZdDow4YUhkVerD8Kp05FLNgVfOR7NEkjh2yOAK29Lh8i2BYYeT5j/QVmR26h1LEkAgketb4jB+65/EVjOVzaKsPDU7dUXlv2wfxpcOOqkVkaE4bHSpUuJV6SN+dVA4pweiwEYBxzTTS/U8UUhiYwKaxwKfjJpjimIjJ/Ok2kjk04jjpRjpmmAw8ChVPUnAp+0Z55phPzZP5UASp0p/I70yMHcTUoQc880gEApMdqUcg0uMe5oAb2xTJ87QBx61MykYGKjmGEOetAFZenrRz+dG0k+gpw9PSmIQcDH86aeeMnNPxu6nmlAySAeOtADABkkdqkj6YPbmo8AdOlSRn5hQArDKdai2hulWicjGBVcg5Izx60DG7VHTJ96Qgbc5HBpRx0zg0H26dTTEPHzjK9KiGAT82akiJAZemaYwwxGKAGgHru5oOTgfjS4OfQU4Ag9B04oAdGPl5penIGabGDk9xinkDIpAN6ZIBprjAAx8vWpCPfj0qC4J4UHluKAIkOSzkct0+lSdBj2pxXYoA57UDj8qYDetPQYOKawOelOTr70AOwOecGlwDRjg5OaOeAM5pAIV59aa+dpxmn7TjHQ+1DgdMj1oGRdTikIBPP6U7GTnPBowVGB0piGnIPAHoc96MY5xilIyeaUgsAR2oADyo/lQTz7mkI6gUuOecYoAbnnrzQORml2nOaUKS2TigQz7wI5xnNIaewPbI+lGOPfHWgBh7cU08Ywc1JjAOcfhTRjnIOTQA0oc9sUhXA7U8cjtkHtSlSQc0wIyAAepPYUqjJHGDSlcHI4pUHzZxxQAMDgnmo8c/hU7jgVGFznrSAjMQJ5A/LrSeQp6KKmwT3zSDOMYzTuIjEafwr+dL3x1qQDoTSBRzQMYB78U5Uzz0NOAwOgNKOByM5oAtx8Rrj8qkBz7VDG3yDJ7VIDnvQA/NKDnoaZn360hHBNIY4sACWIAAyTXP39411JgcRr90f1rR1WUrZ7RwWbafpWJzVxXUhsKKMUVRInerdpGfvkcdqit4/MfnoKvhcdKTZSQuB71p2r7oVJ61ngEDNXLUYQ9c56VmykWw2fpT1JHXrUSk/jThUlEhGTzg/Wgoh524+lIDS5xSGQAc0uKKKAAjFRycUUU0A0cjmjaMiiigQwnLmkUZOe1FFAD2ODgU5ScAZ60UUAOVu+KkJAxxRRQMTJyaY5JHNFFICueMd6VSfmAA6d6KKokQ/KPXHFIBkn8jRRQA7jHIpUx6YPWiigZJk4qOY/MX70UUIBmO2eMUmcZ9qKKYhoLBuDTn43H3oooAQevrSFiKKKAJI+vPWn9DnuKKKQBgDAqux3zYPYUUUASD7gpuO/Y0UUAKQcZzSR/6zj1xRRQA9gD8p6GgdTjvRRQMceFI9KaR8ue+KKKBDN2R0pSmep/CiimA0ddvpTgPlI7UUUAMJww460ZByMdKKKAJNmSeccU1TuyMdKKKAEJOzIxik5JxxyKKKAFKbe+cikzkj3oooACCp4PWkPABz1OKKKAAL97NKhwSKKKAEkHQAkU3cQ+3uRnNFFAC8H1oz8rH8aKKBCA5I+lOxzRRQAHO7BA59OKVVPXOKKKYE4HyAml6DAoooAU9PTFLnK5oopDKOoputwPeskoB0oorREMTb70bRmiimSX7aMJH7mpe1FFQWPQ5AqeDKyj6YooqWMtKaercZIzRRUlDj0+tCk0UUAf/9k="/>
          <p:cNvSpPr>
            <a:spLocks noChangeAspect="1" noChangeArrowheads="1"/>
          </p:cNvSpPr>
          <p:nvPr/>
        </p:nvSpPr>
        <p:spPr bwMode="auto">
          <a:xfrm>
            <a:off x="34529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AutoShape 4" descr="data:image/jpeg;base64,/9j/4AAQSkZJRgABAQEAAAAAAAD/2wBDABALDA4MChAODQ4SERATGCgaGBYWGDEjJR0oOjM9PDkzODdASFxOQERXRTc4UG1RV19iZ2hnPk1xeXBkeFxlZ2P/2wBDARESEhgVGC8aGi9jQjhCY2NjY2NjY2NjY2NjY2NjY2NjY2NjY2NjY2NjY2NjY2NjY2NjY2NjY2NjY2NjY2NjY2P/wAARCAJGAo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fFGKWiuI6gxRiiloAKTFLS0hDcUYpaKYwopaKAEopaBQAUYpaKAEopaKAEpaKWgBMUYpcUUAJijFLRQAlGKWigApMUtFACYpcUUUAGKMUUUwCiiikISlxQaKACjFFFAwooooAKWiimAmKWiigAooooAKKKWkAlFLSUAJRRRQAUlLSUAFJS0lABRRRSEFFFFMYUUUUAFFFFABRRSUALRSUtABRRRQAlFLSUCCk60tFACUUtGKBiUUtJigAoxRS0AJRiilxQAYoxS4pcUhDcUYp1GKYxMUUtGKQCUUuKMUwEoooxQAUUUUALmiiigBaKKKAEpaKKACiiimAUUUUAFFFFIBaSlopgJRRRQAZozSUUgFzRSUUALRRRQIKKKSgYuaKSigBaM0lFAC0uabS0ALRSUUALRRSUwFzRmkpKQC0UlFABRRRQAUlLSUAFFFFABSUtFABRRRQAUUUUAFFFFABRRiigAxRRijFMAooxRikAUUYoxQAUUYoxQAUlLijFACUUuKKAExRTsUYoAXFGKXFGKQCYoxTsUYoAbiinYoxQAmKMUuKMUANxRinYoxTAbijFOxRigBuKMU7FLikAzFLS4oxTASjFLijFACUlOxRigBtFOxRigBuKKdSYoASilpMUAFFFGKACiiigBKKWigBKKXFFAhKKKKBhRRijFABRRS0AJRRS0AFFJS0CCiiigApKWigYlFLSUAFFLRQAlJS0tACUlLRQAUmKWlxQA3FLilxRigBKKWjFACUtGKKADFGKXFGKYCUYpcUYoASilxS4oAbijFOxRikA3FGKdijFADcUYp2KMUANxRinYoxQA0ClpcUuKACjFPxRipGNxRinYoxQA3FGKfijFMQzFGKftpdtADMUYp+2jFADMUmKkxSbScAYH1pgMxS4p5hkxnfGfxpNvrQAzFGKfijFADMUYp+KMUAMxRin4oxQAzFJT8UYoAZikxT8UYoAZijFOxRigBuKTFPxSYoENxRinYooAbiinYpMUDEoxS4ooEJijFLRQA3FGKdRSAbRTsUUANopaKACjFFFABikxTqKYDaMUtGKBiUYp2KSgBMUU6jFIQ2jFLijFAxMUYp1FAhuKWloxQMTFGKdiimA3FLilxRigBMUYp1FACYoxS0uKYDcUuKXFLigBuKMU7FLigBmKMU/FJtpCG9KjEgb7gZ/wDdUmpitSCWQDAc4oAr7sdUkX/eQinYqZndxhmJFMxQMbijFOxS4pCGYoxT8UYoAXbS4p+KXFIoj20bakxRigCPbS7afilxQBHto21JijbTAj20bakxRigQwCjFPIwM1MtpMxAEfXkcimtQK22jFW2sbhTjy8/Q1G1vKgy0bAfSnysLog20bakxRipAi20mKl20m2mBHtoxUm2jFAEWKMVJtpCKAI8UmKk20mKAGEUmKkxTcUwG4pMU/FJigBmKMU7FGKQDaKXFJQAmKKWigQlFLSUDCiiikISiiigYUUtJQIKKKKACiiloASilooAMUlLRQAlFFLQAlFLSUDCiiloASlopaADFFLQBTATFLilxS4pgIBRilxS0ANxS4pcUuKAExRinYpcUANxRin4oAoAbto20/FLigCPbRtqTByABkniriaZM4yXjX6c0JNibS3M/bS7a0v7LwPmnA/4DTJNO2gEXC8+q/wD16fKxcyKG2jFTSxGKTZvWTjO5abipegxmKTFPxRikMQMPWl3Cs/e/940eY4/ip8oXNHNLms4TSetL58lLlC5oZFFUBcuKX7S1FguX6Ko/am9KX7UfSiwF6iqX2zH8NL9t/wBmiwFynrI642uwx05qgL0f3TTvtq+hoQGkt3OpyJCfrTje3BH3x+VZgvU9DSi8j96rmYrItYyST1JzSYqAXaHuaUXUZ70hk2KTbUYuE9aXz09adgH4pMU3zk9aPNX1osIdikxSeYvrSeYtFguLikIppkFJ5gosFxSKQijeDSFhRYBDSGjdSFqLABpKCaaWpDHUlNzRmgBaKaWo3UhDqSkzSZoAdRTd1G6gBaWm5ozQMWikzRmgBaKTNGaAFzS03NGaAHZozTc0ZoAWim5ozQA6lzTc0bqBDqKbmjdQA7NFN3UbqAH0UzdS7qAH0tR7qcGpoY+lpm6l3UwH0Ypm6lDCiwrj6WmbxS7xTsFyQClxUYkFLvFFgH4paj3il8wUWFcfS1F5opfNFFh3JaASOhI/GovOFJ560WYXJyxP8RP40mBUH2haablaVmGhZpKqm6Wmm8UUgLmaSqX2we9BvPY0hibKPLq55VHlVYin5dJsq75XtSGKgClso2Vd8mk8mgCnso2GrnlUnlUgKZSjZVzyqPJoGUtlHlmrvk57UohoApeWaPLPpV7yKd5HtQBniOneX7VeEFO8j2piKAjNOEeKuiD2p3ke1UhFHZS7TV3yfammGrJKm00mKtmKmmKmBWxRirBjpvlmgRDg0YNS7Pak20WC5Hg0mKl20m2nYLkWKgmkZHwD2q3tqndj94PpWc1oUmM85vWjzmqI0hOBmsiicTGjzjVcOCAfWnbxSAm840vnGoNw9aXcKYE4lNKJM1ACKcppAT7qXNRilzzQMfmjNIKDSAXdRupppKAHb6N9MJppIHemBJ5lHmVGTSUCJPMo8w1FS5oAk8yk30yigCTfRvqOigB5c0hlIptMY4oAk800eaai3UhYD1pgS+c1Hnv61X3/AFpVbPrQBeiZnTJ9afg0lsMwj61LtreK0IbI8GlwaftpdtVyoVyPafejFS7aXZRYVyLaaNpqbZ7UuynZBcg2ml2mpxHSiOlYLlfZRtqz5dHlUWGVttGyrXlUeVQBTKUwrVxoqYYqljRSZaaVq20VN8qsmUirto21Z8ql8qpGanlv7UeW/oKuBKXZTAp7G/uik2N/dq7spClAFLY392ja3901d2UmygCltP8AdNG3/ZNXPLo2e1AFPA/umjA9DVzZSiOgCmAvvTgFq2I6cI6BlQKvrTgq+tWxHThGPSgVyoEX1FO8se1WxEPSl8oelNInmRUEY9qXyxVvyR6CjyV9BVpC5kVPLFNMVXDCPQU0wj0qhXKRiphj9qumEelRtEPemBUMftTDH7VbMQ9TTDF7mmIqlKaU9qsmP3NMMZ/vGmBXKe1NK1YKH+8aaUP96nYVyErWfejEw+lahjbs/wClZmoBhcDJB+X6VnU2KjuVDTH+6fpTyeeeKa3Kn6VgWRA4QfSmmTFOA+QfSonFUIcJgaDNiqrZFUbi8lil2rgjHeqUbk8xpfbXBztBXcV96tQ3CuMg1i20rSK27GAd34mrCkqQynBpyjYaZugll4OD600kg4JOfpSQbjCjE8lQamBA71lsUCBh1OacaaGXPWlZhj5Tj60hgTSU0lifvCgkAHJAP1oC4pNORbJgDcrOXByPL24x+NQlh/eFK8Fw8O63QOf9rgY+tNImUktx8xh3/wCj+YEx/wAtMZz+FRZoa2vFi+aIeb3AyRSx212VAkgZWPYKTT5WSqke4maM010kjYq42sOx4pMnsVosXe4/NGaZk+ooyfUUgHg0uajz7inZHqKAFL1TnuGEiqqgk569sDNWTk/xLWXdmWNgUKlmbb+fH9auKuxNlmG68yJG243DNOM1ZPnSxkphflO38uKcLmTIBArT2bI5zVEmTipkqlb5Jq8lZtFJmpaLm3WpwtNtFb7LHhR07mpgr/3V/Ot0tCGxmylCVKEb0WnBG9FphciCUoSpQjf7NOCN7UWAiCUoSpgjf7NKEb/ZoAh2U4JUwjf/AGacI29V/KkMg8ul8urAjb1H5Uojb1H5UgK/l0nl1Z8pv7w/KkMTf3v0oAqtHTTHVpom/vfpTTEf7x/Ks2UimY6b5dWmiP8AeNNMJ/vNUMtFfy6PLqfyf9pqPJ/2m/OpA09tLtqQLS7auxHMR7aTbU22jbQLmINtG2pttG2lYfMQbaNtTbaNtFg5iHbShKl2U4LRYOYiCU4JUgFLiqSJchoSnAUtGKpRIuGKMUtGKtRATFGKWiq5RCYpCuadRRygRlKjZanprLUWsWmVmWoytWWWo2WgorlajK1YZajIpiICKaRUzCmEVQiIisvUh/pA/wB2tYisvUx/pC/7tRU2HHcoEA8EZFRsgwccVKaaehrnNCED5F+gpjrUwHyL9KawqhFVo81Tl08TzZ8zbgema0iKag/eN+FUm0Syjb2hhkkj3hsYOcY61cjtPMUDIBzjNNCk3MxAzwv8qvWqjA4/ipyYkaEtp5UCIOdqgZqqVxW5Im9cGqE9vtBNYmhmIublv92pCtOhjLXbD/ZqR0w2KYEBFRhd4Oeee9WCtRIPl/E0AUmiMOBt4NTw3dzEmyOV1X0DcVO4BT5hmqjxmM+q+tUmS4p7lhry6f700p/4Gab59weskh/7aH/GoQV9qcNvtTuxckew9WfzA/O7ruJzVu8DyxrLLfQTv02A/MP0qoCB6VZinkMZRYo2GP8AnmCaRVimVP8AcpuD/cqV2BPOP5VUlu4YyQXGR1GaAJCP9gU0r/sVGt1A4yHx9TS70bo3607APgj3SltuNg/CorlDtHvIuD+NX4V2QEdyMmqs4z5QH/PQU47ilsV10uSRiVdfmJNNfT5EYZdSFPOK3bKLJU+lVJh8zfWr9oyLIggjxVtF9ajjFTgcVDLRt2y4toh/sipgKbCuIkH+yKlArdbECAU4LSgU8CgBoWnBacBTgKAGhacFp4WnhaQxgWnBKkC04LSAjCUuypQtO20hXIdlIUqfbSbaAuVylMKVZK0wrUMtMrFKaUqyVppWsyrkGyjZU+2jbSGWQKXFFLWqRgJRS0U7CExRS0UWATFGKWiiwXExS0UU7AFFFLVJAFFFFXYQUZrkPEXinYz2lgTuHDSg/oK5uPU74tuF7Pn/AK6n/GlzFcp6nRXDaf4pvrcgXQFzH3zw3511+n39vqNsJ7Z9y9CD1U+hFCdxNWLdFFFUISkp1JSaAYwqNhUxpjCsy0yuwqvPNFCMyyKn1OKyfEHiJLItb27ZkHDMOdvsK5CbUTOxdmLMepY5NBR3yXtrK21J42PpmpCK83F6yt6j0rW0zxJLaYS5zLD+bL/jVCOwIrK1Qfv1/wB2tKCaO5hWWFw6MMgiqGqD98v+7/WpnsNbmaRTWHBqUimMODXOWRqvyL9BTWWpVH7tfoKRhVokgK01R87fhUzcdaiV0y3IpiEhH+kz/Rf5VegQHbjrmqcLoJ3JYDdjGfatG3X5h9RSkCRuKuainj3AirIGKQrmsizKtbfF/JnstNu4sTke1aUceLuQ/wCyKZNDvkz7YpgZDJxUMa5jH1Nas1viMkdaqwQEwqcdc0wK0sZEf1qN1BQhulad9Dthi49qozoQjUhmc6GNvY9KUH3q9LHlFUjrxVKWNoXw3T1qkxCikkuEtoy8mSvTGcZoDVm6i/mSbeyVSV2JkFxq0rMyxqqj88VSDlnO7qeavQWQnUsflY8ioZ7RlOCORWuiJsxkZ2nvTzMysDluKZhhww/GkKqeuTTsI2rHUElXY/DEYBqxLHh4AfvFs/oa5sEKcCtSwuzG8fmbn2E4HU8jFTy2dx3ujqbKLEYPtWdNEwBJU9a3tOyYVcjBKbsfhVS/YmCNT03D+VOELpszcrOxlIhFShamA4/CljXLr9alo0TNtRhQPanAUAU8CtSQApwFAFPApAAFPAoAqRRSGIFqQCgCngUA2AWlxSilp2IuJS1DdXMVpA00zbUFcxeeL23kWkI2jozAkn8KHZAk2dbSVxKeLb4HkRH2ZCP61etPF+5wt1a7c/xRtn9KV0PlZ1GKaRUdrdw3kIlgcOv8vrU1S0LYjK03bUtJis7FXI9tG2pMUYosHMOoooq0SFFFYPi7UJbDSv3LFXlOwEdqYJXNe5vLe0h824mSNPVjish/F+kLIEE7P/tKpIrzgvLJwzMR7nNOW0kkHGadirHpUPinSZWCm6WMk4G/jNaNnf2t8rtaXEcyocMUOcGvJms5E78VNYahd6XcebazFG6EdQw9xQHKet0tYPhzxJFrCGGUCK7Xqg6MPUf4VvVSJegUUtFUISqGt3X2TSp5B94rtX6ngVfrnPGtx5OnQr2aTP5ClLYa3OIki3zbEBLdz6VZTT0Ccg7vWpLVQsYduC/NW1wRwQag3SM/7OYwQOauaFqjadfhySIz8si+o9fwolwBkkCs+dlYb4z8y859aQNI9VVgyhgcg8g06srwzc/atBtZCckJsP4cVqVqjB6C0lLRTEJWXrl79js22nEj8LWoa4vxLeeZfsgPyxDH41nIqJzIikvb6QFjtHJq6mkRdSSaZpzq00rL06ZrTSVGOA659M0zVJMzzpUKnJyRVe8sY1iYxjlea2G5yM4qlK5ZmVUJUcE9KljsifwnebGMDN8jHjnvWzqn+tT/AHf61x+nube7ZOhVsj6V1t4/mJC3cpUyehKKZFMI4qQ00isShqD92v0FNc7Rk09P9Wv0FU7uQtJ5S9hk1aEV5JmlkOD8g/Wq7CQpk5Ge1Wo48HH4VJ5XXvimXYpRhsEN1HNaul3gR1jlPykjB9KrmMdaiZNoBFDQrHdjmlArI0u8maKDeUaN8j/aGBn+lWLXV4ri2FwsE4iYEhtuRgHrWVgLqL/pD/QUrLzTox++f6ClkdFfazKCRnBNAinfSxW8TPM4RfU1zEuvsF8q0UfL/Ef8Kq+I7ya/1c28bHYhwB6VB/ZwwDuYH2raMFbUWr2J5NVv5cb5cgHIGMU8X91JHzhvqKgCyxLhsuPXvSeaMED61XKhO6NuC7ivDEFXa6t8y/hTp4g6yAjq4H6ViwylJVmiOHX9a6eKNZ7eKVOkkmaxlHl2KTuZy6dCON05PsgNY2r2yW9woTeQRn5hj616FDpsRjVmzkiqupaJZywPJKCRGpI5/GqjGS1E5LY5CCJTEqjG4CnyW6sm5gBj1qnm4UqwjjUemOatyyOYgFA3YrUpFKW1RjmIgj0qB7XapOKvxrc7smbK/wB0jinOvBBFFxWOfOAxbqBV3SY/PuVV8DccDnFPWw82VjuKqPTvWrpOmNazJcSEEGF5Ix9OM/rQyLNHTRPFaxhJZMtt2j1J6dKq6iFAiC/3v6VnadETqGogszeVJEoJOeTya0dQH7yIe5rRK0DF6yKrD5D9KdAuZUHuKGGENZet6g1jAFhbEr8A+nvWT1Zqjo7vU7OyUtcXCIB6msKbxvbo5ENrJIv94kDP4VyAhmuHMjE5PVj1p32F/UGtLoVmdraeM7ObIlRoSOm4jBrcsNUtr5A0TjJ7ZryqS3ePnHFNimkt5A8bsjA5BBxQGx7QozUgFcj4S8Stfn7HeMPPAyrdN4/xrr15qWMcBThSAU6hEMKyPEF5LaWoeNio6HBwTWvXGeL73fItuhyF+Zvr6U2OK1MO61C6uAVknkkUHO1jxVIXRQ4dOPUVatowVyw61O1tG45UVJrZlfCycHnIyDTkUqcVJ5QTA6AdKkADfUVNhlzSb+SxuFkQkqeGX1FdzDKk8SyxnKsMg150pw+PX+ddT4YvNyPaseV+Zf60IiS6m/RRRVWMwxRRRRYBKUUlKKlAFcX4/m/e2kO7ghmI/T+tdpXn3js41qH5iQIvy5qhxMqxtg5BPIrUEQC9MCqumjEIJ6HvVo3cHTzRmg3WhHJGMVn3dsChIGCK05XVELt0rOkuxIxXaFz2J5pDdihZXc1hdx3ELYkjOR7163p93HfWMNzGQVkUNx29q8juoSJVKg4avR/B0MtvoUaTKVO9iB7Z4qkzCSN+iiitCBK47x5Oc20BTgZcN79K7GsbxVDFJpDNIFyrrhj25FTLYqO5xzBliXylUnHeorfzg+ZERTn+HirMTKQCrAgccUrNlztqLnRYrXZZpAB06jNQRxXGT5rqy+mKs3RwFK53ZpWYNHmgLG94BnY293aseIpMqPTOf8K62uH8ENs1W6XtIv8AI/8A167irjsc8txaKKQnAJ9KokRiACTXmt9L9p1C6Ocgs2K1Lu7nvrySd7uSOA52xDsB/jXPGTE+73rK92aJWJtHAe2YEchjkVKyXHnB28vHoFqtp0nk6nPD2YbgK1HcZAUfMaq5pFXQyZ2EYxw2cGq72reZ5hlc+3appT+6I2kn2psczFAjHJpFWMyc+XqfoGUE11Ctusrf2XFcxeANen18sfzrorY5sYP92s5bEdRTTTTzTTWQxqcQqevyisia5SOZiCXkY9B2rXVSYBj+7WYlqYpJCRznIPqKuIIlhDBDIxUY7Fqck8exixwR1BqNo4XUmROfeoWhV4Xfb8wxtz7Vu1GysC5k3csyM0Z2MvXpgiqn2hSSj5X68VJ5UMyKzHpzgnoaZNEJA+Rxjipmo9Bx5up0OnFRbW+w8AOT9dppdHYL4YgU4+aDP1zmq+ko8UC7+AY3Zf8AvipbBgugWQPeCMfnmsOgup0cf+uf8Ky7x4k11mmQMotQORnq1asf+ukrmfEsjrqE3lNtkFqCv1yaIq+gjFtolNxNcdTIxC/QGryrWPJHJGqKod8D72/FSrf3EPytEZFVQSScEfWuhIpOxpuoxWbdRYy6cEc0st9MDgsiD/dJx+NPjYzuEXDMRnjgH86bQNplWKUEq46Hg12GkXEa6WqM670ZmC55I61wkrGG5ljUH3A5wa6DTJgojuSisqqytlsHBGOPespohOxNb+LL6S5VkIZWA2xADaB/OtjUddNxZTwrEqhlxu388+1cvbw20AUxxEOvRi2cjp0rQje1lS7jYBpkUBW9PpVK70QLl3IJGUAZpu4FvlB/Korl2VEKjPrSCXj5d5P+5TNrlpWG0g9ahc7uKbCHJJkIz6DtRI4U1LAdGoMig5CsQpI9Cea6G9kjZt0S7I1sjtHoNxH9K5ywkZrx93KJEfwORg1q+eksVyqNnyrNEJ9yzUIxmxNDl82bUJSMGW4jPrjA/wDrVc1KTNxH7A1kaFKqCRe7XHH4Crt1JvnH0rWTtGxild3CeYLET0rkr6Y3uoZblUFdBfki2bBxXMQHCswxlm7nHSs13NS9GuQKlEfFQQShuGXB+uasNKiLlifwGaVjVNEciDGDzWVeIFbitNp1bswB9RWfejnd2q4mc9iKyuXs7qO5jOGiYMPw6/pXs9pKs9vHKvKuoYV4iD1+hr2TRgINGtEdvuQrkn6U5GaNIUtctP42slvDBbRtOi9Zc7VP09frUEHjOcOxu9PCR5+Vkcn8+KEwszrLiVYIHlc4VASTXmWpXgnuGkcgF2ziuu1DV7fU9BuTA+HVQxTPbP8AKuDRPMu9zHkDgUnqyoovR3CKozux67TVqOaNx8rg1SEUneZgPRajFuZrgEu2EGCehNPQ11L8s0QyOWPoozVczSKeYnC9vWkSIxxeUGIx3HekW1AOQ7/ic0WQtWPW5inYKGw/oeM1o6bdtaXsUx4APzfTvWbPbqtuQOCvIPfNOt7gTKMkB+4rOS7Al3PTVYMoYHIIyKdWR4cvPtNiImOZIePqO1a9aR1Rg1Z2CiilqrCGClpBS1ghhXM+L9H+3RJcQqPOjzn/AGlrpicVR1F4xCTLKqJjkk02yo7nBWag2iqB09aja0lMm5pMewGKsJdW099cJaghQdwz3HqKdPJgDIwO5qkbaNDJ032+09qjigjZdwCn8KmO54vkDFT6Cq8WUm8vByepoGWdNtvtOsW6AA4YnGPY139sAkQQDhePSuT8LxE62zjkJGc/jiuyxSSMqj6CilpKWtUZCVy3ja9CW8FmDzI25voOn611NeeeK5jP4iZQcrEoX8ep/pUyKjuZmn3CpdSWzcZ+Zf61dKMs27JKd1FY68ayvsefyrbwQPUUtjaIy5EezKCQtjoaq+YlvZZkOSvJPrVqVgF6GsLUpGd1XtnOKNxy0R1XgxsagGbgtn9a7yvPPD8nk3duc4DNg/jXoSnKg+tOPYxl3FpsjbEJxn2p1QXu/wCzOYxlhyBVPYlbnn96xTei8ZZvryayXyvNb+rW/lusoOVk5J9D3FY7Ko+dunYVkjVlWeU2+oRTDkqBkeo71tl1lRZIyDuHBrnbgmSQv61oaZMVHl54PIqwi7MuPE7pgyYHtUMIWB2YnPHU1aYsf4ayL9pHLRrwO+KRblYZDL9o1B3H3SNq/hXS2bZs4x6ZFczp6bZE9jmuism/c7fRjUVNERF3LNJS0qrk1gWOtkzEn0FMvLUrHvHQA5q9Zx4hQ/7IrK13V44Jo7OP95I5AcA8KP8AGqjdvQWxWlcKoVztHqaaQRGwUrg+tSuqyxAEA9iDTAGEZUPxjjIBxW6NCOEhBtyCfSnCF5ZdiLlj0HSmRRKk28nLdyamicrewyg4Cvk/SpkJuxuPEYVjB6C3kH5JVK3VhoemN2ZIR+Qq2bhr3zJI0bYkMi5IxyRxVawWa5trK2EbKIlXJbgDGKyT0IZ0iH99JXOeIE36qxzgCFPx5auhQ/vXPvWTrdoHlacNyUCkfT/9dEdGBzZi2KdrkD064ppiX7Oyk539T3qSfckYZAG55+lLhNmSyEfXFdBdkRRKxXlA+OMg0xl3Sl2QDjAHpU8Uu5tqgjjr2pk42qWNNiskZ+3967ds81Zibbp5PTa36GqxkV1yhzk81YRSdPnHsD+RpMxZGbgDvUgujJC2wnK81mu1S2THoQSD1+lO1jJGjDcrLhSRvHarOcDkin2Gm266TJcyxBrgglWZ8BBnAwO5NQBFNKSsdMJXQ4ygZxzVdiWbJ71M2FGaiY8ZNQU2W4dQs7LT7lJHVbmTHlgjqB70afKr6ZqUq4+6o/z+dYV4onZSrcjg/SnWu+PKRuwDjay9iKpKyMZO7NXR3PmRD1Lt+n/160m+ab8Ky9H4mQ9hET+eK14l3TGpm9RIivITLA6DqwIFcqbfGFBJK9frXaXCbWFcq7oWcsoJ3Hr9aUWactymIXDqFIBp7iQ8EkkHBqaMqrkkAA+lKQrvuwau4cpXxIucElfrTJxIYucYxz65rR8mMAEZP1NVpk3Hb60Jg4mcYH2F1Uleg9a9E8Q3LW/hBUzhplSE/Q9f0rG8O6YL65V5FxBC3T+8ewrW8bW7vpUDpnZFMNwHoRgfrihu7SJtZHHQffBHHNdcsyPpb2jPb5jGRhvmJrjWiJcjeAB74q9DpwksLOYzLGX8wZY43ENx+lJoEzUBEccvy4LQlcDjk1joP9K/CtdIPLslO8yAfKGPeq11aNbS28hU7ZIwSfc80IpbjtoCdTSRFkY4UYpZVzBlWKt0qOBHVRv+Y+uetUakjBnOSBkelSx7dvA5qORHYYBCZ7g5NSQx7V5JJ9TTASVdykVi3DNb3q9cKAc+tbczrGjMxwFGTWEwE/mEsWfzPlPqpoS0MpvU67w/d/Z9QjJPyyDafxrt+teZWTMIk6hlr0HS7tbyxjkBy2MN7Gpho7EzXUu0UUVqZEYpaaDTJy4hfy/v44rluVYx/EeoJBYyL53lnpwea88vLp7iVsSymLPyh3JxWjqwcNM145NwhO4E9+2PasWHZLcnzZAinn2rSC6lvsTWW9LtHjJ3A/mD1roiQeGqnDDGuCmCPUVdADx89RVblpWE8tSuVz+BxVeQrFz0qQjb0YiqN5IyKWQ/OOR+FJjudJ4J1GGae7gwBLkMCf4h/wDrrsa8as7+W31OO9U4kV9xxxkd69Y0zUbbU7RZ7WUOvQjup9CO1NaMxlrqXaKKjnmSCFpZG2ooyTV3sQQanfR6fZyTyEfKPlHqewrzOadpJ3uJjlnYk+5Nbmr3Vxqs+4grEv3FP8/rWT9hcShjgsjZAPSs9XqapWIUtxHeDdnzSu5/Y+grTQ8YNR3FszOkqnBHWg7o8CRSM9D2NM0Qs/8AqzXP3KF5SfStt3G7HY1QnVUWRSCSzcEULcU9i5ZybLaOTPKkNXodhqNpexr5Eyk4+7nkfhXmCzbbHHTHFWbSbLLg8jpSvZ3ItdHqWazr/VobUbI2Ekx6KD09zXMDVLkxLDPK8kQOSM4OPTNULm48pGK5UuePpVNsSiV9au2kuCzNudjkqOAPwrLlnYqPfrU8qEfO/G7n3qo67jwPwpDYpIYZHSpbUlHX0BqAIy/KRjNalrZNLAHj5cAkj1oBExlIIyx5qgyl7sgHBwR+NWD8yD8xUUoHm714OQaaGyK2OJ17ZNa9k/7xwDjvWM3E5Pfdmr8cqxTbiwVeuTUzV0KJtg5qaBcsKwrjX7eEYhUzP6jhfzrKu9bvbn5fN8pD/DGcfr1rKNKTKc0jqdT1cWVpHb2uHunXjBzsHr9fSuShkU3UecllfLEnmpNNieSGTZjcW4+XnPrmlvU+zvApYMCCenfNbxio6E3vqbY+6CD1pBKRkbM1BZTrNbgggkcGpicUmjVMhd3zz8tT6VNHcleMjcMg/WqtycR57txWdbloUVUkKMOQR1H0pcnMTJ2PSI0RFKooUegqVMDgcCuHtfFd7aOI7xFuU/vD5W/wP6V1Wmapa6jbefDIFAOGVzhlPoa55QlHcSkmX0P7xqq6mf8AR3+lPN0iu21JHPbauM/nWdqN20gKfKo9Acn8TSRRhHIcqfwqQoAnIFRXP3xjtSqpZc7jzXTFjTFRlUk1TvZdynsuKu+WAPX2qhdoXJxyKoT1KtovyZ9DWgiMbd1UZz1qjbKY2Knua1LNtkhqJMixltptwqltmV/OrdluggO8Y4wK0TNIzNiQgH2GBUM1uXtM+Znc2Rnioc76McYpO6C91RYbTYvkySvEo5TlRURBChvUVj3MhlkJGQXIAGc4HSr094EG1eSOK1lrYmGlx88qxjLn6D1qhNcNIcE4HpUTuzsSxyT3pqnPC8+9CQnK5ID68VNBKis2/PTg+lQdB6mjcVOQaCTf06JkYKw2ssXI/Ef4VorL9njebYXwwG1eSc8cVQ0u+W5j2Sf65V2g/wB5R/hWxZgBM++axkXHcbP8yIw7jNcpqEBhuZI+QGO5T7Guwu1CooUcCsu/tbW4tJGnnSCSMZjZjj6ilF6lmHaraMi+b5iuOuDmibyF4haRmx3xiokCtz0NPOB0rUB0ZPlgE5qKRsEkdaR5gowDSRW9zdEeXGxX6f1p2E2dR4U1IiR7T5GVMHcp65rq7m3iu7Z4JVDRyDBFcBp+k3dncLcwlY3B5UnrVzVfE2q2zeSI4oFbo6/MSPY9qUo32Juc1cr5c8kZbcVYpn1IOP6VPDBItp5jxkITlWOOcVnsC2WJJOeasQxu0LysQI06ljjd7D1P8quwkzsY7YL4QinYhXdgyBjg4pl9remtpiQ3FnNNMsYXKEKAQOuc1yc1/cTspllLeWMRrnhB7U1rtnUb+o/WqVJk85egv1lGwn5h196vRFWAO7iuciDCYOOlacbkDg0pRszWE3Y02dF6HNRy3kcK5ZgKzZ7ny16kt2FZ8jtI2WJJrSFO+pM6ti3eX7XOUXiPv702ORlUbAMe1VAMd6erEdCRWjpox52bVhclgFk4x0Ndr4aJWNcfckDfmD/9evNo5nX+M103hzW7qCRYI4fP5LBRwffFYTpOL5kaKd1Y9DoqhY3lxdtl7ZoEA/jByav0J3JasQA1Fe3sFjavcXMgSNByTWLJr4tNLkvrkAZ+WKPuxrgdV1m91WUvcykqPuxjhV/D+tc8Y8xpLQZqt6L2/nmUMFdyRu64qlmkJzRXQlYzepf069MDeWxJQ/dHoa2o5wy5U5FctWna3LOqtuAYcMD/ADqWjSMujNd5Mis7UdwjG3qanikMik7cFTgiop5oz8uGLem00rMp2sZQYDmtHw/q8ml6vDOrERMwSVQeGUnH6ZzWe8UqlnMZC55qIjt2PFUZM9xLALuJ4AzXNajeyXrkA4hB+Vf6mpbXUmuvCdrMWBllQIxHqOG/kaojikVFFcptNKYw4z3qRxzQgwaZREExxSGMFSuPlPbtVlo8896YQRwaYGZc2L/ehBYDqveqsMHnzBSPujcc1ug4Oe9Pkt4rhCcbHIxuHWlylXOQuV2JKq/c35B9qhgmKkYPK9K0tTgKxSAgBkODWOpwwOM1JB0VtKskYkcEqBngdfaoiWll3EZI6L2FaejxD+zImI5k+b/CrUkKhOFAwarlC5zz2zBj5gJY+vaoGt2U7QORXSSwiWNsAZ+8KzWjyxOORSsBlGAh89a1rHckEijgkcH0pjQAuD/CeaupHsj3Acr19xQkDKklqHTMS4YDlfWs+RcnA61tn5QduD3H0qu1n5k6ypyAQWXuarlFzdzFuV8u5cdgaz7mZpXwT8q8AVo33LyuOMEk57VkU0iWwOaSlpKZJYtrgxZUybUP3lzjNLLJbr/q2Z/qMVVIoFFh3NK1mYsXgODjJU/yrVinEyDPytjOK5qN3icPGcMvIrYt54pEyMhWPRhjB+tTJFwl0LU6mUhF5OOfasqRvIvXwM4OMVtxqAgCgAe1Yt8hW4d8AncMClEuaG3M0IJCoXB6qxwVNW/DF61rrEYDhVmUozFd2OMjj14/WslnLuzN1J5qzpM32fVbWUgELKufoeP605K6Mk9TuPNN1KwWOZx0+ZtoP/1qsCxV0BlADf3V4Ap8I2yS/wC9Vgc1xGxQuLO0ih3ynYi9fQ1hocDA6VY1y6M8xiRvlj4GO57mqPmAKCeAa6IRshJk7OAPc8VVdxyOOlNeQuODjsBnGDQ8KopwGZsDBLd60sJz7EcoB7MM9KWKYxuN7AjpQ5X5sA5b5gGPSmYG4O3Cg8+1Jx0J5maZVQMhSRjtzUGpzhbOOFSM7s++MVYuJltoCdhII69KwJZmkZ5ZPvNzWMI3dypSsMBy+704FI7gf4Vp2elvLEJJv3anovfHvVk6LA7fuS6sf4uoNbXIszBCM/LcD0p+ccCp72BrS4aFyCygHI96rZ70CHZopKUUgHRSPFIskbYZTkV2WkXS3dosi8HOGX0NcXWjol+bK7YEZSRen+0OlTJXQ0dNqV0keEXDSenp9axbkidD5oDAc1FdXflpJPKct1PuT2rChubiWR8yHa5ywojBJFOWpMzfMSvyj0qxbWFzckfwqe7f4VR85zMq267nzgcZyfaup023kggHnOZJm5ZieB7CrsK4tppVpa4Z182T1bnH0HQVfDnGFUKKaF/E1Kq4pgN2FupzTZ7SK5iMUyBkPr2qwiljxTyqj3NMRx99oN3DPst0aVG5BHXj1qle3YltbKCM5WKLn5cfMeT9fr713jlXTY65UjGK5y/8MglpLF/+2T/0NVFK+pL2OcHFJ/EB6nFPmieCVo5UKOvVT1FQFjuBBwR0rdvlRna5oqE2/L0xinGURx+9VIZywO8kn19aGYscmsowc3dmvNyrQR2LMWJ5po55paBXTYxuFKKKXpTSAKkikaORXRmVlOQynBBqMUtOwXOx8P8AjGWF1t9VfzIicCc/eT6+o9+1d4CCAQcg14qvPXpXqXhS/wDt2hQFm3SwjypPqP8A62DXNVilqi07nmusamb+ZVTcLeEYjBHPuTWaTRmkrFKxTdxaSigUxBSg80lFAF2C+dJUL8rgK3HJ960jcQFvL8wCTuCMVjRNFsaOQAbuj46Vsi3ttRgDg/Oo27lPp/Oky0V72R4pmyMwrt247nuaoPJGVlRQSrNuQ+laVrpqxs63GHbqhzxj6VBdWiRqRgAqMnHcUkFjc8OTyvpIgf7kUrbQffBNa4rL0L/kHr0J3Hkd/etQUylsIeQRQgyaRjtDHqQM09CCMg8HmgY9Tlwnc8ildcHDdfQUiBRMCc8qRxTjE2d3Hr8xqkS2MaIBSwBpqHC8dDU4bruINVl+Ukds4pMaM3W0YqHRCxb5WwPyrHh02VoyxXB7ZrqJkDxkdzUJUbM96VgZYsEMdnboeqqBUpG5VHqTRAMJH/u09P8Aln9aokhQ4j992PwpsluqyMCOD0poP70p+NTSZYg5yMUhsrxwrlhjnrUwj/dE8f8A1qfChZt/8I4qZlHIA4oJbMqRCnT7o6U2F9kgycCrUi7fpVOQKAT0IP6U0IzPEa43yrx5qqD79jXPVveIGzaxDqRIR+GKwKYgpKWmtxSAU9KbTuopMUALW1oYMkZCsPlPzD1rEqxZTtBcqwYqCQDg9aBo6SSNYQ7xnCoeV7Y9qyb3/SLwbfur1bsM1qFhIBHbh3zyWPAqndWz2+IWjK7m3s2f0HrTcdLl819DFmXbK1RnPUelWr5yH8owhMHcDnkiqhNSQz0nTZxc26zDo6q36U/U7wWdmzg/vG+WMe9ZvhieNdBjkmkCLGCD68E9qzNRvTqN4ZOVjHyxr6D/AOv1rljC8jVuyK+4se5yetPD4Qb+uKauAAM9P880OcRtkHGP69K6TMUMi7d2cng45GccU9hw0gUbSCR+QyPrmmqwAHUYI4Pp6UAqC2CTgAZJ7j2piGFSCxchiwGT7VWdiFOWHXGOwqxIy43nIGBgdP1qCUfuzz06k+9IYy4vJZ1SMk7Yxjnv9aW0aJLmN7hC0a849+1Vx1Oeuakzip2A6RHjuhmCQN6qe1WZ51s7NppONo6ep7CuRWRkYMjFWHQg4NS3d/cXaos7ghOmBjn1PvU2KuQSyPK7SSNl3OWPvUQ5IpWbFEf3c0yRwpaQdaKAFp0R2zRnvuptMklMIDgZYHigB2pzmWZYkOQvX61AAzFYIQWdjg7e5qJFeWQKgLOx4A6k10ul6atom5gHlYYLensKbdgWpJpmnxWSBiA05HzP1x7CtWMgjI5qGGNg3zjC+g5q0FAHTAqLmlhVp4GTgVGDzUq/Kv8AtH9KpMViXO0bR+NJmmZpwq0yRDTCSKkNMYVQjmPFWx7qDZjzBGfM9cZ4/rXO4J4HWt7xHaGO5N1ncHbBU+v+FZtlatc3CQp95zgkdh3NaJcxGw6CxuHhEkdvIyn+IDrQ1rcLwbeYf9s2/wAK7VIY4UUIAAihVHoKVJBI6quQR3BBqlO2guU4MgqcMCp9DwaBXfX0EZt3M6xuoUnJUZFcD2zzj3rSMriasL3opM0tWSLS02loAcDXafD68VJ7q0ZsGQCRB6kcH+lcUDV7TLxrG9huk+9E4b6juPyJrOoroqJk0hopK5CxaKKKYC0UUUAPK4RGHIYfkfSnwTNC3BIB644qcafK2mfa0yVyQw9MHGa07ZbVrWOW3XBPyMDyVI7ZoGjOmurgmKYPkxjAOOufWp7mdbuEeWcSgZC/3h3FU5ZfMuJRjCkkCmXAMbRIMhkjGfr1pWHc6jw3/wAgtP8Afb+dbArH8OOX07Jxne3Qe9a4oLWwjDrUGn7ir5OVBwB6VOxxUGmnIl9BKwoW5XQvjggjqKU89aTPFHamSNYVHjmpCaYaAGP901ATgGrDdRVWQ4c+4oQF+PiNf9w05P8All9abGf3K/7lOTrF9f60ySnc5jdJBx/DUyN90D3NJcpvtZfbmmW771z6gYpAy9CuIwKcw+WhWxGPYYpqvlD71RBXuE6+4rMm9PUEVqTtyPpWTMSGX600hNmNrzZhg92J/SsY1q62Tm3Hs38xWUaT3ASkc8UtNbkUhijoKWiimAh60tFJQBr2lw72yosuwg4O4dPpV+4uMwfZpmDSMN0cijI3Dp/h+NY2mv8AO6HHTdzWiMqAOAo+YY7GqUbjuR3M0M0XkyRBmVPvdNregrENbiWcKPJvlJ6FQRnJPasm+A+2TY6bz2x+lS42Fe5f0+eVdOa3XG1m3Hjkj0+lWI0wMnnPQelU7AAwpxzk/wA6vEkBRjqcHtxU2sO44DIZiGI/2e49fzqMJkDg5K8+hHpUrdMbRlOvvz0pkp2SKCAOc8n8KAHuAHLZUBT6mlClX4x/wHjIxnNInyHKncy8knH5/pTAu1h8u89D/KkMRtzqCxTGSOvQd/8ACoJF42992T+VTM7Fzv3BeQM9ieP8KgkHJVc+5Jz9aQFb+I/WlJpqnIz6mlNIAzTSaKQ0gGn2pyfdppFLEODTAfRS0lIBRVe7PCj3zVgVJYW/2nUhkZWIZ/HtTQGnouni3iEjp++cc/7I9K3I4gAOKZbxgAVaVaybuaJWGbMYxQ3SpduaaVoGRrgc04HNRsdrc09TVCHinCminCrRLFprU6mmrRLOf8UgiG3Pbef5GsfTr42EzSiJZGK7fmOMVueKD/oMfH/LQfyrmBXTD4TKW50q+JYGX95aOGPcEGrtnremSgK0hgb/AG+B+fSuOzS0+RBzM7HX7yNdIk2Sq5lGwYPXNcY/3aXAHYUh6GqUbITdxRS0xTwKcKYhaWkopgKKkVuKjpy0gK8sbwvskUq3XFMFa+sQbgZQDlCM/SsmuCLurm8lZhRRRVEhRRRQB0/h2QPpzxOBtDHv61gSExOxty6xhuBnpio0aQJhXYL6A4pAzq2e56570DJJ3abLtt3Y5x3qN5XlbdIctgDP0pp9qQc9aAOs8Ln/AEB1/uyGtsVz3hJsxXK+jA/p/wDWroRQaLYZKcCmaeAEmx3kJp9xxHVfTGJjnPrKRS6ldDQJ+WnDpTD0FPFMka3WmkU56aelIYx+lVJuHB96uMPlqlccLn8aYi/H/qV/3akU4MX+e9QwHNup9Up5P+r+n9aZIuMrKvt/Ws+0kIlMHcHFaI/1ko9j/OqsUUcd1JLj53wQfTsaBFp/uhB1I5qUjagPam28efmb60TN8ige9MkqzMSTz2rPlBq+4OWNVJByv1qkSznNc/1sA/2W/mKyzWprvE8I9Fb+YrKJqXuNBTT2p1NJ+YUhjqKQUtMApDS0lICS33GTCfeIxXR22nytCwknRZcqAQei8Z/Ouct8eeuc46cV0VjbSPbzicbw/KjPTHIqkBGZINPvZA+47G2pgZ79awrqTzbmWQZ+Zyf1rc1GaCViojRmclm+XJz2rn2HzN9TVSdxJWL+l5ZWAwMGtIKoQ5xuBB6Yx9azdM/1bZGRmtPqOMcn/wDV+VZsYw4UHC/MRhqZOModoB75749amA3cnBGRjJwOeefyqHggbi2CpIwMc/4UhgpLBduMY4x/Wmop8zaSQcYAH6/zp0bERqOcAbW+lOC7yPvAOw446VIxi4yMghQ2GJ6DH/6sVDIAFYkBQQSP6CpiM5DK+Ce/scfSoZQQv3fvDoTz+NIZTUllJPXNOpE+7mloENNIeKcaaTikA1jSxEYakPIpIzgmmBNSGkFLSAUCtDQEDNO/q+PyrPzgE1reHR/opP8Aecn9aHsNbm/EMCpxVeNqmVqyNCSimhqXNMCKeISL6H1qKPcFAbqODVhjmoDxIfQ1SJJRTxUamnirQmOpDSikNWiTC8Uf8eKf9dBXLiun8UnFnEPWT+hrmBXTDYykOooorUkKO1FJQIRf606m5wTTqQwpRSZozTAWnrwKjHNSCgDalAkeSNgfnGDXOzRmGV4zztOK6Rm/fEg9Rms7Vbbev2hB04b/ABry4Ox1zV1cyqKTpS1sYhRRRQAAnoMk+1Lz3Bz71JbSiKQnaCTwM9q0LiKFo0lmlyqggBerGlcZlg4PIyKfKEblDyei4p9vbmbc29FVeu5sUx2d40BUbV6HH9aAOg8MKqXd4inKhU5/OuiFcv4WYC9uFHeMfzrpzQXHYWQboyKoabIFLw99xY1eDetVrK2CXdw/UMwx7UupfQv9xT8800DLUp+8KoQPTO1PaozQISq8qjH6VYqGXoRQA+xP+iKv90Mv5VK/AQ+39ahsGyJV9G/mKmc/Kn4/zpiFU5lk7ZBqvOdpjf8A2sVOeJn+h/lVZjuijH+3QSaROFbHpioH5Ipd+Qfejb096okiccNVKTtV5xw1UpwQVx3polnN6/8A8fUf+4f51lVp65/x8Q/7h/mKy6l7jWwh4pg5Oac9NHWkMeKWkFLQAhpaKKAFjOJFPoc109retds0cClSANzE5AzkcflXMRoZJVRfvMcCr8cF3YMR0Mi4DI+ff60DRLd4g1FkXcAnyfUYrJJySfU1dlnY+XJI4d3zvJ5qiT1quhJo6flYweo61fD8Kcg8ciqNkv7hTnnsPWra9AoHzewqWMe33MKA2QvA7ihnCkhfcEt1wf8A69DAEEgEZxlieB9aa7cHgAZz+dSMIiEjbdkEscqoBwP8ipTGWfKjocgg/e+n61HCCI1U5Dcj64pfvNv2n5WJyOh/wpMaIwN8ZYLwOuT7/wD1qjmXAYDCkZOPrUsYygIYDC4PPUdSfzNVrttkLNktnp+gpDK6fcFKRQn3RS0CG9aaeaU8Umc0gI2GKEOXxTzTFXEgpgTYo70tIBSAbO22FiPpW/okfl6fDxjK5/OubuJvkZAOtddZpst41HQKB+lKWw1uWlNSBqjFOFZmhKGpS1RBu1BOKaAkLVDK+MH0NKW4qKTlTWiJZYQ1MKqW77lHqODVpaaEx9BooNWiTnfFZ/cQD/bP8jXNit/xXJ81un+839P61z4NdMNjKQ6ikozWpItGaTNNLYFDYAeXFOzmoweTnODTwc9qzTuMWlwTQPfFKDViFHFPXrTBzT160wL1hdmdQr/eRcZ9RRqs4jtvIBBaTBI9BWRHI0UgdDhhSyyvNKZHOWNeby63Ojm0sIwAONwPuKI4pJW2xozH2FJUlvPJbyeZExVun1rQklbT7pRkxHFQOjIcMpB962FjeWMSf2gx3jOOBVO5s5zz5olA6VNy3EoU4UmCTgc09I3YZVGYewzVEDcHB64qcqsuxt2yIHHsDSIH8iVNhI4J9sU+0naKCfaM8Aj60hl7w8yx62yhshkYA+vQ11tcLpMoh1S2fP8AHj8xj+tdzQVEYX2nmlt8LLJzkMQw/lSSDjpUMb4k/Cl1LNBWGTSBsvUaHjNKvrTESls0w02SRY1LOwVR1J4rPn1i3jB8sGVvbgfnSuBoEgVBK47msKfXbwZP2aJQOfvmqsmqXc0O7Ea5OMjn3p3JOjsLhDdNGDyVz+R/+vV2QfIvsSK4bS7xodXgldyfmw5J7Hj/AArum5Dj0IamIbv3THHf/Cqc7eXACOzCp2BRlYfWqGpymLT5nUZKDOD7GgDWhZGi3bh2qRiCUA9K5CLxI6RhDaggc/f/APrVI3ihsq62uCBj7/8A9aquQdK7cNVWVgCpPaudk8ST7cLAgBPUuap3GsXkpxuCqf7o5ouIseICpnhK/wB1v5ismlaR5GJdyx9Sc0lLcY00g+9Smk70AOopAaWgAooooAcjmORXXqpzWtM0a2kLAndOVIHcA9iayYyokUuMrnketavmveyKVI3eYpC9l57flSGtjPlt3g5lXBJYAepU4NVu1a2sPkgF0lGWwV7HvWSO1MTNS0+WNc4x71bVirBs49/f/OKrxKQigc4HHfrUwY9QzZPApDH/ACmMjJI6nsB9e1RyEAKcAE9/UUuD5asT97JGB1oB3EBsFsckDPOOg9qAHxIVRQSceh609Sz8AnAJbauOeKYAApDbRkY5PWnHDvJuYYJAPGO3FIY12KnLKe+OMHdnPX0qnfktEAz5YEdf51ackKqMCWH3vmyPUZqnfEAqoAALZ657UgI16CloHSg0gEPNMK0+kNICIkjrSxcuT6UMadGMLn1pgPoHPeilBpAV3jVryNMfeIB/OuyiG1AB0FcrYJ5+soOqrz+Q/wDr11icAClIqI8U6minVmWAFKeaSkzTQDSajlbapNSnmq9ydsZrVbEMfZRu26QEcmtFFx15NVrUbIUUematLQgYtNJ4qRo2VckYFRSnCE+1aIlnHeJZd+pBc8IgH51k5q5qreZqdw3X5sfkKqMM10paGTAGjNA96CnOeoqrsQhbPA5o2k8mnLjHTFOqbX3AAMAUYBpaKtIQmKUCilFMAFaOi2hvNRiTblFO9/oP/r4rPFdD4WKl7iMKDIwBHOCR3rKtJxg2i6avJI5ak71qaxGqNEwj2l8nOMZrMPWuRO6uaNWdgFFFFMk0bC8SK3KSSAYPAxmobm+aTciBQp74wap55oosVzO1hQSOnWuisQq2sew/KRXO1aiuJYo9iOVXOaadgRdvJVgluEUAGRBz6GoLREWMHIwTVN5C7kkk56n1rRkiFvbxpjLgbm+tDYzOc4vMjAxIMfnXexPuQd68/LbplJAByM/nXcWxxGv5VNxxLTkFaqDaLtNzYyDketW9xxyKoaoZI7WWQR7sDO0cUiy1c39rarmadFx2zk/lWPc+KEUkW0Bb0Z+B+XWubz36k9T6004q7GTkXrrVru7cNLIMDogGFH4VGL2TuFP4VVozRZMOZlie7aYfMMH1znNRGdvK8vAA55+tMptKyFdjoxlsdsV6FYyGWwgkY5Lwpk+uQK88U4YGu30O4WfSYgPvRIEPsR/9amNFySTcFVR0yOao3MiOssLgAupBFaDkGLtwSKwteUrC80f3l5z7HrSKZzSZAH96l4BwvJ75pF4HHOOvtQeg7j9aZmGf7v40n06dxQff8/SkP6/zoAB+lLSDrmigANNPUU6mnrQA4UUgpaACiiigBVAJ+Y4FWDLFCySQyNvXnj2qq3SmUAWb29a7mLbFRegA7etQx8uv1qPvU9sN06D3oA1ojlFByAOc1ICcblG04/h/SokLICRj6/rUgGBjBwMKo3Y+tIYgwOSpbAyBk5J605SxcLuPzHr17UD+DdkIB2Xp+NOjXdLuZVz6EYwcUwJHyCoUsQpyM+hFNdAQDuJLd8cc8jjtwKeBhsMSSx/hHHTv+XamFTszgHK/MRzgemaQEY2h+QcY6+lULlszhNoBTggHNX5HVIm+UYGe2PxrKH388ZPNAE46UUg6UtSMSkNLSGkBG656dakHAxTScc0sW+V9oXnGaAFpR1p7QSrwY2/nTCCo+YEfWgdmW9ERf7SnboQox+PX+VdGo4rhrhyJwyMQwHBB6V0Gj6v5qiG4lCyDAG8/e/H1okuo4s3AKWkVgevFSBRWRYwCl2k9qkAA6UuapCIjGxqtcRAgBjnJq6arTECRASASePer6E9SxCuAKsL0qGIcVMKpAyeTmEn2qnOcRHNXDzD+FZWszi302aTODtIH1PArSO5DOId/Mkd/77FvzOabS4xwKWusxG4op1GKLAJjNG3HelpM0wuGDRg0uR60ZoEGKdnFMyaSgZJuz9KlgmaFw6HDCq4608Gk9QRoeJAovY1WR5CEyWb1z2rIrQ1oEXwBYt8g5P41n158NkdE9xKKKM1RAneijvRTAKlDYUVF2px6CkNEgUDBHJq1qU0jSSEcLwu71OO1U1cCRWYZAIOPWpr+7F06bV2qo6e5oGVkGZV/3h/Ou/htzAg+bd7kVwMf+uTP94fzr1wWEBRcqTwO9ZVJWsXAyY8EZ702dQ0Zz0xUccqrqd9ZgYMMnA/2SAR/M1O5GCDzT6FnAahB9nvJEGdpO5eMcGq1ddqxtnRkKLK/QZ6LXJyxPC+1xz6+tWncylGwzpRSZozVECmkoooAK6PwmZFaaQ/6nAUjPVv/ANVc5Wtod+1lIBJn7PKcHjofWhjR1rqrJnkduKoalayT27qCrBl5HTtWyloWjyz4zVe5jSNW+8TUlHn5UozJJwVOKQ5z/tVf1pNl8GCnay8A96oHp6jv7UyRo6cdPSjr/SjNITimIXNFJS0AFNanU1qAFFLSDpS0AJS0UUANammlbrSUAABPSrVgpaYt/dFRQDLitTSrdZbqcNkfKDx70h2H4K4Y4zjAyOn4U9eBgcEfNn8atvYvghXyvp3qvJGybQUZcHnPFIZGxXccZGBxgcfSpIlPlnPzDse/tUbg7sDB4OCRzU0PEYdfrzx/k0xDgFLBtuWLnp24pkuRt5PCk+u7ngn8KkKFAoC8AE4br+JH+TUc2E2hwTn046UgKVy2/gcjrVYDBHoasOPMYnpz9Oap3GVK9jmmBYFHIqstw4HIBpwuh3Q1Nhk1FRfaE9Go+0L6GkA9hmrGmLm4b2WqRnB/hNXtIbdJI2OMAUPYqO5rMBisrVONo9605HwpIVjjrx0rE1ORpLptp4UACogtTWo1YoyDDUmaRsk89aBWxzFq31C6thiGd1X+7nI/I1dTxDfr/FE31T/69ZNLSsh3NtfE12BzFCfzpG8TXpHyxwr+BNYtFFkO7NKXXtQlGPPCf7igVJoTyXOsRtLIzlVZssc1k10nha0ISS6bo/yr9B1oYLVnSRiphUaDAqQUIZNnEePauU8X3BX7NAOhy7fyH866ljhK4TxPOJtXdQeI1Cfj1P8AMVadiWZ+QBmm7j60wHAFOFdN7mQv1JpaQUtUAUUUUxBRRRigAoopaACnCm04UAbHi6yFlqcaBy4aEHOMd6wa6vx6D/aNsT0MRx+YrlO9ebT+FHRPcQ0lLRWhAhFHNBooADUiIzpxiozUsD7eME+mKYwdAkS/3s1YtUiNrI9wcIDxjqahnzuAPAqSOOBIC08pLYykS98+poYyvJjeWUbQeQPT0r2S2kEtrDIOjIp/SvHZFP7tiQN4zgV6vobFtDsGJ5Numf8AvkVhW2RcNzndamisfE9wzEh7iGMqAOp+Yf0qtJeSTHB+VfQVb8eQFBZXyDlGMZ/HkfyrDt7kTqCmN3dfSnHWKZpFpOzJLwYjYr1xVAqt9bFT8s6dR6Vbd9/3iMVm3Uht7pHiIzt596aCbRRNNNSyuJJGcKFz2FRmtTnAUUgp1AhAMnFdE+iXC+GIb9dpCqZCAecE9ce1c+Bzx17fWvV0tIxpK2B/1fkCL8NuKyqT5bGkI3uZ9pcGSziLEqxUEg9aJPmU45rkLbVrvTy1u0hdYyU6A4IOP6VYfW55kjQXDGSQgbVGMflVagrMd4lg2xpIW+bdwK54/wCfetLWSDIgByRySeazj7Dj09Ka2JkrMaab1anUwdaZI6nUIu48uq4/vHGau2YgHyE7jnPXHSmMggs57hiI4mOOpIIApzwfZxvPzMDnpxW79pnmg8pdscfQ7Ryahktk25I3fWp5ktzRU2znc55palulCTkAYyAaiHSqM2rMWikpCcCgQlFJilHXPpzQBo2GlX1zD59vbO6ZKhhjGa6WTTo9PnjES43wqGOc5YHn+daulwfZtIt4SACsa5+p5NJeWktxIsqEEKuNvSub2l5G3LZFAUMoYYYAj0NOKOrFSpyOvtSZAGTWqZBSmtIxllyvH4CqW2NTk5Knvn+lXbuYshC8g8dcVV2lY0HB7ls9+tVcViIv5YbYzHIyDngGq9w7OArAjt1zirMqCNIyM5yR9CRk0qWLOpcOF4ySeAPxoAoknB6HHYdM1TufvL+NXYzHcSMsRBOMnHA69qq3yNG4DDBNMRVooopALRSUtAARWxo64tiSOrE1jgFjgDk8Cuht0EcaoOgGKmexrTV2STlmjKjBz61jXiMk5Ld/TpW2elVbiESoykcH9KmMrM0nC60MVlBFQ96t3kRhdlTc0fZiMZFU623OW1h2aKSlpALRSUtADo1MkiovViAPx4rv7O2S1hWFBhUGBXEaUu7U7cYzh8/lXfp8yAj7w/WpZcR4p6io1apFNNAQ6jcG10+edRlo4yw+tecOzO7Mx3MTkn1Nd34knEWjT9y4CD8a4I8k1RLHDlacKap7UveuiL0M2PFFIKWrEFLSUUxC0UlFAwpaKKAClFJgk8Aml6DJ6ZwcdqG7AdR4+Obmz4P3H5/EVyVdh48yVsm4xlx+grj+9edS+FHRPcSig9aK0MwpBS0lABThkkKoJPsKb3q5ZXf2dWG0EZz6UDKzI4Pzhgf9oEUgFX7u+a7i27VUA/UmqORuHpmgBx/eGPbknoFr1Lw+2dAsP+uCj9K8zhKPfQfLiMyKDjjIyM16tGkcEaxxIqRqMKqjAArCs9LGtNFbW7L+0dJuLYfeZdyH0Ycj+VeV8g9wfT0r1/dXnPivT/sOruyjEVxmRPr/ABD8+fxpUZdB1F1MfzHOfnbnrzTDS0ldJiIaaelONNPSgQ0U+mU4UAaGh2/2nWLOHs0oJ+g5/pXp7Nlq4XwTbeZqklwQCIYzg+7cD9Aa7UmuWs7ysb01oeda4NutXu4bR5pOB6cGq8Ext2ZlVS5HJP8ADW94zt0S5t7lV+aRSr+5HT9M1zfGOpAz1reDvFGb0YSMZGMj8gmmkHPPU96dk59G9O2Kacc46d6okYehpg608/dNMFAh4/z7VLbMY7iOTBwG2k9uaiHNbkOnlvC0s5Hz+Z5y/wC6Pl/lmk2luUicMUHPQHH507Ody+2aybbUSqNFP8wYAB+4xV+O5SSRWUgllx1rNqx0xmmZOoKRPuxxjGaq1a1HIu2GeDg47VVrVbHNP4mJSE0403vTJFq3pdv9r1G3hIBDOMg+g5P6CqldB4Qg330s5/5ZR4H1Y4/pUzdotlRV2dmTlDj1qYfKmKhjOFpXfiuA6DjPFUs1rrxlhkaNniQ5U49R/SqJ16/aPa0qt7lBmtTxpHmS1nC9VZCfocj+tcuK7YaxRhLRm5pt5NdGQTys+zBAIFahCFRkA8Vz2lXMdtM/mnCuMZ962JbqGFEkdxsIwcGiS1NYNcoy9aK2iSVlYru6A9c1k32qTXa+WAI4f7i9/qe9T6jeR3Nkio2SG6d+KyqpIym1fQkt5jBOsnoefpVvU23SR59DVCrV1MkyxMp+YLhh6GmQV6KWkNIYUd6KKAJ7RS13EAP4q2hKnmtHn5h2rI090juTI7hQqnGe9DytI2/J3dcik48zNFPlRuZ4pj8g461XtLkzrg4DqOff3q7c2phwHbKtyGHFZ2szfmTRi6lI6OYgMIQOSOvrWd3q/qczNIITtOz+Id6oVrHY5p7i0c0UCmQKKKKKANjw1D5moGQ9I1/nxXYohQZHK/yrm/C6j7PIw+8ZMH8q6qI4FQ9zRbDMg9eDS5x3qSTygpaTAA5J6Vymq+ItrtHYduDIw/kP600DG+Lb5ZJY7NDny/nf69h+X9K5ynMzO5ZmLMTkk96TGaogdFw4OM4qeVCV3hckjPyjvUl3p81hHbNONrXEfmqOhAzgZqGKZo5N3HviriyWMVHOfkIx1p0UbzEiNSxFTz3vykJxvAbBwcH0qC0vJLV2ZVVgw5RuhqnNoVhXjeMkSIykdcimkFevH1q9eSQ3LefbK7hFBlDcLj09ajniEaTTRlsjaAOTtB65z/nmqVQVipuHqKTevrTApPQGnrA7dsfWjnk9kGi3HxBppVjjA3MeMnAq99jhG4ZdnT+EkANVJINrBickGpzyxbAyfTiqTfUzlLsX43s4h+8ii3KwMZhHzfiaju7w3LYWNYkwAQOrfU1UxThQTzNm742Esk1sFjdo0ViWCkgE4rlCMHpXpGqXCW9qZJc7B1xzXn1xzPKcYG4kfTNcVLWJ21NyuaKty6dNEGaTaoADZz2PequMe4rQgSkpwBJwASfQUFGHVWH1GKBDe9LSou5sZA96s28CyRjcCc07XGV0yWwoyTxU8VuHuPLJOMcmrc0McKoUGDjaPYVSZ/nyrEEd6Og7E6A2NyqyDOfuvXpVtOs9rDMhyroGB+orgLDSbvW1DxvGqwnYzufx6Cu30+2Njp8FqX3mJAu7GM1zVWvma07l3dWL4rsxeaO7quZLc+Yvrj+IflWrmkcB0Kt91gQfoaxi7O5o1dWPKjRU97bNZ3k1s2cxMV57jt+mKgrv3OUaaQ0402gQ3vSjrSd6ns7Z7y6it4/vSMFHt7/lk0hnb+ELU2+kec3DXDlvwHA/lmtomooolghjhj4SNQq/QUhJzXFJ3dzpSsjC8YkGytv+uvX/AICa5MZ44Gew9a7bxBatd6YwUZeM+YoHfHUfkTXEE8EA8f3vSuik/dMam4cFTzle5pGOcf8AjtL1/Dt6009/fr7VqQMf7p7UwU9+F/lTBQBIis7qi/eYgD8eK9ChgjitktgMxqgTHtjFcRo8XnapbJ/thvy5/pXc5PtXPWeyNaaPPrmHyLiWHJPlsVyfY4qNGMciuvDKcitDXkKaxcAj7zBh9CBWdXQtUZPRjppGmlaR8ZPpTKWkpiEPWk70ppO9AC12PhKDZpzScfvXPbsOK44dc+leg6TF9m063hYYZYxn69TWNZ+6aU9zQzUbtQ0gAqEuPWuQ2MrxSqtpO5vvLIu38eDXG113iSQG1hjGDuck/gDXIkFSQeorspfCYVNwoxRRWpAUlFFAAaVelNNTPGY0jJ6uu79f/rUgGUtJRSGFFFGKAAU4Er0NIKQ0AXk1BjDFFICPK4VlHUehpb7VZb2FI3RV2Y6H0qgOtHelZDuxKaetPph61QgFLSCnUCClpKWgC/o9+1jdg9Y34ZfX/wCvXcWlxFcQiSFwy/y+teb9Oa07fUXhjSRZCrL8vHpUSRpFmx4k1d4pVtYDkDmUjtnoK5maQSylwu3Par7XsUySAkAtyc8ZrMHSmhSCui8IaOuo3xnuFzb25BIP8Tdh/WsWytJb67itoADJK2Bk4Fek6JpkekWP2dX8xmbe74xk4xwPTAqakrIcI3ZjePoA0NncDqGaM8eoz/SuLxXpXiS2N5oVwiDLoBIoHcrzXm5Hp0qqDvEiqrMjxk08KKao5NPUVqjJskRigIUkA8EA4zThTBTq0M2LSikopk2HUvSm5pc0XFYdThTAacoz0FDY0jqfFBZtPjUA7DKN5HYVzsFlFeLOkBIljy292+Ur7+ldRq9vJc2+EGcA5x1rkLYiN5VJO3G044yM81x0vhO+e4uoTA28SJKrkqC+DnB9Kodq0r2yjVJ51YbcDYq9s+tZ6oWXIrQzNDS5p7TzHitGmaQYVthwMe9V7+S6klDXZwx6JwMfh2ojv7uGIRxTuigYAGOlQBC2STz1570wFUbmUnHPAFa0VsIbETPwSyhfYetULdVlljHChfvfSta6WW+tVgsw0shIJVcDAFLmsUkY97N5s2EPC8DHekS3d48Kpc56LyfwrZ03w5dh99zHGgxgBmyR+AroNO06305MRJl/7zdazlUS2KUG9yPwxp02nWEgnG15XDbO6jGOfethjwag800nmE1yt3d2bJWLGaN1Vw7UGRqQzlvGVrsvYrpRxKu1uP4l/wDrH9K5yu28SxPcaS+2Pe0bB/8AdA6n8q4muyk7xOaasxDTTTqQitCBp610fg223Xs1yRxCm0fVv/rCucPJrtPC9uYNK8znMzFvwHArOo7RLgrs3i1MJqPn1oJ4rkOgHIYFT0Iwa88dQjsqkFVJAx0bBxXW+Ib02unlIziSY7AfQdzXIfdHPFdFJaXMajD/ACPakP6/zpSO3T29aQjp+ntWxmMc5Hp7UwU5/f8AOkAoEbPhpM6mG/uxsf5V1ea5rwvGfPnmP3VQL+JOf5V0ea5avxG8Njl/FCY1GOTs8Y/Q1jV0nimPMNvLnoxX8xn+lc3XRTd4oznuFFFJVkCGkFLSCgC1p0P2jUIIuPmcZ+g5P8q79DzXIeGId+oNMf8AlkmR9Tx/jXWK2DXLWetjamtBztzTCaCcmmSOERnbooyaxNDF1uRXvYULAKg+Yk9MsP6A1gahIkt9NJGu1GckCtHVgwuHLKSxUH8TzWVOMPzwfT0rrpqyMJkdJRRWpAUUUUAA/wDr1s+IbRbGe1gDhitrHuI9TkmsmDZ5yeZ9zcN30zz+laniRg2syjP3VUfp/wDXqW9bDWxlUUtJmgApaSloASg0tIaAAUUgpaACmHrT6Y3WmgYCnCminCgAooooAWiiigQUtJS0DOg8FD/idMcZ2wMc+nIruw1Ynh7SV0u2LuQ1xMBuI6AdgK2N1clR3lodEFZEoORzyK811eyOn6jPbYOxTlPdT0/w/CvRg1YPi7T/ALTZLeRr+8t/v+6f/W6/nV0ZcsrEVY3Rw6/eNSAUzGHp4rsRySHYpcUDmlq7GdxMUuKWjFOwriCloxSgUgAVp6BZ/bdYtoiMoG8x/ovP88VnAc12ng6zENlJduvzzNtX/cH+JzWdWXLG5tSjzSJ5BvRlzjIxWP8A8I1aBCI5ZlY/xE5rXzSg5rz1JrY72kzGudMt7O1EagvvbLF+c4qm4RF24A9sVsajz5a/U1kTod54raMna7J5UUpLaJzkLtPqvFQNbKM4ZqvchTuqu1VzMHFECRhO1bvhvAnlHcr/AFrHI4rW8OIxu3xz8hqJ6oaOizRml8t/SgxNjpWAxuaM4FO8pvSgwvQA3NJml8pqDGwFAEN2xFpMVIDeW2CRx0rzodB9K6LxTfh3WyjY4Q7peeCew/r+Vc5XXSjZGFR3YtIaWkNamY3OPw5r0OwhW2sIIVJIVByfzrz0KXbavJPA/GvS1hZVVeOABWFboa0xpNNJqTyWIqvI4QMWOFUZJrnNjnvFRP2q2P8ADsYD8xWEDjpyR1JqxeXcl5cvLIc8/Lnoo7YqD3/U967Iqysc0nd3E6dPwY0HAGcYB60H2/Ammk55P41RIxzzigDNJnJpR/kUDOn8NKRZSkjAaTj8AK184qvYW/2Wxhh43KuW9yeTU+K5Ju7udEVZGd4gTfpLtjOxlb9cVyddrqaGTS7lPWMkfUc1xXXmtqL90yqbhSUUVsZiGkFB6UooA6bwxHttJpccu+M+wH/163A1ZmioY9KgH94FvzNXt1cc3eTOiOxIWqtcN5kkcI7nc30FSk1VjfPm3B6YO36CpSGYGp3hnupSrqu1sDjnA4rOb5hwPmxk0jncd5OS3zH606JirAjqRiuxKyMG7kdJTmRlAYqQp4BxwabTJCiig0wHQoZZkjHVmC/ma0dfOdaufqo/8dFZ8Ks8yKjBWJABzjBJ4rS8QxGHW7tGOSrgf+Oipe5S2MyilpMUCClpKBQAtIaUU0mgYClpB1pTQIM4prdadTW600DEpRTacKBC0UUUDFooooEFSQKJJkQgkMwBx7mo62fDFkl1qW+TlIBvx6nPH+fpSk7K40rs7nOMAGnA1FnNLmuI6iYE07OQQwz7VErdKkDUAcF4g0s6Zf5jU/Z5eYz6eq/h/Ks4V6Fq1iupWElu2Nx+aNj/AAsOhrz9kaN2R12upKsPQjg120Z8yOOtGwCnU0U4GulHMFLRRTELS0lKKALWnWbahfRWysV3nlsfdA6mvRIUSCFIolCoihVHoBXM+EbTast64+9+7j+nc/nx+FdKGrz8RO8rHfQhaNzJBqzFgoDiqYNWoDlKwNyjqpxNGP8AZqgavasD5kbexFUeoreOwFO74IFVGHNWrscj6VVIxigQYzW74YT99M2OigfmawhXSeGkxbzP6sBSlsCNuikzRnisRi5pM0UmaAFqjq94LDT5bg8sowg9WPAq7XL+NZ/ktbcerSH+Q/maqCvKxMnZHKuzO5ZmLMxySe5PU02lpDXacwmaaTSmkoAu6NCZ9VtYxjmVT+A5/pXpBNcR4QgMmrGTHEUZP4ngf1rtTXPVeptT2BjxXPeIpjHp7qGwZWCfUd/0rfNcd4mmD3kUIyfLUsR9T/8AWqIK8ipOyMbjqcmg8c46etLnHUgZ4+lJ059ODmukwE9j+BNMcn8e4p3QEZ9wajPJpiEFXdJg+0alBGQSA24/Qc/4VTA/+vXQ+FrbLz3BxhR5a/jyf6VMnZFRV2bveg8VIQKZIelch0DGG5WU9CCK4QgqdpGCvB/Cu6ziuLvU2Xs6+kjfzraj1M6hBSGlpK6DEQ9KB0oPSnwJ5k8aDqzAfrSA7S2QRW0UYJwiAfpUmaTpxQK4mdJHcuRHsU/M52j+tRXhEOnTkfwxnH5U/O+5z2jGPxNOmiWeF4nzscYOKa0YM4ntU9rE0rBEGXY4ArWl8Pc/urjj/bX+oqzpektZzGaWRWYAhQvv610OoraGKi7lXXrdbeytY4/uoSP0rCrpfEg/0KI+kn/sprms06bvEJ7hQaKK0IEBwc1f1Of7RqE8u4vubOT34FUKkHQUmNC0hoopDDFFFFAB2ppp/amUAAHNKaBRQIBTW606mtTQDacKbThQIWlpMUtABRRRQAV1nhKAJZy3GPmkfb+A/wDr5rk813mkQG002CJvvAbm+p5/rWdV6GlNal8HnFSkgHg5FQZpc1ymxLmlDEd6jDUoOKYx5kYVx3iS2MOqNKBhJxvH16H+ldeTWD4sYfZLZccmUkH/AICa1ou0jKqrxOaFKKQGlFd6OBi0tJSiqJHVLbwPczxwxDLyNtFQiug8L2+JZbphwo2L9Tyf6VnUlyxbNKceaVjpbWBLW1jt4/uxrtHvUuaiEop6vz2rzHq7npLQyt1PilKv7VDmnxoWYYoAdqa7rYOP4TmstTxW5LH5kDRnuMVhgFSQeoraD6AV7lM8+lU3HSr044NUnFUyRq11mhx+XpqHu5LVyiDmuys18qzhT0QVExljNGabmlzWQxc0ZpuaM0wHVw/iyTzNZZc52Rqv8zXbZrz7XJRPrN269PM2/kAP6VrSWpnU2M80lLT4YZJ5NkalmwT+A610mBEaQUdTSjigDsfBtv5dlNcEcyvtH0X/AOuTXQGqWiQC20a0jxgmMMfqeT/OrhNck3dnRFWRDcybI+PvHpXDalN5+oTuTkbtox6Diuu1OTyY3lb7qoT+VcPliMnqeSe59a0pLqTNidOuADxSEnr+BzS9Pbd+eaaT3wffNbGQ1jgY/Kmir91a/Z9Kt3YfPK5Y+wxwKoCkncGhw6iur8NLt0xmx96Vj+XFcmMAe1dtpcH2bToIyPm25b6nk/zqKmxcNy2TUUp6U/PNRSHJrnNRua5HVhjVLkf7ef0FdbXLa4u3VZT/AHgp/TH9K0pbkT2KFJS0ldJiIauaPH5mpwgjhTu/If8A6qpmtbw6mbqV8/dTH5n/AOtUy0TKjqzogabJII42c9hQDiopP3k6J1C/M39K4zcfAm2Jd33jy31NS4pKUUAGKWijNAGfri7tLkOM7WVv1rlMc12OpLv065AGf3Zrj885rppbGVTcDSUtIa1MxKlqKpDSY0AooopFBRR2ooAM02nHpSUCAUtIKU0AJTX7U4Uj9qaEMpRRRTEOopBS0gFooopgKCQQRwRXeaddfbbKKfG0sOR6EcH+VcFXW+Gpg+mbB1jcg/jyP51jVWhpTepsg807NR5zSg1zmxKoJ6U/aRSW5+Y/SrPBoAr4PpWR4ltxLpZk6GFgw/kf510GBiqGtW/n6RdIo+fyyR9RzVQ0kiZapnBA9u9LTAc804HH0r0keex2aUUnBpQKZIo612GhII9KiI/jyx/E1x5FdV4cl8zTSneJyv58/wBa58R8Jvh/iNal/Gm9qK4DuKYXBG7vVxFCjAGKjvY/KdSpyD0p0bbkBqgJKyb+Ly7ktj5X5rVFVtQi823JH3k5FVB2YjGmGVqi4rQYblqlIvJrViQyIZcV2SHCqPYVx8PDg+9db5gCBicLjNZzKJc0ZqJWZ+g2r79akFQIXNGaM0UgA89OtebXKSR3MqzDEgdt31zXpNctr9lHNqLt91ioJIrak7MicbnM1u6Fb7NN1G9PURGNPyyf6VnvpzIeZAR9K6aGJYvCLKneBj9Sa1nLQmMddTnBbRO5LIPw4qaysIZb+CIL1cE5OeBz/SkTqa0dBTOqKT/CjH+n9aTdkVy6nTk+lJSUVzlmT4llVNJZD96Rgg/mf0FcecH19Qa6DxbNmW2gB6BnI/Qf1rnc85DE/T1roprQxm9QOAcDgGpbOE3V3HEB94/N9ByahIAGOgPatrQYNsUlyw5b5F+g6/59qqTsiUrsZ4iky0MQ6AFsfoP61i/Wr+ruX1GXPRcKPwH/ANeqA/z70RWgS3LukWn2y/RGH7tfnf6CuxJFcx4dX/iYMeyxn+ldLmsqj1NIbCk1E55p9RPu39Ris2WLmuX11w+puAPuKq/1/rXTd64+9k828nc93P8An9K0pLUiexBRS0ldBiI1dB4fj22cj45Z8fgB/wDrrnz19q6nTE8rToF5GV3H8eayqPQuG5aJwOeBTLcblMh6uc/h2plwSwWMdXOPw71YQYAFYGw4Clo6UA81IC800k/WndaSgCG5Yi1m4/5Zt/KuMHau3lAeJ1PAKkZ/CuTl0+eJGc7SqjJINb0noZzRVpDR3orcyE6mpTUY+8KkNJjQgopaCKQxMUCjFFAAabSnpSUAKKU0g4paAEprU+mtQIZS0UVQhRSikFLSAWiiimAVveFnInuF7FAf1NYNbnhgfvrg+iqP1NRP4WXHc6XNKDUYNOzXIblq1OSatVnwPtkA7VeFMB2aXI7jIpuRRn0oEefahALbULiFRgJIQB6DqP0NVxV3W2D61eMOP3mPyAqkOa9GOqRwT3Y4cUuaQUoqzMcpBrpvCce6C6z03rj8q5jFdX4R/wCPO5P/AE1A/wDHRWNf4Dah8ZtGEdjTTCw6YNTg0ZrzzvKd23mRDJ4XpTIfljFY29j/ABE/jTg59TWnKTzG3keooJBHUVi7jS5o5BcwTR+XMyDBAPFU7mM9RVrcpY4PSmuu5TWhSM6IkHGOa37G4SaNRIw3oOAawpF8uUHsanjfHQ1LVxnSCRB/Gv50vnJ/fX86xFkJHvSi4TfsY7WxnB71PKS3Y2/Nj/vr+dHmp/fX86yN1LmjlFzGnPdRQQSSs6kIpY4Nc9JI07GRvvNyak1NsWL47kD9ar2jb7dT6cGqirDTuNmTirc90I/DcSZ5dvLP4Ek1HIuV4rNv3ZbYRnoJN36YqtxvQIiNx96uWdw1pciVQDxgg9xWTbzhSA3StBHV1BUg02JO51VtcJcxh4z9R3FS1yiO0RyGK/jipY9WWOTZJIWX1Has+UHoUPEM3naxN6JiMe+B/iazOp69eoFPkcySO56sxY/ic1GTkHA49K6FoYMRuD6f0rq4UWC3jiX7qKBn1965Q9cVdW8ufKX96wxxUzjccXYq3hP2qXJ5DnP51CG56Zp8xZ5WZjkk5JqPFUiWXdMvjZ3O8ruQqVIziups7qK8txLGe+CO4NcXnCBcd81Ys72azl3xNj1U8giplG5cXY7OonPzVQh1fzow4j4pH1NQ/MZP9KxcWXzItTyCKCSQ9FUmuO7c1ualqCTWMkaKwZsA5HbPNYVa01ZETdwooorUzDAPX8cV1sciNEpjOUIG36VyVauk3WI5IWPT5l/rWdRXRcHY1ovnlZ+w+Uf1qyOBUUC7Y1GOe9S1zs2FB5paQUtIBc0ZppoJx7UANnbbEx/Csy+UiwmwMnbVyaTecDoKibk49K2hogaOXNJW9Pp9swLGPa3+ycVWttPilugpDFBy3Na8xi4MzoYmdmIGVRSze1Fb+pokGmSJEqorEDCjHesEmkpX1C1hBRRS0xCUdaDQBzQAhpBTmpooAAO9ONC0EUAJ1FNYU+mv0oAZRRRVEi0tJS0AKKKBRSAK6DwygEVw/qwH6Vz9dL4bQiwkb+9J/IYqKnwlw3NgGlpo/Wnda5jYcvrV9WOBnrVKNCzDjirw4oAXdSjAI9Kb1pCetAHAXspmvriQnJaVjn8cD9AKiHNJz/F97v8AWlA5r0YnBIcOBSg0lLWhkKK7HwzF5WkqxGDK5b6joP0FceAWIVeWPA+p6V6BaxC3tooV4WNQtcuIlZWOrDrW5PRSZozXEdhy4Vz/AAmnBX/umpxS1tczsQBW/umkkJiiaRhhUGTVgVDeoJLSRGyAVwaOojN064aSVw38R3VrDkdK5uCR7aZXOR/WuiglSaMOhBBrRlQdyKaBZAQRWPdyXNk+BgofusRn863m5NZuoXUAVoiFkc/w9h9alblS2MwahcMctI2PReKX7WADhTuPc80xrZAAQ5x3qSOz3EfeOegrTRGF2zY0yWS4tdzYO07ck9au7G9qg0+2+z24U9Scn2q2ayb1LRBLAZo2jOMMMdazrRHt7l7aUYYjI961yao6ipCJMhw8Z/MUkUtCbaKoX0AkjYdiKkXUI3UbgUPfvUU19GQQoJpl6WMMxOMgg8U5N6HkHFWs7ic9zTvL9M1dzC1iIcikbasZyKsLbyMOEb64qG6geOPLKQCcZxQh3Kucj39u1B6+h7U05POeabuPNWZj+n4frV4wP5EaiHBC8kd6z8Fl56CtfTr7zf3MpAYD5c9/akxozJU2uwPBHaosVs3sSmbOwZPOaqm3XGdtFwsUMc80qBc/MCw9Ktm3U9BUf2brg07hYmt5VjYIFKhuRmpZfv5qCGAmVST0NXZIVJ6sKlgVHG5SOxFZ4/WtYwjsx/KqEkB3sQRjrTiwZBRSmkqyQqSBtkqnOO1R0oODmkM0Q7DG1mA9jipFuJl6TOP+BVnrK6uO/OCvSrYzWbRVyyt9cqf9aSPcCnf2ncKOSh+q1nXDsoG3jPeq4dsdaFFBdnSW13POocogj9e5qVnZup4rl45pIWJjdlJ9DUv9oXXQzt+lHsylUN5mCinRL6/WsnT1ubqXzJJGMSnn/aPpWyOBQ9DSOupDcnAxTbMKkbMSAWbHNJckYyDWW0mbll7beaGromTsWtam/dxxAjBJY4PpWRU1yMMCOmKhqoqyM27hRSClPpTEGKPpRmigBCc0mKVutIOlAhV4pTzSL0pwoGApj9BTyKt6bai7kniPeLKn0OeKAM6lodSjsjAhlOCPQ0lMkKcKSlFMBaKKKAF6112hjy9KhBHLZb8zXIY9Ovau1s0CRxRDoqgCsauxpAsj1p4B7CpwoAxTgorGxqOXpTs8U0UooAXNMnlEEEkrfdRSx/AU41leI5CmkuqnG91U/TPNOKu0hN2RyJJb5m+8eT9TSikFOAr0EefJi9aWkpRVEGnoFr9p1ONmGUh+dvr2/X+Vdnmub8KKMXT+6r/M/wBa6LOK4K7vI76KtEcKKTNLmsDYwQaXOKb0pQa1JHCmyKJEKt0NKDQSKYjDuINkhQ5Pp71BvntWLRMQPati9xsX61ReNTVpktFGW/uZRhpmx6dKrj8q0jbqeCM0q2O/lUyKq6Js2Z8aBnAOSO+K6mEKsa7cYxxWWtg+cYwD3rUTCoF7AYqZO5UVYkBx0oyaaDSdagoJ3ZYXZTyBxWNIWkJLMSfethgGUqehGKy3jMbsCfamhMqkYPIpuKtFMgmlhtvNfHbuaY7lFs9Bz9Kt2zGOWNjzgjNIYwrEDscGjAweaZJu9RVDWFEllsHXcCPwqWylLQDcclTjmmagC9vx2IJpLRjOceNlPINRlc+xrSYAjFQSwZ+71rRMgqnAQLTQcHIp5XacMDmjappgW4bp5AqTHGOAx7/WpiARjtVLaWQ7pDx0GM5qxbOWXa3apaAtRIGYAjPrUzRo3VRUCv5Y4OKsKd67hSGMWJFbOOfWmyYqb8OaicfNzQBE3AJquy8VYZcg1GVGaEDM6SIoeOlRnitFogevSoWt17CruTYjtbVrpiiOisOzHmtW00iOJt0zCRh0AGAKxmGGyMjng1YW+uli2CZiPU8n86Tu9iotLctXqRRX4wQGYc+xp4NZWctljz1Oe9aNtKHj9Tnmk0F7sSaPevIBqubXjjNaBwR04oKqRwKV7BYzjbZ9akttNNxJjcQg+81PuZFhT1Y9Aahs9RltWYjDoxyyn+lVq0JWvqdBFEsSKiKFVeAKV+BVWLVLSRQTJ5Z7hxVW91aMKUtzvY/xdhUWZs5JIbf3Sw5VeXPb0rOtgzzZ5J6mkWN5nLMSc9Se9XYIxFkcZq9kYt3Yx4yy4ZTVWSMpyRx61pk8VGWIqUwsZtFST7RJ8ox61HnNWIKKCKO9ACGk7UppKYDlo/lQOlL2pAFWLG7NlI0oAJK4we9Vqa3PAosAs8zzzNLIcsxyajpSuKSmSLSikpRTAWikpc0AWtOi86+hTtu3H6DmutiOGB965TTZTBcmRQDhSOfetqLVFJwYif8AdNY1E2zSLSOiBp4qnHeRMBksv1FTrPEeBIv8qysaXJaUU0c0oNIBSaxfE8gFlFHkZeTOPYD/ABxWjfXkFjbmadsL0Cjqx9BXIX2oS6jOssgCgAhFHYf41tSjeVzOrK0bFUU8dKaBS12o4mLSmgUd6BHUeFk26fK39+U/oAP6Vt5rK8PLt0iM/wB5mb9a1M151R3kz0aekUOzRmm5orMsws0u6o84pc1qQP3UZqPNANAEN02WVR9arkcipJWy54phPHvTENJ+birNq20kHvVcDOKerYcE0AXc5pc1GGoLGkMlJpA1R7jRupgPJyetU7r/AFowO3WrBb3qvcdRk0IRCelWbPIRs9zVbHFTQMQrDtTAgnGJWx61Cw6ZPFWJjlz64qLaM8/rTEWbF8Myk8HtVtyPLbIzx0rOjOwgjk5q4GynBxmkBnY4xtpCoByKkdcZHpxSFRjJFMREUVgc8037Mh/g/WpgvbNWIceWD707hYoC2UcAGnrGqjAGKty9OPWoR1xRcLDeCCW6VPDxHj0qIgYO3p/OpIR94elIB5pj9afj0pj4BpgNxk4/nUBBB54qdvWmsMtjP0NIZCecgc1HKSEAXq3AqcAc9RUWA0/PKoOPrTENa3VlC4wFqubdwTtYH9KuqQfrnFGB+OcU7isUDFKp+aLP1Gas2MTJvJGM9qsmPA65pVXb70mwsLjn+VLkAc9aQcDvTgMgnpSKMm6VjOxbnniocCtZ4wxx1FJ5IHYVfMRYywhb7qkmpobUkgycD0q/swOelLswQDRcdiLZgY7CpEUjmlwDShuxzUjExkUxlzUpHWmE4PPSkBQuIiG3djVYgg1puy7TkZqo4UtwMVaZLK+Wp3Ue9OK5FIBTATGaNlPApxoERdKO9Oam5xQA0tzRmnbc809EBHSgCEj8aCpx0wKsnaq5NQM28nsKAGCloApaYhKXFFFAGjpKnErBFYH5ee1aMFuqMGbk9RUWlQAWascgsS1XhHno449RioZaQ4Gory7+y2zS4DHgKD608q47ZHtzVHVmBsirZBLDH1pICoNdvVOQyD6L/wDXqUeJdQUffj/FM/1rHIpKuyJuya6u57uTfPK0jerHp9PSplHT2qonLqD61cXrWkEZVGLilFFFbGAMwVST2q34ejhvb1obpN42blwxXBB9vrWfcHChR3q74eLxah5q4+VDnPvWFSTtodFKK6nawRRwQrFEoRF4C+lS9qz01DH3o+P9k1YS8hfjJX/eriaZ2aFkUU1XVhwwP0NLmpGc8W5oyab0oJx3rYgXNG7CmmhsikJ4NAERPUnmkpaQnvQIM5oA6ZpM0o5PJpgTg8AUA1Gp781IDxgCkAuaRWxnPSkK9PWjGDQAueahm5I9alI4yaik6UARkjiiJire1GOKQfSmIST7xNITx7U8880089qYAKsq2VU9sVV7kCpk+4M0ARzA+Zk9KbnAwakkU++Ki7elAC4496kjIwRniosYz2NOXCke9AEkmNuc9KhwBwBUrgFSMVHg5xQAgOeeKcjADI696YMcg9qXAByM0ATHk8GmkfNz2pQ24A8UN69aAG4GKY/TnANSlcj60xgSvrzSAhchVLdMU2JdqDPVuaR/mZUP1NTHk9OKoQ0dR2pUXLE5yKQ89j9adHnpzSAdjjNBHPFOXn60oHrSGN+vIoAHrQQBS9OtADOAaUY5ppBPXjFB9OM0wAnPWgcqCTk0bM88+9IOD04oEDD29qAuX+lOPUDp6UmMe9ACkfSmOMginJls5x9KGGM0DKc6lQD2qAgHpV/GBzTGhQ8Feaq5NijjFHSrRt0B6nH1pfsyY6H86dxWKZNAV26KauCJVPC4/Wl2jbRcLFMwSexoFuxPJH4Vc29+/WkC85xmi4WGpCFQDGeKhnOH2oAB61e2nb0qrLESSwx7ikhlJsk85P1pME1ZGCMMAf5ikIAHC1RJGoG3BFNK4PHSnncT0pyQMx54pgQ7T6U9EJPAyatLbgY6ntUyxhTgYzSuFjStV8m3jj4bauKsA8evFQQY8pSPSpRxWbLQ/OOKrahF50IGCdpzip80ZoGc+9qp7YHtULW2OQa3pbdJOxB9RWfcx+RneMAd+xqkybGXIhjPNSxzgDDj8aikcyOT+VNNaJtGbSZdDow4YUhkVerD8Kp05FLNgVfOR7NEkjh2yOAK29Lh8i2BYYeT5j/QVmR26h1LEkAgketb4jB+65/EVjOVzaKsPDU7dUXlv2wfxpcOOqkVkaE4bHSpUuJV6SN+dVA4pweiwEYBxzTTS/U8UUhiYwKaxwKfjJpjimIjJ/Ok2kjk04jjpRjpmmAw8ChVPUnAp+0Z55phPzZP5UASp0p/I70yMHcTUoQc880gEApMdqUcg0uMe5oAb2xTJ87QBx61MykYGKjmGEOetAFZenrRz+dG0k+gpw9PSmIQcDH86aeeMnNPxu6nmlAySAeOtADABkkdqkj6YPbmo8AdOlSRn5hQArDKdai2hulWicjGBVcg5Izx60DG7VHTJ96Qgbc5HBpRx0zg0H26dTTEPHzjK9KiGAT82akiJAZemaYwwxGKAGgHru5oOTgfjS4OfQU4Ag9B04oAdGPl5penIGabGDk9xinkDIpAN6ZIBprjAAx8vWpCPfj0qC4J4UHluKAIkOSzkct0+lSdBj2pxXYoA57UDj8qYDetPQYOKawOelOTr70AOwOecGlwDRjg5OaOeAM5pAIV59aa+dpxmn7TjHQ+1DgdMj1oGRdTikIBPP6U7GTnPBowVGB0piGnIPAHoc96MY5xilIyeaUgsAR2oADyo/lQTz7mkI6gUuOecYoAbnnrzQORml2nOaUKS2TigQz7wI5xnNIaewPbI+lGOPfHWgBh7cU08Ywc1JjAOcfhTRjnIOTQA0oc9sUhXA7U8cjtkHtSlSQc0wIyAAepPYUqjJHGDSlcHI4pUHzZxxQAMDgnmo8c/hU7jgVGFznrSAjMQJ5A/LrSeQp6KKmwT3zSDOMYzTuIjEafwr+dL3x1qQDoTSBRzQMYB78U5Uzz0NOAwOgNKOByM5oAtx8Rrj8qkBz7VDG3yDJ7VIDnvQA/NKDnoaZn360hHBNIY4sACWIAAyTXP39411JgcRr90f1rR1WUrZ7RwWbafpWJzVxXUhsKKMUVRInerdpGfvkcdqit4/MfnoKvhcdKTZSQuB71p2r7oVJ61ngEDNXLUYQ9c56VmykWw2fpT1JHXrUSk/jThUlEhGTzg/Wgoh524+lIDS5xSGQAc0uKKKAAjFRycUUU0A0cjmjaMiiigQwnLmkUZOe1FFAD2ODgU5ScAZ60UUAOVu+KkJAxxRRQMTJyaY5JHNFFICueMd6VSfmAA6d6KKokQ/KPXHFIBkn8jRRQA7jHIpUx6YPWiigZJk4qOY/MX70UUIBmO2eMUmcZ9qKKYhoLBuDTn43H3oooAQevrSFiKKKAJI+vPWn9DnuKKKQBgDAqux3zYPYUUUASD7gpuO/Y0UUAKQcZzSR/6zj1xRRQA9gD8p6GgdTjvRRQMceFI9KaR8ue+KKKBDN2R0pSmep/CiimA0ddvpTgPlI7UUUAMJww460ZByMdKKKAJNmSeccU1TuyMdKKKAEJOzIxik5JxxyKKKAFKbe+cikzkj3oooACCp4PWkPABz1OKKKAAL97NKhwSKKKAEkHQAkU3cQ+3uRnNFFAC8H1oz8rH8aKKBCA5I+lOxzRRQAHO7BA59OKVVPXOKKKYE4HyAml6DAoooAU9PTFLnK5oopDKOoputwPeskoB0oorREMTb70bRmiimSX7aMJH7mpe1FFQWPQ5AqeDKyj6YooqWMtKaercZIzRRUlDj0+tCk0UUAf/9k="/>
          <p:cNvSpPr>
            <a:spLocks noChangeAspect="1" noChangeArrowheads="1"/>
          </p:cNvSpPr>
          <p:nvPr/>
        </p:nvSpPr>
        <p:spPr bwMode="auto">
          <a:xfrm>
            <a:off x="148829" y="8691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95" y="3712340"/>
            <a:ext cx="3182940" cy="2296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21" y="2636583"/>
            <a:ext cx="2402703" cy="16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189C8-60C6-4249-AA4D-902C91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FF"/>
                </a:solidFill>
              </a:rPr>
              <a:t>Social </a:t>
            </a:r>
            <a:r>
              <a:rPr lang="en-US" b="1" dirty="0">
                <a:solidFill>
                  <a:srgbClr val="FFFF00"/>
                </a:solidFill>
              </a:rPr>
              <a:t>Networking</a:t>
            </a:r>
            <a:r>
              <a:rPr lang="en-US" b="1" dirty="0">
                <a:solidFill>
                  <a:srgbClr val="FF00FF"/>
                </a:solidFill>
              </a:rPr>
              <a:t> Events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5E2E5-29E4-4919-9624-CC95A1190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9935" y="5179385"/>
            <a:ext cx="2430974" cy="61722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FF"/>
                </a:solidFill>
              </a:rPr>
              <a:t>We Played!</a:t>
            </a:r>
          </a:p>
        </p:txBody>
      </p:sp>
      <p:pic>
        <p:nvPicPr>
          <p:cNvPr id="9" name="Content Placeholder 8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BB26E0C4-4061-48EA-BE07-8891075345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3"/>
          <a:stretch/>
        </p:blipFill>
        <p:spPr>
          <a:xfrm rot="10800000">
            <a:off x="216212" y="2184274"/>
            <a:ext cx="2972854" cy="2400641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C26091-BB87-417E-8268-E9ED4430F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870" y="4562165"/>
            <a:ext cx="3086196" cy="48269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FF"/>
                </a:solidFill>
              </a:rPr>
              <a:t>We Ate!</a:t>
            </a:r>
          </a:p>
        </p:txBody>
      </p:sp>
      <p:pic>
        <p:nvPicPr>
          <p:cNvPr id="13" name="Content Placeholder 12" descr="A picture containing outdoor, ground, sky, table&#10;&#10;Description generated with very high confidence">
            <a:extLst>
              <a:ext uri="{FF2B5EF4-FFF2-40B4-BE49-F238E27FC236}">
                <a16:creationId xmlns:a16="http://schemas.microsoft.com/office/drawing/2014/main" id="{07700592-3481-446C-85D7-05AA60D4F43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41"/>
          <a:stretch/>
        </p:blipFill>
        <p:spPr>
          <a:xfrm>
            <a:off x="3222223" y="2042479"/>
            <a:ext cx="2548686" cy="3070157"/>
          </a:xfr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9842BAB-1CC7-4F7E-975D-C3ADC2DE33A3}"/>
              </a:ext>
            </a:extLst>
          </p:cNvPr>
          <p:cNvGrpSpPr/>
          <p:nvPr/>
        </p:nvGrpSpPr>
        <p:grpSpPr>
          <a:xfrm>
            <a:off x="5853393" y="2184276"/>
            <a:ext cx="2833407" cy="3477800"/>
            <a:chOff x="7804523" y="1769367"/>
            <a:chExt cx="4206109" cy="46370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6A2ED28-21F0-4073-A5AD-456FD9E98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04523" y="1769367"/>
              <a:ext cx="3963805" cy="267461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3355CF1-ACCD-42AA-889C-D25C6C75A203}"/>
                </a:ext>
              </a:extLst>
            </p:cNvPr>
            <p:cNvGrpSpPr/>
            <p:nvPr/>
          </p:nvGrpSpPr>
          <p:grpSpPr>
            <a:xfrm>
              <a:off x="7895704" y="3876992"/>
              <a:ext cx="4114928" cy="2529442"/>
              <a:chOff x="7895704" y="3876992"/>
              <a:chExt cx="4114928" cy="2529442"/>
            </a:xfrm>
          </p:grpSpPr>
          <p:sp>
            <p:nvSpPr>
              <p:cNvPr id="15" name="Text Placeholder 5">
                <a:extLst>
                  <a:ext uri="{FF2B5EF4-FFF2-40B4-BE49-F238E27FC236}">
                    <a16:creationId xmlns:a16="http://schemas.microsoft.com/office/drawing/2014/main" id="{4C902647-B681-4FED-8E77-583AF53B1A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95704" y="5583474"/>
                <a:ext cx="4114928" cy="822960"/>
              </a:xfrm>
              <a:prstGeom prst="rect">
                <a:avLst/>
              </a:prstGeom>
            </p:spPr>
            <p:txBody>
              <a:bodyPr vert="horz" lIns="102870" tIns="34290" rIns="102870" bIns="3429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None/>
                  <a:defRPr lang="en-US" sz="3600" b="0" kern="1200" cap="none" baseline="0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700" b="1" dirty="0">
                    <a:solidFill>
                      <a:srgbClr val="FF00FF"/>
                    </a:solidFill>
                  </a:rPr>
                  <a:t>We Bowled!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3715830-E569-4157-91CC-69D2188C71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3992" r="3246"/>
              <a:stretch/>
            </p:blipFill>
            <p:spPr>
              <a:xfrm>
                <a:off x="7933828" y="3923510"/>
                <a:ext cx="1201861" cy="125134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37B3CD4-3574-40AA-B914-A8C42E804E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14217" y="3994624"/>
                <a:ext cx="845893" cy="86113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75065EF-BB7A-4C0F-8F82-5A73BC192D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6064"/>
              <a:stretch/>
            </p:blipFill>
            <p:spPr>
              <a:xfrm rot="10800000">
                <a:off x="9256147" y="4073619"/>
                <a:ext cx="902105" cy="106991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FCC96CA-BD66-4FEB-8E4C-197254D23C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0211"/>
              <a:stretch/>
            </p:blipFill>
            <p:spPr>
              <a:xfrm>
                <a:off x="8841874" y="4217254"/>
                <a:ext cx="745831" cy="85351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8B47C43-6AAC-4CCA-859B-6CA2AFACB3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79770" y="4538583"/>
                <a:ext cx="1082134" cy="120406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5FB0571-5DD4-4E61-B951-93E694623F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9957" r="11959"/>
              <a:stretch/>
            </p:blipFill>
            <p:spPr>
              <a:xfrm>
                <a:off x="10826496" y="3876992"/>
                <a:ext cx="1184136" cy="146316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039BD76-F62E-45FA-A879-799294C723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5400000">
                <a:off x="8425329" y="4750182"/>
                <a:ext cx="975445" cy="97544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9019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2019 Highlight: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Health IT Day in Austin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Get Involved!!!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2917"/>
          <a:stretch/>
        </p:blipFill>
        <p:spPr>
          <a:xfrm>
            <a:off x="0" y="1952169"/>
            <a:ext cx="5137063" cy="49058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" t="774" r="15338" b="-774"/>
          <a:stretch/>
        </p:blipFill>
        <p:spPr>
          <a:xfrm>
            <a:off x="5104313" y="1928273"/>
            <a:ext cx="4039687" cy="492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Sponsors are Our Partners!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Years Sponsors: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91B803-E462-4741-B8BD-B058610752DD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AB3E13-1646-49D6-A162-76F0D7ECA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8400"/>
            <a:ext cx="2695238" cy="761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9DA8B5-DD8E-4CD0-8825-89342CF7E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382772"/>
            <a:ext cx="3095962" cy="831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11823-41F0-4ADD-961C-7AB78BEF3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319" y="4396562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A25F1C-59B8-4F48-830E-4D62519F2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762" y="1981200"/>
            <a:ext cx="3399269" cy="1699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74209E-048B-4C2D-8B72-2961A8A3BC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014" y="3692491"/>
            <a:ext cx="2253608" cy="4288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FE871C-0E75-4727-B3C0-4785294DE7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874" y="3287787"/>
            <a:ext cx="1238250" cy="1238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9DE8F8-8BF4-48E4-B1C3-061761F402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400" y="4568051"/>
            <a:ext cx="2724487" cy="120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3764</TotalTime>
  <Words>381</Words>
  <Application>Microsoft Office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Brix Slab Light</vt:lpstr>
      <vt:lpstr>Calibri</vt:lpstr>
      <vt:lpstr>Times New Roman</vt:lpstr>
      <vt:lpstr>Tw Cen MT</vt:lpstr>
      <vt:lpstr>Office Theme</vt:lpstr>
      <vt:lpstr>Interprofessional Practice Structure: Building Strong Foundations and Better Informatics Bridges</vt:lpstr>
      <vt:lpstr>Agenda Day One</vt:lpstr>
      <vt:lpstr>Agenda Day Two</vt:lpstr>
      <vt:lpstr>Join DFW ANIA Today!!</vt:lpstr>
      <vt:lpstr>PowerPoint Presentation</vt:lpstr>
      <vt:lpstr>PowerPoint Presentation</vt:lpstr>
      <vt:lpstr>Social Networking Events</vt:lpstr>
      <vt:lpstr>2019 Highlight: Health IT Day in Austin Get Involved!!!</vt:lpstr>
      <vt:lpstr>Our Sponsors are Our Partners!</vt:lpstr>
      <vt:lpstr>Get Your Passport Stamped!</vt:lpstr>
      <vt:lpstr>Board Member Updates</vt:lpstr>
      <vt:lpstr>Board Member Updates</vt:lpstr>
      <vt:lpstr>Board Member Updates</vt:lpstr>
      <vt:lpstr>Interested in becoming a Board Member?</vt:lpstr>
      <vt:lpstr>Board Nomination Process</vt:lpstr>
      <vt:lpstr>Board Role Information</vt:lpstr>
    </vt:vector>
  </TitlesOfParts>
  <Company>Parkland Health &amp; Hospital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Tsedey Melaku</dc:creator>
  <cp:lastModifiedBy>D'Andre Carpenter</cp:lastModifiedBy>
  <cp:revision>30</cp:revision>
  <dcterms:created xsi:type="dcterms:W3CDTF">2019-09-13T06:17:46Z</dcterms:created>
  <dcterms:modified xsi:type="dcterms:W3CDTF">2019-11-14T03:35:55Z</dcterms:modified>
</cp:coreProperties>
</file>