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50F"/>
    <a:srgbClr val="004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5" d="100"/>
          <a:sy n="65" d="100"/>
        </p:scale>
        <p:origin x="837" y="39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4952999" y="236538"/>
            <a:ext cx="2999793" cy="365125"/>
          </a:xfrm>
        </p:spPr>
        <p:txBody>
          <a:bodyPr/>
          <a:lstStyle>
            <a:lvl1pPr algn="r">
              <a:defRPr>
                <a:solidFill>
                  <a:srgbClr val="00409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rgbClr val="00409A"/>
                </a:solidFill>
              </a:defRPr>
            </a:lvl1pPr>
          </a:lstStyle>
          <a:p>
            <a:fld id="{C4DD83AD-3ADC-4D3B-BDD2-F7CDE2FF782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SCI Master Brand Logo with Taglin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33600" y="3505200"/>
            <a:ext cx="6566954" cy="1843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95730"/>
            <a:ext cx="7958929" cy="199218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95400" cy="990600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017" y="121858"/>
            <a:ext cx="7162800" cy="746884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10" name="Picture 9" descr="LSCI master brand star eleme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358" y="28954"/>
            <a:ext cx="1112684" cy="93269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CC01118-0540-4121-ABD5-5B4E5AF6CA9C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4DD83AD-3ADC-4D3B-BDD2-F7CDE2FF7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DFW ANIA Clinical Informatics Academy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Picking Your Battles…</a:t>
            </a:r>
            <a:endParaRPr lang="en-US" i="1" dirty="0"/>
          </a:p>
        </p:txBody>
      </p:sp>
      <p:pic>
        <p:nvPicPr>
          <p:cNvPr id="4" name="Miss Colorado skips the song and dance, talks about nursing (1)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38" y="1600200"/>
            <a:ext cx="7993062" cy="4495800"/>
          </a:xfrm>
        </p:spPr>
      </p:pic>
    </p:spTree>
    <p:extLst>
      <p:ext uri="{BB962C8B-B14F-4D97-AF65-F5344CB8AC3E}">
        <p14:creationId xmlns:p14="http://schemas.microsoft.com/office/powerpoint/2010/main" val="36227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The battle we have all picked goes far beyond product, </a:t>
            </a:r>
            <a:r>
              <a:rPr lang="en-US" sz="3600" u="sng" dirty="0" smtClean="0">
                <a:solidFill>
                  <a:schemeClr val="accent3"/>
                </a:solidFill>
              </a:rPr>
              <a:t>it is intensely </a:t>
            </a:r>
            <a:r>
              <a:rPr lang="en-US" sz="3600" b="1" i="1" u="sng" dirty="0" smtClean="0">
                <a:solidFill>
                  <a:schemeClr val="accent3"/>
                </a:solidFill>
              </a:rPr>
              <a:t>personal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42557"/>
            <a:ext cx="3429000" cy="788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37" y="1588995"/>
            <a:ext cx="3930222" cy="983767"/>
          </a:xfrm>
          <a:prstGeom prst="rect">
            <a:avLst/>
          </a:prstGeom>
        </p:spPr>
      </p:pic>
      <p:pic>
        <p:nvPicPr>
          <p:cNvPr id="9" name="Picture 8" descr="LSCI Master Brand Logo with Tagl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860915"/>
            <a:ext cx="3366554" cy="945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4593909"/>
            <a:ext cx="3051048" cy="513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46" y="4167949"/>
            <a:ext cx="3038862" cy="13655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9" y="5970287"/>
            <a:ext cx="2519362" cy="461217"/>
          </a:xfrm>
          <a:prstGeom prst="rect">
            <a:avLst/>
          </a:prstGeom>
        </p:spPr>
      </p:pic>
      <p:pic>
        <p:nvPicPr>
          <p:cNvPr id="1026" name="Picture 2" descr="http://www.spectralink.com/sites/all/themes/progressive/progressive_sub/images/spectralink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39" y="5972745"/>
            <a:ext cx="26574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Always Trumps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Pick </a:t>
            </a:r>
            <a:r>
              <a:rPr lang="en-US" b="1" u="sng" dirty="0" smtClean="0">
                <a:solidFill>
                  <a:schemeClr val="accent3"/>
                </a:solidFill>
              </a:rPr>
              <a:t>Partners</a:t>
            </a:r>
            <a:r>
              <a:rPr lang="en-US" dirty="0" smtClean="0">
                <a:solidFill>
                  <a:schemeClr val="accent3"/>
                </a:solidFill>
              </a:rPr>
              <a:t>, not vendors.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No </a:t>
            </a:r>
            <a:r>
              <a:rPr lang="en-US" dirty="0">
                <a:solidFill>
                  <a:schemeClr val="accent3"/>
                </a:solidFill>
              </a:rPr>
              <a:t>technology promise can make up for a toxic </a:t>
            </a:r>
            <a:r>
              <a:rPr lang="en-US" dirty="0" smtClean="0">
                <a:solidFill>
                  <a:schemeClr val="accent3"/>
                </a:solidFill>
              </a:rPr>
              <a:t>vendor culture</a:t>
            </a:r>
            <a:r>
              <a:rPr lang="en-US" dirty="0">
                <a:solidFill>
                  <a:schemeClr val="accent3"/>
                </a:solidFill>
              </a:rPr>
              <a:t>.</a:t>
            </a:r>
          </a:p>
          <a:p>
            <a:r>
              <a:rPr lang="en-US" b="1" i="1" u="sng" dirty="0">
                <a:solidFill>
                  <a:schemeClr val="accent3"/>
                </a:solidFill>
              </a:rPr>
              <a:t>Partner</a:t>
            </a:r>
            <a:r>
              <a:rPr lang="en-US" dirty="0">
                <a:solidFill>
                  <a:schemeClr val="accent3"/>
                </a:solidFill>
              </a:rPr>
              <a:t> shouldn’t just be a stylish word in a PowerPoint</a:t>
            </a:r>
            <a:r>
              <a:rPr lang="en-US" dirty="0" smtClean="0">
                <a:solidFill>
                  <a:schemeClr val="accent3"/>
                </a:solidFill>
              </a:rPr>
              <a:t>. </a:t>
            </a:r>
          </a:p>
          <a:p>
            <a:r>
              <a:rPr lang="en-US" dirty="0">
                <a:solidFill>
                  <a:schemeClr val="accent3"/>
                </a:solidFill>
              </a:rPr>
              <a:t>If they aren’t as committed to integrating </a:t>
            </a:r>
            <a:r>
              <a:rPr lang="en-US" i="1" u="sng" dirty="0">
                <a:solidFill>
                  <a:schemeClr val="accent3"/>
                </a:solidFill>
              </a:rPr>
              <a:t>their</a:t>
            </a:r>
            <a:r>
              <a:rPr lang="en-US" dirty="0">
                <a:solidFill>
                  <a:schemeClr val="accent3"/>
                </a:solidFill>
              </a:rPr>
              <a:t> culture into your culture and it’s more about products – that’s your sign</a:t>
            </a:r>
            <a:r>
              <a:rPr lang="en-US" dirty="0" smtClean="0">
                <a:solidFill>
                  <a:schemeClr val="accent3"/>
                </a:solidFill>
              </a:rPr>
              <a:t>. 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u="sng" dirty="0" smtClean="0">
                <a:solidFill>
                  <a:schemeClr val="accent3"/>
                </a:solidFill>
              </a:rPr>
              <a:t>Require</a:t>
            </a:r>
            <a:r>
              <a:rPr lang="en-US" dirty="0" smtClean="0">
                <a:solidFill>
                  <a:schemeClr val="accent3"/>
                </a:solidFill>
              </a:rPr>
              <a:t> extensive collaboration with other providers to share their experiences.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Where have you done this before and what was the measured result. </a:t>
            </a:r>
          </a:p>
          <a:p>
            <a:pPr lvl="2"/>
            <a:r>
              <a:rPr lang="en-US" dirty="0" smtClean="0">
                <a:solidFill>
                  <a:schemeClr val="accent3"/>
                </a:solidFill>
              </a:rPr>
              <a:t>Talks cheap, prove it.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 smtClean="0">
                <a:solidFill>
                  <a:schemeClr val="accent3"/>
                </a:solidFill>
              </a:rPr>
              <a:t>Add speed and horsepower to your mission, not drag!</a:t>
            </a: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i="1" dirty="0" smtClean="0">
                <a:solidFill>
                  <a:schemeClr val="tx2"/>
                </a:solidFill>
              </a:rPr>
              <a:t>We love you guys and can’t wait to do this again next year!</a:t>
            </a:r>
            <a:endParaRPr lang="en-US" sz="6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085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SCI Presentation Template - Blue Template">
  <a:themeElements>
    <a:clrScheme name="Lone Star Blue Theme">
      <a:dk1>
        <a:srgbClr val="FFFFFF"/>
      </a:dk1>
      <a:lt1>
        <a:sysClr val="window" lastClr="FFFFFF"/>
      </a:lt1>
      <a:dk2>
        <a:srgbClr val="00409A"/>
      </a:dk2>
      <a:lt2>
        <a:srgbClr val="00409A"/>
      </a:lt2>
      <a:accent1>
        <a:srgbClr val="6FAFD5"/>
      </a:accent1>
      <a:accent2>
        <a:srgbClr val="2C4282"/>
      </a:accent2>
      <a:accent3>
        <a:srgbClr val="062170"/>
      </a:accent3>
      <a:accent4>
        <a:srgbClr val="478BD6"/>
      </a:accent4>
      <a:accent5>
        <a:srgbClr val="7FE35A"/>
      </a:accent5>
      <a:accent6>
        <a:srgbClr val="F63F67"/>
      </a:accent6>
      <a:hlink>
        <a:srgbClr val="F8F8F8"/>
      </a:hlink>
      <a:folHlink>
        <a:srgbClr val="FFFFFF"/>
      </a:folHlink>
    </a:clrScheme>
    <a:fontScheme name="Lone Star New Font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LSCI Presentation Template Blue Scheme</Template>
  <TotalTime>922</TotalTime>
  <Words>139</Words>
  <Application>Microsoft Office PowerPoint</Application>
  <PresentationFormat>On-screen Show (4:3)</PresentationFormat>
  <Paragraphs>14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Wingdings</vt:lpstr>
      <vt:lpstr>Wingdings 2</vt:lpstr>
      <vt:lpstr>LSCI Presentation Template - Blue Template</vt:lpstr>
      <vt:lpstr>PowerPoint Presentation</vt:lpstr>
      <vt:lpstr>Picking Your Battles…</vt:lpstr>
      <vt:lpstr>The battle we have all picked goes far beyond product, it is intensely personal.</vt:lpstr>
      <vt:lpstr>Culture Always Trumps Strategy</vt:lpstr>
      <vt:lpstr>Thank you!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Sales Update</dc:title>
  <dc:creator>Joe Jackson</dc:creator>
  <cp:lastModifiedBy>Joe Jackson</cp:lastModifiedBy>
  <cp:revision>59</cp:revision>
  <dcterms:created xsi:type="dcterms:W3CDTF">2013-08-26T13:03:39Z</dcterms:created>
  <dcterms:modified xsi:type="dcterms:W3CDTF">2015-09-18T16:34:11Z</dcterms:modified>
</cp:coreProperties>
</file>