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4039" r:id="rId1"/>
    <p:sldMasterId id="2147484042" r:id="rId2"/>
    <p:sldMasterId id="2147484103" r:id="rId3"/>
    <p:sldMasterId id="2147484115" r:id="rId4"/>
    <p:sldMasterId id="2147484160" r:id="rId5"/>
  </p:sldMasterIdLst>
  <p:notesMasterIdLst>
    <p:notesMasterId r:id="rId62"/>
  </p:notesMasterIdLst>
  <p:handoutMasterIdLst>
    <p:handoutMasterId r:id="rId63"/>
  </p:handoutMasterIdLst>
  <p:sldIdLst>
    <p:sldId id="384" r:id="rId6"/>
    <p:sldId id="400" r:id="rId7"/>
    <p:sldId id="365" r:id="rId8"/>
    <p:sldId id="449" r:id="rId9"/>
    <p:sldId id="510" r:id="rId10"/>
    <p:sldId id="462" r:id="rId11"/>
    <p:sldId id="500" r:id="rId12"/>
    <p:sldId id="509" r:id="rId13"/>
    <p:sldId id="498" r:id="rId14"/>
    <p:sldId id="499" r:id="rId15"/>
    <p:sldId id="502" r:id="rId16"/>
    <p:sldId id="501" r:id="rId17"/>
    <p:sldId id="504" r:id="rId18"/>
    <p:sldId id="492" r:id="rId19"/>
    <p:sldId id="493" r:id="rId20"/>
    <p:sldId id="494" r:id="rId21"/>
    <p:sldId id="495" r:id="rId22"/>
    <p:sldId id="496" r:id="rId23"/>
    <p:sldId id="505" r:id="rId24"/>
    <p:sldId id="507" r:id="rId25"/>
    <p:sldId id="508" r:id="rId26"/>
    <p:sldId id="497" r:id="rId27"/>
    <p:sldId id="451" r:id="rId28"/>
    <p:sldId id="487" r:id="rId29"/>
    <p:sldId id="512" r:id="rId30"/>
    <p:sldId id="513" r:id="rId31"/>
    <p:sldId id="515" r:id="rId32"/>
    <p:sldId id="516" r:id="rId33"/>
    <p:sldId id="514" r:id="rId34"/>
    <p:sldId id="523" r:id="rId35"/>
    <p:sldId id="453" r:id="rId36"/>
    <p:sldId id="455" r:id="rId37"/>
    <p:sldId id="456" r:id="rId38"/>
    <p:sldId id="457" r:id="rId39"/>
    <p:sldId id="458" r:id="rId40"/>
    <p:sldId id="511" r:id="rId41"/>
    <p:sldId id="459" r:id="rId42"/>
    <p:sldId id="460" r:id="rId43"/>
    <p:sldId id="524" r:id="rId44"/>
    <p:sldId id="465" r:id="rId45"/>
    <p:sldId id="466" r:id="rId46"/>
    <p:sldId id="467" r:id="rId47"/>
    <p:sldId id="468" r:id="rId48"/>
    <p:sldId id="472" r:id="rId49"/>
    <p:sldId id="473" r:id="rId50"/>
    <p:sldId id="476" r:id="rId51"/>
    <p:sldId id="477" r:id="rId52"/>
    <p:sldId id="478" r:id="rId53"/>
    <p:sldId id="479" r:id="rId54"/>
    <p:sldId id="481" r:id="rId55"/>
    <p:sldId id="482" r:id="rId56"/>
    <p:sldId id="483" r:id="rId57"/>
    <p:sldId id="484" r:id="rId58"/>
    <p:sldId id="452" r:id="rId59"/>
    <p:sldId id="486" r:id="rId60"/>
    <p:sldId id="429" r:id="rId61"/>
  </p:sldIdLst>
  <p:sldSz cx="9144000" cy="6858000" type="screen4x3"/>
  <p:notesSz cx="9296400" cy="7010400"/>
  <p:defaultTextStyle>
    <a:defPPr>
      <a:defRPr lang="en-US"/>
    </a:defPPr>
    <a:lvl1pPr algn="l" rtl="0" fontAlgn="base">
      <a:spcBef>
        <a:spcPct val="0"/>
      </a:spcBef>
      <a:spcAft>
        <a:spcPct val="0"/>
      </a:spcAft>
      <a:defRPr sz="3600" b="1"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3600" b="1"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3600" b="1"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3600" b="1"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3600" b="1"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3600" b="1"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3600" b="1"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3600" b="1"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3600" b="1" kern="1200">
        <a:solidFill>
          <a:schemeClr val="tx1"/>
        </a:solidFill>
        <a:latin typeface="Arial" pitchFamily="34" charset="0"/>
        <a:ea typeface="ＭＳ Ｐゴシック" pitchFamily="34" charset="-128"/>
        <a:cs typeface="+mn-cs"/>
      </a:defRPr>
    </a:lvl9pPr>
  </p:defaultTextStyle>
  <p:extLst>
    <p:ext uri="{EFAFB233-063F-42B5-8137-9DF3F51BA10A}">
      <p15:sldGuideLst xmlns="" xmlns:p15="http://schemas.microsoft.com/office/powerpoint/2012/main">
        <p15:guide id="1" orient="horz" pos="2162">
          <p15:clr>
            <a:srgbClr val="A4A3A4"/>
          </p15:clr>
        </p15:guide>
        <p15:guide id="2" orient="horz" pos="804">
          <p15:clr>
            <a:srgbClr val="A4A3A4"/>
          </p15:clr>
        </p15:guide>
        <p15:guide id="3" orient="horz" pos="193">
          <p15:clr>
            <a:srgbClr val="A4A3A4"/>
          </p15:clr>
        </p15:guide>
        <p15:guide id="4" orient="horz" pos="4128">
          <p15:clr>
            <a:srgbClr val="A4A3A4"/>
          </p15:clr>
        </p15:guide>
        <p15:guide id="5" orient="horz" pos="1483">
          <p15:clr>
            <a:srgbClr val="A4A3A4"/>
          </p15:clr>
        </p15:guide>
        <p15:guide id="6" orient="horz" pos="3514">
          <p15:clr>
            <a:srgbClr val="A4A3A4"/>
          </p15:clr>
        </p15:guide>
        <p15:guide id="7" orient="horz" pos="2833">
          <p15:clr>
            <a:srgbClr val="A4A3A4"/>
          </p15:clr>
        </p15:guide>
        <p15:guide id="8" pos="2880">
          <p15:clr>
            <a:srgbClr val="A4A3A4"/>
          </p15:clr>
        </p15:guide>
        <p15:guide id="9" pos="4734">
          <p15:clr>
            <a:srgbClr val="A4A3A4"/>
          </p15:clr>
        </p15:guide>
        <p15:guide id="10" pos="1959">
          <p15:clr>
            <a:srgbClr val="A4A3A4"/>
          </p15:clr>
        </p15:guide>
        <p15:guide id="11" pos="3808">
          <p15:clr>
            <a:srgbClr val="A4A3A4"/>
          </p15:clr>
        </p15:guide>
        <p15:guide id="12" pos="5566">
          <p15:clr>
            <a:srgbClr val="A4A3A4"/>
          </p15:clr>
        </p15:guide>
        <p15:guide id="13" pos="1026">
          <p15:clr>
            <a:srgbClr val="A4A3A4"/>
          </p15:clr>
        </p15:guide>
        <p15:guide id="14" pos="196">
          <p15:clr>
            <a:srgbClr val="A4A3A4"/>
          </p15:clr>
        </p15:guide>
      </p15:sldGuideLst>
    </p:ext>
    <p:ext uri="{2D200454-40CA-4A62-9FC3-DE9A4176ACB9}">
      <p15:notesGuideLst xmlns="" xmlns:p15="http://schemas.microsoft.com/office/powerpoint/2012/main">
        <p15:guide id="1" orient="horz" pos="2208">
          <p15:clr>
            <a:srgbClr val="A4A3A4"/>
          </p15:clr>
        </p15:guide>
        <p15:guide id="2"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Arneson" initials="JA!" lastIdx="2" clrIdx="0"/>
  <p:cmAuthor id="1" name="Cerner" initials="Cerner" lastIdx="2" clrIdx="1"/>
  <p:cmAuthor id="2" name="Ehrhard,Amanda" initials="AE"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9FC"/>
    <a:srgbClr val="FFFFFF"/>
    <a:srgbClr val="0D94D2"/>
    <a:srgbClr val="2C6DBA"/>
    <a:srgbClr val="4294D6"/>
    <a:srgbClr val="1A9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987" autoAdjust="0"/>
  </p:normalViewPr>
  <p:slideViewPr>
    <p:cSldViewPr snapToGrid="0">
      <p:cViewPr>
        <p:scale>
          <a:sx n="70" d="100"/>
          <a:sy n="70" d="100"/>
        </p:scale>
        <p:origin x="-1818" y="-120"/>
      </p:cViewPr>
      <p:guideLst>
        <p:guide orient="horz" pos="2162"/>
        <p:guide orient="horz" pos="804"/>
        <p:guide orient="horz" pos="193"/>
        <p:guide orient="horz" pos="4128"/>
        <p:guide orient="horz" pos="1483"/>
        <p:guide orient="horz" pos="3514"/>
        <p:guide orient="horz" pos="2833"/>
        <p:guide pos="2880"/>
        <p:guide pos="4734"/>
        <p:guide pos="1959"/>
        <p:guide pos="3808"/>
        <p:guide pos="5566"/>
        <p:guide pos="1026"/>
        <p:guide pos="196"/>
      </p:guideLst>
    </p:cSldViewPr>
  </p:slideViewPr>
  <p:notesTextViewPr>
    <p:cViewPr>
      <p:scale>
        <a:sx n="1" d="1"/>
        <a:sy n="1" d="1"/>
      </p:scale>
      <p:origin x="0" y="0"/>
    </p:cViewPr>
  </p:notesTextViewPr>
  <p:sorterViewPr>
    <p:cViewPr>
      <p:scale>
        <a:sx n="79" d="100"/>
        <a:sy n="79" d="100"/>
      </p:scale>
      <p:origin x="0" y="4428"/>
    </p:cViewPr>
  </p:sorterViewPr>
  <p:notesViewPr>
    <p:cSldViewPr snapToGrid="0">
      <p:cViewPr varScale="1">
        <p:scale>
          <a:sx n="87" d="100"/>
          <a:sy n="87" d="100"/>
        </p:scale>
        <p:origin x="-2074"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738" y="0"/>
            <a:ext cx="4029075" cy="350838"/>
          </a:xfrm>
          <a:prstGeom prst="rect">
            <a:avLst/>
          </a:prstGeom>
        </p:spPr>
        <p:txBody>
          <a:bodyPr vert="horz" lIns="91440" tIns="45720" rIns="91440" bIns="45720" rtlCol="0"/>
          <a:lstStyle>
            <a:lvl1pPr algn="r">
              <a:defRPr sz="1200"/>
            </a:lvl1pPr>
          </a:lstStyle>
          <a:p>
            <a:fld id="{0ECAA56D-6859-4EF7-83F5-F26517F8F86A}" type="datetimeFigureOut">
              <a:rPr lang="en-US" smtClean="0"/>
              <a:t>10/18/2014</a:t>
            </a:fld>
            <a:endParaRPr lang="en-US" dirty="0"/>
          </a:p>
        </p:txBody>
      </p:sp>
      <p:sp>
        <p:nvSpPr>
          <p:cNvPr id="4" name="Footer Placeholder 3"/>
          <p:cNvSpPr>
            <a:spLocks noGrp="1"/>
          </p:cNvSpPr>
          <p:nvPr>
            <p:ph type="ftr" sz="quarter" idx="2"/>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38" y="6659563"/>
            <a:ext cx="4029075" cy="350837"/>
          </a:xfrm>
          <a:prstGeom prst="rect">
            <a:avLst/>
          </a:prstGeom>
        </p:spPr>
        <p:txBody>
          <a:bodyPr vert="horz" lIns="91440" tIns="45720" rIns="91440" bIns="45720" rtlCol="0" anchor="b"/>
          <a:lstStyle>
            <a:lvl1pPr algn="r">
              <a:defRPr sz="1200"/>
            </a:lvl1pPr>
          </a:lstStyle>
          <a:p>
            <a:fld id="{5BB706CE-DD56-44EB-9C7F-FE3574A5CFE8}" type="slidenum">
              <a:rPr lang="en-US" smtClean="0"/>
              <a:t>‹#›</a:t>
            </a:fld>
            <a:endParaRPr lang="en-US" dirty="0"/>
          </a:p>
        </p:txBody>
      </p:sp>
    </p:spTree>
    <p:extLst>
      <p:ext uri="{BB962C8B-B14F-4D97-AF65-F5344CB8AC3E}">
        <p14:creationId xmlns:p14="http://schemas.microsoft.com/office/powerpoint/2010/main" val="265517933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99A7A732-E016-4A82-A589-F6E10816C5CA}" type="datetimeFigureOut">
              <a:rPr lang="en-US" smtClean="0"/>
              <a:t>10/18/2014</a:t>
            </a:fld>
            <a:endParaRPr lang="en-US" dirty="0"/>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CFFD62D3-BB65-47B7-B482-3500296D899C}" type="slidenum">
              <a:rPr lang="en-US" smtClean="0"/>
              <a:t>‹#›</a:t>
            </a:fld>
            <a:endParaRPr lang="en-US" dirty="0"/>
          </a:p>
        </p:txBody>
      </p:sp>
    </p:spTree>
    <p:extLst>
      <p:ext uri="{BB962C8B-B14F-4D97-AF65-F5344CB8AC3E}">
        <p14:creationId xmlns:p14="http://schemas.microsoft.com/office/powerpoint/2010/main" val="358641924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FFD62D3-BB65-47B7-B482-3500296D899C}" type="slidenum">
              <a:rPr lang="en-US" smtClean="0"/>
              <a:t>0</a:t>
            </a:fld>
            <a:endParaRPr lang="en-US" dirty="0"/>
          </a:p>
        </p:txBody>
      </p:sp>
    </p:spTree>
    <p:extLst>
      <p:ext uri="{BB962C8B-B14F-4D97-AF65-F5344CB8AC3E}">
        <p14:creationId xmlns:p14="http://schemas.microsoft.com/office/powerpoint/2010/main" val="633260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2895600" y="525463"/>
            <a:ext cx="3505200" cy="2628900"/>
          </a:xfrm>
          <a:ln/>
        </p:spPr>
      </p:sp>
      <p:sp>
        <p:nvSpPr>
          <p:cNvPr id="40963" name="Rectangle 3"/>
          <p:cNvSpPr>
            <a:spLocks noGrp="1"/>
          </p:cNvSpPr>
          <p:nvPr>
            <p:ph type="body" idx="1"/>
          </p:nvPr>
        </p:nvSpPr>
        <p:spPr>
          <a:xfrm>
            <a:off x="930483" y="3330419"/>
            <a:ext cx="7435436" cy="31544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1" tIns="46966" rIns="93931" bIns="46966"/>
          <a:lstStyle/>
          <a:p>
            <a:endParaRPr lang="en-US" smtClean="0">
              <a:latin typeface="Times" pitchFamily="18"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2895600" y="525463"/>
            <a:ext cx="3505200" cy="2628900"/>
          </a:xfrm>
          <a:ln/>
        </p:spPr>
      </p:sp>
      <p:sp>
        <p:nvSpPr>
          <p:cNvPr id="40963" name="Rectangle 3"/>
          <p:cNvSpPr>
            <a:spLocks noGrp="1"/>
          </p:cNvSpPr>
          <p:nvPr>
            <p:ph type="body" idx="1"/>
          </p:nvPr>
        </p:nvSpPr>
        <p:spPr>
          <a:xfrm>
            <a:off x="930483" y="3330419"/>
            <a:ext cx="7435436" cy="3154441"/>
          </a:xfrm>
          <a:noFill/>
          <a:ln/>
        </p:spPr>
        <p:txBody>
          <a:bodyPr lIns="93931" tIns="46966" rIns="93931" bIns="46966"/>
          <a:lstStyle/>
          <a:p>
            <a:endParaRPr lang="en-US" dirty="0" smtClean="0">
              <a:latin typeface="Times" pitchFamily="18"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pitchFamily="18" charset="0"/>
              <a:ea typeface="ＭＳ Ｐゴシック" pitchFamily="34" charset="-128"/>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0189" eaLnBrk="0" hangingPunct="0">
              <a:defRPr sz="3600" b="1">
                <a:solidFill>
                  <a:schemeClr val="tx1"/>
                </a:solidFill>
                <a:latin typeface="Arial" pitchFamily="34" charset="0"/>
                <a:ea typeface="ＭＳ Ｐゴシック" pitchFamily="34" charset="-128"/>
              </a:defRPr>
            </a:lvl1pPr>
            <a:lvl2pPr marL="748960" indent="-288061" defTabSz="880189" eaLnBrk="0" hangingPunct="0">
              <a:defRPr sz="3600" b="1">
                <a:solidFill>
                  <a:schemeClr val="tx1"/>
                </a:solidFill>
                <a:latin typeface="Arial" pitchFamily="34" charset="0"/>
                <a:ea typeface="ＭＳ Ｐゴシック" pitchFamily="34" charset="-128"/>
              </a:defRPr>
            </a:lvl2pPr>
            <a:lvl3pPr marL="1152246" indent="-230449" defTabSz="880189" eaLnBrk="0" hangingPunct="0">
              <a:defRPr sz="3600" b="1">
                <a:solidFill>
                  <a:schemeClr val="tx1"/>
                </a:solidFill>
                <a:latin typeface="Arial" pitchFamily="34" charset="0"/>
                <a:ea typeface="ＭＳ Ｐゴシック" pitchFamily="34" charset="-128"/>
              </a:defRPr>
            </a:lvl3pPr>
            <a:lvl4pPr marL="1613145" indent="-230449" defTabSz="880189" eaLnBrk="0" hangingPunct="0">
              <a:defRPr sz="3600" b="1">
                <a:solidFill>
                  <a:schemeClr val="tx1"/>
                </a:solidFill>
                <a:latin typeface="Arial" pitchFamily="34" charset="0"/>
                <a:ea typeface="ＭＳ Ｐゴシック" pitchFamily="34" charset="-128"/>
              </a:defRPr>
            </a:lvl4pPr>
            <a:lvl5pPr marL="2074044" indent="-230449" defTabSz="880189" eaLnBrk="0" hangingPunct="0">
              <a:defRPr sz="3600" b="1">
                <a:solidFill>
                  <a:schemeClr val="tx1"/>
                </a:solidFill>
                <a:latin typeface="Arial" pitchFamily="34" charset="0"/>
                <a:ea typeface="ＭＳ Ｐゴシック" pitchFamily="34" charset="-128"/>
              </a:defRPr>
            </a:lvl5pPr>
            <a:lvl6pPr marL="2534942" indent="-230449" defTabSz="880189" eaLnBrk="0" fontAlgn="base" hangingPunct="0">
              <a:spcBef>
                <a:spcPct val="0"/>
              </a:spcBef>
              <a:spcAft>
                <a:spcPct val="0"/>
              </a:spcAft>
              <a:defRPr sz="3600" b="1">
                <a:solidFill>
                  <a:schemeClr val="tx1"/>
                </a:solidFill>
                <a:latin typeface="Arial" pitchFamily="34" charset="0"/>
                <a:ea typeface="ＭＳ Ｐゴシック" pitchFamily="34" charset="-128"/>
              </a:defRPr>
            </a:lvl6pPr>
            <a:lvl7pPr marL="2995840" indent="-230449" defTabSz="880189" eaLnBrk="0" fontAlgn="base" hangingPunct="0">
              <a:spcBef>
                <a:spcPct val="0"/>
              </a:spcBef>
              <a:spcAft>
                <a:spcPct val="0"/>
              </a:spcAft>
              <a:defRPr sz="3600" b="1">
                <a:solidFill>
                  <a:schemeClr val="tx1"/>
                </a:solidFill>
                <a:latin typeface="Arial" pitchFamily="34" charset="0"/>
                <a:ea typeface="ＭＳ Ｐゴシック" pitchFamily="34" charset="-128"/>
              </a:defRPr>
            </a:lvl7pPr>
            <a:lvl8pPr marL="3456739" indent="-230449" defTabSz="880189" eaLnBrk="0" fontAlgn="base" hangingPunct="0">
              <a:spcBef>
                <a:spcPct val="0"/>
              </a:spcBef>
              <a:spcAft>
                <a:spcPct val="0"/>
              </a:spcAft>
              <a:defRPr sz="3600" b="1">
                <a:solidFill>
                  <a:schemeClr val="tx1"/>
                </a:solidFill>
                <a:latin typeface="Arial" pitchFamily="34" charset="0"/>
                <a:ea typeface="ＭＳ Ｐゴシック" pitchFamily="34" charset="-128"/>
              </a:defRPr>
            </a:lvl8pPr>
            <a:lvl9pPr marL="3917637" indent="-230449" defTabSz="880189" eaLnBrk="0" fontAlgn="base" hangingPunct="0">
              <a:spcBef>
                <a:spcPct val="0"/>
              </a:spcBef>
              <a:spcAft>
                <a:spcPct val="0"/>
              </a:spcAft>
              <a:defRPr sz="3600" b="1">
                <a:solidFill>
                  <a:schemeClr val="tx1"/>
                </a:solidFill>
                <a:latin typeface="Arial" pitchFamily="34" charset="0"/>
                <a:ea typeface="ＭＳ Ｐゴシック" pitchFamily="34" charset="-128"/>
              </a:defRPr>
            </a:lvl9pPr>
          </a:lstStyle>
          <a:p>
            <a:fld id="{1BAE9F1B-B239-472F-8B56-C496E2022F5F}" type="slidenum">
              <a:rPr lang="en-US" sz="1100" b="0">
                <a:solidFill>
                  <a:prstClr val="black"/>
                </a:solidFill>
                <a:latin typeface="Times" pitchFamily="18" charset="0"/>
              </a:rPr>
              <a:pPr/>
              <a:t>21</a:t>
            </a:fld>
            <a:endParaRPr lang="en-US" sz="1100" b="0">
              <a:solidFill>
                <a:prstClr val="black"/>
              </a:solidFill>
              <a:latin typeface="Times"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AE111-6A8F-4B09-87E8-767F9020B853}" type="slidenum">
              <a:rPr lang="en-US" smtClean="0"/>
              <a:pPr/>
              <a:t>22</a:t>
            </a:fld>
            <a:endParaRPr lang="en-US" dirty="0"/>
          </a:p>
        </p:txBody>
      </p:sp>
    </p:spTree>
    <p:extLst>
      <p:ext uri="{BB962C8B-B14F-4D97-AF65-F5344CB8AC3E}">
        <p14:creationId xmlns:p14="http://schemas.microsoft.com/office/powerpoint/2010/main" val="2391387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AE111-6A8F-4B09-87E8-767F9020B853}" type="slidenum">
              <a:rPr lang="en-US" smtClean="0"/>
              <a:pPr/>
              <a:t>30</a:t>
            </a:fld>
            <a:endParaRPr lang="en-US" dirty="0"/>
          </a:p>
        </p:txBody>
      </p:sp>
    </p:spTree>
    <p:extLst>
      <p:ext uri="{BB962C8B-B14F-4D97-AF65-F5344CB8AC3E}">
        <p14:creationId xmlns:p14="http://schemas.microsoft.com/office/powerpoint/2010/main" val="1986994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AE111-6A8F-4B09-87E8-767F9020B853}" type="slidenum">
              <a:rPr lang="en-US" smtClean="0"/>
              <a:pPr/>
              <a:t>31</a:t>
            </a:fld>
            <a:endParaRPr lang="en-US" dirty="0"/>
          </a:p>
        </p:txBody>
      </p:sp>
    </p:spTree>
    <p:extLst>
      <p:ext uri="{BB962C8B-B14F-4D97-AF65-F5344CB8AC3E}">
        <p14:creationId xmlns:p14="http://schemas.microsoft.com/office/powerpoint/2010/main" val="4249606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AE111-6A8F-4B09-87E8-767F9020B853}" type="slidenum">
              <a:rPr lang="en-US" smtClean="0"/>
              <a:pPr/>
              <a:t>33</a:t>
            </a:fld>
            <a:endParaRPr lang="en-US" dirty="0"/>
          </a:p>
        </p:txBody>
      </p:sp>
    </p:spTree>
    <p:extLst>
      <p:ext uri="{BB962C8B-B14F-4D97-AF65-F5344CB8AC3E}">
        <p14:creationId xmlns:p14="http://schemas.microsoft.com/office/powerpoint/2010/main" val="3615912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AE111-6A8F-4B09-87E8-767F9020B853}" type="slidenum">
              <a:rPr lang="en-US" smtClean="0"/>
              <a:pPr/>
              <a:t>35</a:t>
            </a:fld>
            <a:endParaRPr lang="en-US" dirty="0"/>
          </a:p>
        </p:txBody>
      </p:sp>
    </p:spTree>
    <p:extLst>
      <p:ext uri="{BB962C8B-B14F-4D97-AF65-F5344CB8AC3E}">
        <p14:creationId xmlns:p14="http://schemas.microsoft.com/office/powerpoint/2010/main" val="2827189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AE111-6A8F-4B09-87E8-767F9020B853}" type="slidenum">
              <a:rPr lang="en-US" smtClean="0"/>
              <a:pPr/>
              <a:t>37</a:t>
            </a:fld>
            <a:endParaRPr lang="en-US" dirty="0"/>
          </a:p>
        </p:txBody>
      </p:sp>
    </p:spTree>
    <p:extLst>
      <p:ext uri="{BB962C8B-B14F-4D97-AF65-F5344CB8AC3E}">
        <p14:creationId xmlns:p14="http://schemas.microsoft.com/office/powerpoint/2010/main" val="592383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FFD62D3-BB65-47B7-B482-3500296D899C}" type="slidenum">
              <a:rPr lang="en-US" smtClean="0"/>
              <a:t>1</a:t>
            </a:fld>
            <a:endParaRPr lang="en-US" dirty="0"/>
          </a:p>
        </p:txBody>
      </p:sp>
    </p:spTree>
    <p:extLst>
      <p:ext uri="{BB962C8B-B14F-4D97-AF65-F5344CB8AC3E}">
        <p14:creationId xmlns:p14="http://schemas.microsoft.com/office/powerpoint/2010/main" val="499263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23113" indent="-278120">
              <a:defRPr>
                <a:solidFill>
                  <a:schemeClr val="tx1"/>
                </a:solidFill>
                <a:latin typeface="Gill Sans MT" pitchFamily="34" charset="0"/>
              </a:defRPr>
            </a:lvl2pPr>
            <a:lvl3pPr marL="1112482" indent="-222496">
              <a:defRPr>
                <a:solidFill>
                  <a:schemeClr val="tx1"/>
                </a:solidFill>
                <a:latin typeface="Gill Sans MT" pitchFamily="34" charset="0"/>
              </a:defRPr>
            </a:lvl3pPr>
            <a:lvl4pPr marL="1557475" indent="-222496">
              <a:defRPr>
                <a:solidFill>
                  <a:schemeClr val="tx1"/>
                </a:solidFill>
                <a:latin typeface="Gill Sans MT" pitchFamily="34" charset="0"/>
              </a:defRPr>
            </a:lvl4pPr>
            <a:lvl5pPr marL="2002467" indent="-222496">
              <a:defRPr>
                <a:solidFill>
                  <a:schemeClr val="tx1"/>
                </a:solidFill>
                <a:latin typeface="Gill Sans MT" pitchFamily="34" charset="0"/>
              </a:defRPr>
            </a:lvl5pPr>
            <a:lvl6pPr marL="2447460" indent="-222496" fontAlgn="base">
              <a:spcBef>
                <a:spcPct val="0"/>
              </a:spcBef>
              <a:spcAft>
                <a:spcPct val="0"/>
              </a:spcAft>
              <a:defRPr>
                <a:solidFill>
                  <a:schemeClr val="tx1"/>
                </a:solidFill>
                <a:latin typeface="Gill Sans MT" pitchFamily="34" charset="0"/>
              </a:defRPr>
            </a:lvl6pPr>
            <a:lvl7pPr marL="2892453" indent="-222496" fontAlgn="base">
              <a:spcBef>
                <a:spcPct val="0"/>
              </a:spcBef>
              <a:spcAft>
                <a:spcPct val="0"/>
              </a:spcAft>
              <a:defRPr>
                <a:solidFill>
                  <a:schemeClr val="tx1"/>
                </a:solidFill>
                <a:latin typeface="Gill Sans MT" pitchFamily="34" charset="0"/>
              </a:defRPr>
            </a:lvl7pPr>
            <a:lvl8pPr marL="3337446" indent="-222496" fontAlgn="base">
              <a:spcBef>
                <a:spcPct val="0"/>
              </a:spcBef>
              <a:spcAft>
                <a:spcPct val="0"/>
              </a:spcAft>
              <a:defRPr>
                <a:solidFill>
                  <a:schemeClr val="tx1"/>
                </a:solidFill>
                <a:latin typeface="Gill Sans MT" pitchFamily="34" charset="0"/>
              </a:defRPr>
            </a:lvl8pPr>
            <a:lvl9pPr marL="3782438" indent="-222496"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fld id="{A20A3A13-B533-4A28-B8ED-37FDEA1ED51B}" type="slidenum">
              <a:rPr lang="en-US" altLang="en-US">
                <a:latin typeface="Calibri" pitchFamily="34" charset="0"/>
              </a:rPr>
              <a:pPr fontAlgn="base">
                <a:spcBef>
                  <a:spcPct val="0"/>
                </a:spcBef>
                <a:spcAft>
                  <a:spcPct val="0"/>
                </a:spcAft>
              </a:pPr>
              <a:t>40</a:t>
            </a:fld>
            <a:endParaRPr lang="en-US" altLang="en-US">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30 bed acute care unit</a:t>
            </a:r>
          </a:p>
          <a:p>
            <a:pPr>
              <a:spcBef>
                <a:spcPct val="0"/>
              </a:spcBef>
            </a:pPr>
            <a:r>
              <a:rPr lang="en-US" altLang="en-US" smtClean="0"/>
              <a:t>Include types of alarms and their frequency</a:t>
            </a:r>
          </a:p>
          <a:p>
            <a:pPr>
              <a:spcBef>
                <a:spcPct val="0"/>
              </a:spcBef>
            </a:pPr>
            <a:r>
              <a:rPr lang="en-US" altLang="en-US" smtClean="0"/>
              <a:t>Include a policy examination and improvement if needed</a:t>
            </a:r>
          </a:p>
          <a:p>
            <a:pPr>
              <a:spcBef>
                <a:spcPct val="0"/>
              </a:spcBef>
            </a:pPr>
            <a:endParaRPr lang="en-US" alt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23113" indent="-278120">
              <a:defRPr>
                <a:solidFill>
                  <a:schemeClr val="tx1"/>
                </a:solidFill>
                <a:latin typeface="Gill Sans MT" pitchFamily="34" charset="0"/>
              </a:defRPr>
            </a:lvl2pPr>
            <a:lvl3pPr marL="1112482" indent="-222496">
              <a:defRPr>
                <a:solidFill>
                  <a:schemeClr val="tx1"/>
                </a:solidFill>
                <a:latin typeface="Gill Sans MT" pitchFamily="34" charset="0"/>
              </a:defRPr>
            </a:lvl3pPr>
            <a:lvl4pPr marL="1557475" indent="-222496">
              <a:defRPr>
                <a:solidFill>
                  <a:schemeClr val="tx1"/>
                </a:solidFill>
                <a:latin typeface="Gill Sans MT" pitchFamily="34" charset="0"/>
              </a:defRPr>
            </a:lvl4pPr>
            <a:lvl5pPr marL="2002467" indent="-222496">
              <a:defRPr>
                <a:solidFill>
                  <a:schemeClr val="tx1"/>
                </a:solidFill>
                <a:latin typeface="Gill Sans MT" pitchFamily="34" charset="0"/>
              </a:defRPr>
            </a:lvl5pPr>
            <a:lvl6pPr marL="2447460" indent="-222496" fontAlgn="base">
              <a:spcBef>
                <a:spcPct val="0"/>
              </a:spcBef>
              <a:spcAft>
                <a:spcPct val="0"/>
              </a:spcAft>
              <a:defRPr>
                <a:solidFill>
                  <a:schemeClr val="tx1"/>
                </a:solidFill>
                <a:latin typeface="Gill Sans MT" pitchFamily="34" charset="0"/>
              </a:defRPr>
            </a:lvl6pPr>
            <a:lvl7pPr marL="2892453" indent="-222496" fontAlgn="base">
              <a:spcBef>
                <a:spcPct val="0"/>
              </a:spcBef>
              <a:spcAft>
                <a:spcPct val="0"/>
              </a:spcAft>
              <a:defRPr>
                <a:solidFill>
                  <a:schemeClr val="tx1"/>
                </a:solidFill>
                <a:latin typeface="Gill Sans MT" pitchFamily="34" charset="0"/>
              </a:defRPr>
            </a:lvl7pPr>
            <a:lvl8pPr marL="3337446" indent="-222496" fontAlgn="base">
              <a:spcBef>
                <a:spcPct val="0"/>
              </a:spcBef>
              <a:spcAft>
                <a:spcPct val="0"/>
              </a:spcAft>
              <a:defRPr>
                <a:solidFill>
                  <a:schemeClr val="tx1"/>
                </a:solidFill>
                <a:latin typeface="Gill Sans MT" pitchFamily="34" charset="0"/>
              </a:defRPr>
            </a:lvl8pPr>
            <a:lvl9pPr marL="3782438" indent="-222496"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fld id="{0DBF8AAE-E95A-4066-8BC1-775B91C86D9C}" type="slidenum">
              <a:rPr lang="en-US" altLang="en-US">
                <a:latin typeface="Calibri" pitchFamily="34" charset="0"/>
              </a:rPr>
              <a:pPr fontAlgn="base">
                <a:spcBef>
                  <a:spcPct val="0"/>
                </a:spcBef>
                <a:spcAft>
                  <a:spcPct val="0"/>
                </a:spcAft>
              </a:pPr>
              <a:t>41</a:t>
            </a:fld>
            <a:endParaRPr lang="en-US" altLang="en-US">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Survey developed by the Health</a:t>
            </a:r>
            <a:r>
              <a:rPr lang="en-US" altLang="en-US" baseline="0" dirty="0" smtClean="0"/>
              <a:t> Technology Foundation in cooperation with AACN – has been given nationally twice (2008 and 2011) and has been used to support the work of various research, policy, and practice associations described to you by our </a:t>
            </a:r>
            <a:r>
              <a:rPr lang="en-US" altLang="en-US" baseline="0" dirty="0" err="1" smtClean="0"/>
              <a:t>keynot</a:t>
            </a:r>
            <a:r>
              <a:rPr lang="en-US" altLang="en-US" baseline="0" dirty="0" smtClean="0"/>
              <a:t> to gage the impact of alarm systems on the practice environment</a:t>
            </a:r>
          </a:p>
          <a:p>
            <a:pPr>
              <a:spcBef>
                <a:spcPct val="0"/>
              </a:spcBef>
            </a:pPr>
            <a:endParaRPr lang="en-US" altLang="en-US" baseline="0" dirty="0" smtClean="0"/>
          </a:p>
          <a:p>
            <a:pPr>
              <a:spcBef>
                <a:spcPct val="0"/>
              </a:spcBef>
            </a:pPr>
            <a:r>
              <a:rPr lang="en-US" altLang="en-US" baseline="0" dirty="0" smtClean="0"/>
              <a:t>Project design was drawn from the work that is being done by Maria Cvach at Johns Hopkins related to reducing alarm fatigue.  In her work that was published in 2013 she used this same study design in a similar unit with similar physiologic monitors and numbers of beds.</a:t>
            </a:r>
            <a:endParaRPr lang="en-US"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23113" indent="-278120">
              <a:defRPr>
                <a:solidFill>
                  <a:schemeClr val="tx1"/>
                </a:solidFill>
                <a:latin typeface="Gill Sans MT" pitchFamily="34" charset="0"/>
              </a:defRPr>
            </a:lvl2pPr>
            <a:lvl3pPr marL="1112482" indent="-222496">
              <a:defRPr>
                <a:solidFill>
                  <a:schemeClr val="tx1"/>
                </a:solidFill>
                <a:latin typeface="Gill Sans MT" pitchFamily="34" charset="0"/>
              </a:defRPr>
            </a:lvl3pPr>
            <a:lvl4pPr marL="1557475" indent="-222496">
              <a:defRPr>
                <a:solidFill>
                  <a:schemeClr val="tx1"/>
                </a:solidFill>
                <a:latin typeface="Gill Sans MT" pitchFamily="34" charset="0"/>
              </a:defRPr>
            </a:lvl4pPr>
            <a:lvl5pPr marL="2002467" indent="-222496">
              <a:defRPr>
                <a:solidFill>
                  <a:schemeClr val="tx1"/>
                </a:solidFill>
                <a:latin typeface="Gill Sans MT" pitchFamily="34" charset="0"/>
              </a:defRPr>
            </a:lvl5pPr>
            <a:lvl6pPr marL="2447460" indent="-222496" fontAlgn="base">
              <a:spcBef>
                <a:spcPct val="0"/>
              </a:spcBef>
              <a:spcAft>
                <a:spcPct val="0"/>
              </a:spcAft>
              <a:defRPr>
                <a:solidFill>
                  <a:schemeClr val="tx1"/>
                </a:solidFill>
                <a:latin typeface="Gill Sans MT" pitchFamily="34" charset="0"/>
              </a:defRPr>
            </a:lvl6pPr>
            <a:lvl7pPr marL="2892453" indent="-222496" fontAlgn="base">
              <a:spcBef>
                <a:spcPct val="0"/>
              </a:spcBef>
              <a:spcAft>
                <a:spcPct val="0"/>
              </a:spcAft>
              <a:defRPr>
                <a:solidFill>
                  <a:schemeClr val="tx1"/>
                </a:solidFill>
                <a:latin typeface="Gill Sans MT" pitchFamily="34" charset="0"/>
              </a:defRPr>
            </a:lvl7pPr>
            <a:lvl8pPr marL="3337446" indent="-222496" fontAlgn="base">
              <a:spcBef>
                <a:spcPct val="0"/>
              </a:spcBef>
              <a:spcAft>
                <a:spcPct val="0"/>
              </a:spcAft>
              <a:defRPr>
                <a:solidFill>
                  <a:schemeClr val="tx1"/>
                </a:solidFill>
                <a:latin typeface="Gill Sans MT" pitchFamily="34" charset="0"/>
              </a:defRPr>
            </a:lvl8pPr>
            <a:lvl9pPr marL="3782438" indent="-222496"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fld id="{EDD42939-F1E1-49A9-83A1-FE90E83BF30F}" type="slidenum">
              <a:rPr lang="en-US" altLang="en-US">
                <a:latin typeface="Calibri" pitchFamily="34" charset="0"/>
              </a:rPr>
              <a:pPr fontAlgn="base">
                <a:spcBef>
                  <a:spcPct val="0"/>
                </a:spcBef>
                <a:spcAft>
                  <a:spcPct val="0"/>
                </a:spcAft>
              </a:pPr>
              <a:t>42</a:t>
            </a:fld>
            <a:endParaRPr lang="en-US" altLang="en-US">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23113" indent="-278120">
              <a:defRPr>
                <a:solidFill>
                  <a:schemeClr val="tx1"/>
                </a:solidFill>
                <a:latin typeface="Gill Sans MT" pitchFamily="34" charset="0"/>
              </a:defRPr>
            </a:lvl2pPr>
            <a:lvl3pPr marL="1112482" indent="-222496">
              <a:defRPr>
                <a:solidFill>
                  <a:schemeClr val="tx1"/>
                </a:solidFill>
                <a:latin typeface="Gill Sans MT" pitchFamily="34" charset="0"/>
              </a:defRPr>
            </a:lvl3pPr>
            <a:lvl4pPr marL="1557475" indent="-222496">
              <a:defRPr>
                <a:solidFill>
                  <a:schemeClr val="tx1"/>
                </a:solidFill>
                <a:latin typeface="Gill Sans MT" pitchFamily="34" charset="0"/>
              </a:defRPr>
            </a:lvl4pPr>
            <a:lvl5pPr marL="2002467" indent="-222496">
              <a:defRPr>
                <a:solidFill>
                  <a:schemeClr val="tx1"/>
                </a:solidFill>
                <a:latin typeface="Gill Sans MT" pitchFamily="34" charset="0"/>
              </a:defRPr>
            </a:lvl5pPr>
            <a:lvl6pPr marL="2447460" indent="-222496" fontAlgn="base">
              <a:spcBef>
                <a:spcPct val="0"/>
              </a:spcBef>
              <a:spcAft>
                <a:spcPct val="0"/>
              </a:spcAft>
              <a:defRPr>
                <a:solidFill>
                  <a:schemeClr val="tx1"/>
                </a:solidFill>
                <a:latin typeface="Gill Sans MT" pitchFamily="34" charset="0"/>
              </a:defRPr>
            </a:lvl6pPr>
            <a:lvl7pPr marL="2892453" indent="-222496" fontAlgn="base">
              <a:spcBef>
                <a:spcPct val="0"/>
              </a:spcBef>
              <a:spcAft>
                <a:spcPct val="0"/>
              </a:spcAft>
              <a:defRPr>
                <a:solidFill>
                  <a:schemeClr val="tx1"/>
                </a:solidFill>
                <a:latin typeface="Gill Sans MT" pitchFamily="34" charset="0"/>
              </a:defRPr>
            </a:lvl7pPr>
            <a:lvl8pPr marL="3337446" indent="-222496" fontAlgn="base">
              <a:spcBef>
                <a:spcPct val="0"/>
              </a:spcBef>
              <a:spcAft>
                <a:spcPct val="0"/>
              </a:spcAft>
              <a:defRPr>
                <a:solidFill>
                  <a:schemeClr val="tx1"/>
                </a:solidFill>
                <a:latin typeface="Gill Sans MT" pitchFamily="34" charset="0"/>
              </a:defRPr>
            </a:lvl8pPr>
            <a:lvl9pPr marL="3782438" indent="-222496"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fld id="{E40712FD-52FE-43ED-A2AD-70D41F66A7CF}" type="slidenum">
              <a:rPr lang="en-US" altLang="en-US">
                <a:latin typeface="Calibri" pitchFamily="34" charset="0"/>
              </a:rPr>
              <a:pPr fontAlgn="base">
                <a:spcBef>
                  <a:spcPct val="0"/>
                </a:spcBef>
                <a:spcAft>
                  <a:spcPct val="0"/>
                </a:spcAft>
              </a:pPr>
              <a:t>43</a:t>
            </a:fld>
            <a:endParaRPr lang="en-US" altLang="en-US">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23113" indent="-278120">
              <a:defRPr>
                <a:solidFill>
                  <a:schemeClr val="tx1"/>
                </a:solidFill>
                <a:latin typeface="Gill Sans MT" pitchFamily="34" charset="0"/>
              </a:defRPr>
            </a:lvl2pPr>
            <a:lvl3pPr marL="1112482" indent="-222496">
              <a:defRPr>
                <a:solidFill>
                  <a:schemeClr val="tx1"/>
                </a:solidFill>
                <a:latin typeface="Gill Sans MT" pitchFamily="34" charset="0"/>
              </a:defRPr>
            </a:lvl3pPr>
            <a:lvl4pPr marL="1557475" indent="-222496">
              <a:defRPr>
                <a:solidFill>
                  <a:schemeClr val="tx1"/>
                </a:solidFill>
                <a:latin typeface="Gill Sans MT" pitchFamily="34" charset="0"/>
              </a:defRPr>
            </a:lvl4pPr>
            <a:lvl5pPr marL="2002467" indent="-222496">
              <a:defRPr>
                <a:solidFill>
                  <a:schemeClr val="tx1"/>
                </a:solidFill>
                <a:latin typeface="Gill Sans MT" pitchFamily="34" charset="0"/>
              </a:defRPr>
            </a:lvl5pPr>
            <a:lvl6pPr marL="2447460" indent="-222496" fontAlgn="base">
              <a:spcBef>
                <a:spcPct val="0"/>
              </a:spcBef>
              <a:spcAft>
                <a:spcPct val="0"/>
              </a:spcAft>
              <a:defRPr>
                <a:solidFill>
                  <a:schemeClr val="tx1"/>
                </a:solidFill>
                <a:latin typeface="Gill Sans MT" pitchFamily="34" charset="0"/>
              </a:defRPr>
            </a:lvl6pPr>
            <a:lvl7pPr marL="2892453" indent="-222496" fontAlgn="base">
              <a:spcBef>
                <a:spcPct val="0"/>
              </a:spcBef>
              <a:spcAft>
                <a:spcPct val="0"/>
              </a:spcAft>
              <a:defRPr>
                <a:solidFill>
                  <a:schemeClr val="tx1"/>
                </a:solidFill>
                <a:latin typeface="Gill Sans MT" pitchFamily="34" charset="0"/>
              </a:defRPr>
            </a:lvl7pPr>
            <a:lvl8pPr marL="3337446" indent="-222496" fontAlgn="base">
              <a:spcBef>
                <a:spcPct val="0"/>
              </a:spcBef>
              <a:spcAft>
                <a:spcPct val="0"/>
              </a:spcAft>
              <a:defRPr>
                <a:solidFill>
                  <a:schemeClr val="tx1"/>
                </a:solidFill>
                <a:latin typeface="Gill Sans MT" pitchFamily="34" charset="0"/>
              </a:defRPr>
            </a:lvl8pPr>
            <a:lvl9pPr marL="3782438" indent="-222496"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fld id="{B3B6DE43-690A-48E8-88DA-A4C9E3EBD017}" type="slidenum">
              <a:rPr lang="en-US" altLang="en-US">
                <a:latin typeface="Calibri" pitchFamily="34" charset="0"/>
              </a:rPr>
              <a:pPr fontAlgn="base">
                <a:spcBef>
                  <a:spcPct val="0"/>
                </a:spcBef>
                <a:spcAft>
                  <a:spcPct val="0"/>
                </a:spcAft>
              </a:pPr>
              <a:t>44</a:t>
            </a:fld>
            <a:endParaRPr lang="en-US" altLang="en-US">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23113" indent="-278120">
              <a:defRPr>
                <a:solidFill>
                  <a:schemeClr val="tx1"/>
                </a:solidFill>
                <a:latin typeface="Gill Sans MT" pitchFamily="34" charset="0"/>
              </a:defRPr>
            </a:lvl2pPr>
            <a:lvl3pPr marL="1112482" indent="-222496">
              <a:defRPr>
                <a:solidFill>
                  <a:schemeClr val="tx1"/>
                </a:solidFill>
                <a:latin typeface="Gill Sans MT" pitchFamily="34" charset="0"/>
              </a:defRPr>
            </a:lvl3pPr>
            <a:lvl4pPr marL="1557475" indent="-222496">
              <a:defRPr>
                <a:solidFill>
                  <a:schemeClr val="tx1"/>
                </a:solidFill>
                <a:latin typeface="Gill Sans MT" pitchFamily="34" charset="0"/>
              </a:defRPr>
            </a:lvl4pPr>
            <a:lvl5pPr marL="2002467" indent="-222496">
              <a:defRPr>
                <a:solidFill>
                  <a:schemeClr val="tx1"/>
                </a:solidFill>
                <a:latin typeface="Gill Sans MT" pitchFamily="34" charset="0"/>
              </a:defRPr>
            </a:lvl5pPr>
            <a:lvl6pPr marL="2447460" indent="-222496" fontAlgn="base">
              <a:spcBef>
                <a:spcPct val="0"/>
              </a:spcBef>
              <a:spcAft>
                <a:spcPct val="0"/>
              </a:spcAft>
              <a:defRPr>
                <a:solidFill>
                  <a:schemeClr val="tx1"/>
                </a:solidFill>
                <a:latin typeface="Gill Sans MT" pitchFamily="34" charset="0"/>
              </a:defRPr>
            </a:lvl6pPr>
            <a:lvl7pPr marL="2892453" indent="-222496" fontAlgn="base">
              <a:spcBef>
                <a:spcPct val="0"/>
              </a:spcBef>
              <a:spcAft>
                <a:spcPct val="0"/>
              </a:spcAft>
              <a:defRPr>
                <a:solidFill>
                  <a:schemeClr val="tx1"/>
                </a:solidFill>
                <a:latin typeface="Gill Sans MT" pitchFamily="34" charset="0"/>
              </a:defRPr>
            </a:lvl7pPr>
            <a:lvl8pPr marL="3337446" indent="-222496" fontAlgn="base">
              <a:spcBef>
                <a:spcPct val="0"/>
              </a:spcBef>
              <a:spcAft>
                <a:spcPct val="0"/>
              </a:spcAft>
              <a:defRPr>
                <a:solidFill>
                  <a:schemeClr val="tx1"/>
                </a:solidFill>
                <a:latin typeface="Gill Sans MT" pitchFamily="34" charset="0"/>
              </a:defRPr>
            </a:lvl8pPr>
            <a:lvl9pPr marL="3782438" indent="-222496"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fld id="{4EA2152E-05A0-45F1-A0F9-0CE58546EFDD}" type="slidenum">
              <a:rPr lang="en-US" altLang="en-US">
                <a:latin typeface="Calibri" pitchFamily="34" charset="0"/>
              </a:rPr>
              <a:pPr fontAlgn="base">
                <a:spcBef>
                  <a:spcPct val="0"/>
                </a:spcBef>
                <a:spcAft>
                  <a:spcPct val="0"/>
                </a:spcAft>
              </a:pPr>
              <a:t>49</a:t>
            </a:fld>
            <a:endParaRPr lang="en-US" altLang="en-US">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23113" indent="-278120">
              <a:defRPr>
                <a:solidFill>
                  <a:schemeClr val="tx1"/>
                </a:solidFill>
                <a:latin typeface="Gill Sans MT" pitchFamily="34" charset="0"/>
              </a:defRPr>
            </a:lvl2pPr>
            <a:lvl3pPr marL="1112482" indent="-222496">
              <a:defRPr>
                <a:solidFill>
                  <a:schemeClr val="tx1"/>
                </a:solidFill>
                <a:latin typeface="Gill Sans MT" pitchFamily="34" charset="0"/>
              </a:defRPr>
            </a:lvl3pPr>
            <a:lvl4pPr marL="1557475" indent="-222496">
              <a:defRPr>
                <a:solidFill>
                  <a:schemeClr val="tx1"/>
                </a:solidFill>
                <a:latin typeface="Gill Sans MT" pitchFamily="34" charset="0"/>
              </a:defRPr>
            </a:lvl4pPr>
            <a:lvl5pPr marL="2002467" indent="-222496">
              <a:defRPr>
                <a:solidFill>
                  <a:schemeClr val="tx1"/>
                </a:solidFill>
                <a:latin typeface="Gill Sans MT" pitchFamily="34" charset="0"/>
              </a:defRPr>
            </a:lvl5pPr>
            <a:lvl6pPr marL="2447460" indent="-222496" fontAlgn="base">
              <a:spcBef>
                <a:spcPct val="0"/>
              </a:spcBef>
              <a:spcAft>
                <a:spcPct val="0"/>
              </a:spcAft>
              <a:defRPr>
                <a:solidFill>
                  <a:schemeClr val="tx1"/>
                </a:solidFill>
                <a:latin typeface="Gill Sans MT" pitchFamily="34" charset="0"/>
              </a:defRPr>
            </a:lvl6pPr>
            <a:lvl7pPr marL="2892453" indent="-222496" fontAlgn="base">
              <a:spcBef>
                <a:spcPct val="0"/>
              </a:spcBef>
              <a:spcAft>
                <a:spcPct val="0"/>
              </a:spcAft>
              <a:defRPr>
                <a:solidFill>
                  <a:schemeClr val="tx1"/>
                </a:solidFill>
                <a:latin typeface="Gill Sans MT" pitchFamily="34" charset="0"/>
              </a:defRPr>
            </a:lvl7pPr>
            <a:lvl8pPr marL="3337446" indent="-222496" fontAlgn="base">
              <a:spcBef>
                <a:spcPct val="0"/>
              </a:spcBef>
              <a:spcAft>
                <a:spcPct val="0"/>
              </a:spcAft>
              <a:defRPr>
                <a:solidFill>
                  <a:schemeClr val="tx1"/>
                </a:solidFill>
                <a:latin typeface="Gill Sans MT" pitchFamily="34" charset="0"/>
              </a:defRPr>
            </a:lvl8pPr>
            <a:lvl9pPr marL="3782438" indent="-222496"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fld id="{241AB7D2-9776-4B3A-8EA3-ACAE62E93445}" type="slidenum">
              <a:rPr lang="en-US" altLang="en-US">
                <a:latin typeface="Calibri" pitchFamily="34" charset="0"/>
              </a:rPr>
              <a:pPr fontAlgn="base">
                <a:spcBef>
                  <a:spcPct val="0"/>
                </a:spcBef>
                <a:spcAft>
                  <a:spcPct val="0"/>
                </a:spcAft>
              </a:pPr>
              <a:t>50</a:t>
            </a:fld>
            <a:endParaRPr lang="en-US" altLang="en-US">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23113" indent="-278120">
              <a:defRPr>
                <a:solidFill>
                  <a:schemeClr val="tx1"/>
                </a:solidFill>
                <a:latin typeface="Gill Sans MT" pitchFamily="34" charset="0"/>
              </a:defRPr>
            </a:lvl2pPr>
            <a:lvl3pPr marL="1112482" indent="-222496">
              <a:defRPr>
                <a:solidFill>
                  <a:schemeClr val="tx1"/>
                </a:solidFill>
                <a:latin typeface="Gill Sans MT" pitchFamily="34" charset="0"/>
              </a:defRPr>
            </a:lvl3pPr>
            <a:lvl4pPr marL="1557475" indent="-222496">
              <a:defRPr>
                <a:solidFill>
                  <a:schemeClr val="tx1"/>
                </a:solidFill>
                <a:latin typeface="Gill Sans MT" pitchFamily="34" charset="0"/>
              </a:defRPr>
            </a:lvl4pPr>
            <a:lvl5pPr marL="2002467" indent="-222496">
              <a:defRPr>
                <a:solidFill>
                  <a:schemeClr val="tx1"/>
                </a:solidFill>
                <a:latin typeface="Gill Sans MT" pitchFamily="34" charset="0"/>
              </a:defRPr>
            </a:lvl5pPr>
            <a:lvl6pPr marL="2447460" indent="-222496" fontAlgn="base">
              <a:spcBef>
                <a:spcPct val="0"/>
              </a:spcBef>
              <a:spcAft>
                <a:spcPct val="0"/>
              </a:spcAft>
              <a:defRPr>
                <a:solidFill>
                  <a:schemeClr val="tx1"/>
                </a:solidFill>
                <a:latin typeface="Gill Sans MT" pitchFamily="34" charset="0"/>
              </a:defRPr>
            </a:lvl6pPr>
            <a:lvl7pPr marL="2892453" indent="-222496" fontAlgn="base">
              <a:spcBef>
                <a:spcPct val="0"/>
              </a:spcBef>
              <a:spcAft>
                <a:spcPct val="0"/>
              </a:spcAft>
              <a:defRPr>
                <a:solidFill>
                  <a:schemeClr val="tx1"/>
                </a:solidFill>
                <a:latin typeface="Gill Sans MT" pitchFamily="34" charset="0"/>
              </a:defRPr>
            </a:lvl7pPr>
            <a:lvl8pPr marL="3337446" indent="-222496" fontAlgn="base">
              <a:spcBef>
                <a:spcPct val="0"/>
              </a:spcBef>
              <a:spcAft>
                <a:spcPct val="0"/>
              </a:spcAft>
              <a:defRPr>
                <a:solidFill>
                  <a:schemeClr val="tx1"/>
                </a:solidFill>
                <a:latin typeface="Gill Sans MT" pitchFamily="34" charset="0"/>
              </a:defRPr>
            </a:lvl8pPr>
            <a:lvl9pPr marL="3782438" indent="-222496"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fld id="{7872AE32-2432-4968-AE9A-E52A898D962E}" type="slidenum">
              <a:rPr lang="en-US" altLang="en-US">
                <a:latin typeface="Calibri" pitchFamily="34" charset="0"/>
              </a:rPr>
              <a:pPr fontAlgn="base">
                <a:spcBef>
                  <a:spcPct val="0"/>
                </a:spcBef>
                <a:spcAft>
                  <a:spcPct val="0"/>
                </a:spcAft>
              </a:pPr>
              <a:t>51</a:t>
            </a:fld>
            <a:endParaRPr lang="en-US" altLang="en-US">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itchFamily="34" charset="0"/>
              </a:defRPr>
            </a:lvl1pPr>
            <a:lvl2pPr marL="723113" indent="-278120">
              <a:defRPr>
                <a:solidFill>
                  <a:schemeClr val="tx1"/>
                </a:solidFill>
                <a:latin typeface="Gill Sans MT" pitchFamily="34" charset="0"/>
              </a:defRPr>
            </a:lvl2pPr>
            <a:lvl3pPr marL="1112482" indent="-222496">
              <a:defRPr>
                <a:solidFill>
                  <a:schemeClr val="tx1"/>
                </a:solidFill>
                <a:latin typeface="Gill Sans MT" pitchFamily="34" charset="0"/>
              </a:defRPr>
            </a:lvl3pPr>
            <a:lvl4pPr marL="1557475" indent="-222496">
              <a:defRPr>
                <a:solidFill>
                  <a:schemeClr val="tx1"/>
                </a:solidFill>
                <a:latin typeface="Gill Sans MT" pitchFamily="34" charset="0"/>
              </a:defRPr>
            </a:lvl4pPr>
            <a:lvl5pPr marL="2002467" indent="-222496">
              <a:defRPr>
                <a:solidFill>
                  <a:schemeClr val="tx1"/>
                </a:solidFill>
                <a:latin typeface="Gill Sans MT" pitchFamily="34" charset="0"/>
              </a:defRPr>
            </a:lvl5pPr>
            <a:lvl6pPr marL="2447460" indent="-222496" fontAlgn="base">
              <a:spcBef>
                <a:spcPct val="0"/>
              </a:spcBef>
              <a:spcAft>
                <a:spcPct val="0"/>
              </a:spcAft>
              <a:defRPr>
                <a:solidFill>
                  <a:schemeClr val="tx1"/>
                </a:solidFill>
                <a:latin typeface="Gill Sans MT" pitchFamily="34" charset="0"/>
              </a:defRPr>
            </a:lvl6pPr>
            <a:lvl7pPr marL="2892453" indent="-222496" fontAlgn="base">
              <a:spcBef>
                <a:spcPct val="0"/>
              </a:spcBef>
              <a:spcAft>
                <a:spcPct val="0"/>
              </a:spcAft>
              <a:defRPr>
                <a:solidFill>
                  <a:schemeClr val="tx1"/>
                </a:solidFill>
                <a:latin typeface="Gill Sans MT" pitchFamily="34" charset="0"/>
              </a:defRPr>
            </a:lvl7pPr>
            <a:lvl8pPr marL="3337446" indent="-222496" fontAlgn="base">
              <a:spcBef>
                <a:spcPct val="0"/>
              </a:spcBef>
              <a:spcAft>
                <a:spcPct val="0"/>
              </a:spcAft>
              <a:defRPr>
                <a:solidFill>
                  <a:schemeClr val="tx1"/>
                </a:solidFill>
                <a:latin typeface="Gill Sans MT" pitchFamily="34" charset="0"/>
              </a:defRPr>
            </a:lvl8pPr>
            <a:lvl9pPr marL="3782438" indent="-222496" fontAlgn="base">
              <a:spcBef>
                <a:spcPct val="0"/>
              </a:spcBef>
              <a:spcAft>
                <a:spcPct val="0"/>
              </a:spcAft>
              <a:defRPr>
                <a:solidFill>
                  <a:schemeClr val="tx1"/>
                </a:solidFill>
                <a:latin typeface="Gill Sans MT" pitchFamily="34" charset="0"/>
              </a:defRPr>
            </a:lvl9pPr>
          </a:lstStyle>
          <a:p>
            <a:pPr fontAlgn="base">
              <a:spcBef>
                <a:spcPct val="0"/>
              </a:spcBef>
              <a:spcAft>
                <a:spcPct val="0"/>
              </a:spcAft>
            </a:pPr>
            <a:fld id="{70F061A8-7A62-478B-8FBC-1FA15A71C120}" type="slidenum">
              <a:rPr lang="en-US" altLang="en-US">
                <a:latin typeface="Calibri" pitchFamily="34" charset="0"/>
              </a:rPr>
              <a:pPr fontAlgn="base">
                <a:spcBef>
                  <a:spcPct val="0"/>
                </a:spcBef>
                <a:spcAft>
                  <a:spcPct val="0"/>
                </a:spcAft>
              </a:pPr>
              <a:t>52</a:t>
            </a:fld>
            <a:endParaRPr lang="en-US" altLang="en-US">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400" dirty="0"/>
          </a:p>
        </p:txBody>
      </p:sp>
      <p:sp>
        <p:nvSpPr>
          <p:cNvPr id="4" name="Slide Number Placeholder 3"/>
          <p:cNvSpPr>
            <a:spLocks noGrp="1"/>
          </p:cNvSpPr>
          <p:nvPr>
            <p:ph type="sldNum" sz="quarter" idx="10"/>
          </p:nvPr>
        </p:nvSpPr>
        <p:spPr/>
        <p:txBody>
          <a:bodyPr/>
          <a:lstStyle/>
          <a:p>
            <a:fld id="{214AE111-6A8F-4B09-87E8-767F9020B853}" type="slidenum">
              <a:rPr lang="en-US" smtClean="0"/>
              <a:pPr/>
              <a:t>53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marL="171450" lvl="0" indent="-171450">
              <a:buFont typeface="Arial"/>
              <a:buChar char="•"/>
            </a:pPr>
            <a:endParaRPr lang="en-US" dirty="0"/>
          </a:p>
        </p:txBody>
      </p:sp>
      <p:sp>
        <p:nvSpPr>
          <p:cNvPr id="4" name="Slide Number Placeholder 3"/>
          <p:cNvSpPr>
            <a:spLocks noGrp="1"/>
          </p:cNvSpPr>
          <p:nvPr>
            <p:ph type="sldNum" sz="quarter" idx="10"/>
          </p:nvPr>
        </p:nvSpPr>
        <p:spPr/>
        <p:txBody>
          <a:bodyPr/>
          <a:lstStyle/>
          <a:p>
            <a:fld id="{C924B666-C1E0-4BC1-B91D-E75935639C60}"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778230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AE111-6A8F-4B09-87E8-767F9020B853}" type="slidenum">
              <a:rPr lang="en-US" smtClean="0"/>
              <a:pPr/>
              <a:t>3</a:t>
            </a:fld>
            <a:endParaRPr lang="en-US" dirty="0"/>
          </a:p>
        </p:txBody>
      </p:sp>
    </p:spTree>
    <p:extLst>
      <p:ext uri="{BB962C8B-B14F-4D97-AF65-F5344CB8AC3E}">
        <p14:creationId xmlns:p14="http://schemas.microsoft.com/office/powerpoint/2010/main" val="1760620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4AE111-6A8F-4B09-87E8-767F9020B853}"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AE111-6A8F-4B09-87E8-767F9020B853}" type="slidenum">
              <a:rPr lang="en-US" smtClean="0"/>
              <a:t>6</a:t>
            </a:fld>
            <a:endParaRPr lang="en-US" dirty="0"/>
          </a:p>
        </p:txBody>
      </p:sp>
    </p:spTree>
    <p:extLst>
      <p:ext uri="{BB962C8B-B14F-4D97-AF65-F5344CB8AC3E}">
        <p14:creationId xmlns:p14="http://schemas.microsoft.com/office/powerpoint/2010/main" val="3006787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4AE111-6A8F-4B09-87E8-767F9020B853}" type="slidenum">
              <a:rPr lang="en-US" smtClean="0"/>
              <a:t>8</a:t>
            </a:fld>
            <a:endParaRPr lang="en-US" dirty="0"/>
          </a:p>
        </p:txBody>
      </p:sp>
    </p:spTree>
    <p:extLst>
      <p:ext uri="{BB962C8B-B14F-4D97-AF65-F5344CB8AC3E}">
        <p14:creationId xmlns:p14="http://schemas.microsoft.com/office/powerpoint/2010/main" val="3784089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4AE111-6A8F-4B09-87E8-767F9020B853}" type="slidenum">
              <a:rPr lang="en-US" smtClean="0"/>
              <a:t>9</a:t>
            </a:fld>
            <a:endParaRPr lang="en-US" dirty="0"/>
          </a:p>
        </p:txBody>
      </p:sp>
    </p:spTree>
    <p:extLst>
      <p:ext uri="{BB962C8B-B14F-4D97-AF65-F5344CB8AC3E}">
        <p14:creationId xmlns:p14="http://schemas.microsoft.com/office/powerpoint/2010/main" val="225629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8321260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extLst/>
          </a:lstStyle>
          <a:p>
            <a:pPr fontAlgn="auto">
              <a:spcBef>
                <a:spcPts val="0"/>
              </a:spcBef>
              <a:spcAft>
                <a:spcPts val="0"/>
              </a:spcAft>
            </a:pPr>
            <a:fld id="{F58FCB0B-48D7-487D-B466-D7CE97F5C04B}" type="slidenum">
              <a:rPr lang="en-US" smtClean="0">
                <a:ea typeface="+mn-ea"/>
              </a:rPr>
              <a:pPr fontAlgn="auto">
                <a:spcBef>
                  <a:spcPts val="0"/>
                </a:spcBef>
                <a:spcAft>
                  <a:spcPts val="0"/>
                </a:spcAft>
              </a:pPr>
              <a:t>‹#›</a:t>
            </a:fld>
            <a:endParaRPr lang="en-US" dirty="0">
              <a:ea typeface="+mn-ea"/>
            </a:endParaRPr>
          </a:p>
        </p:txBody>
      </p:sp>
      <p:sp>
        <p:nvSpPr>
          <p:cNvPr id="7" name="Title 6"/>
          <p:cNvSpPr>
            <a:spLocks noGrp="1"/>
          </p:cNvSpPr>
          <p:nvPr>
            <p:ph type="title"/>
          </p:nvPr>
        </p:nvSpPr>
        <p:spPr/>
        <p:txBody>
          <a:bodyPr rtlCol="0">
            <a:normAutofit/>
          </a:bodyPr>
          <a:lstStyle>
            <a:lvl1pPr>
              <a:defRPr sz="3200"/>
            </a:lvl1pPr>
            <a:extLst/>
          </a:lstStyle>
          <a:p>
            <a:r>
              <a:rPr kumimoji="0" lang="en-US" smtClean="0"/>
              <a:t>Click to edit Master title style</a:t>
            </a:r>
            <a:endParaRPr kumimoji="0" lang="en-US" dirty="0"/>
          </a:p>
        </p:txBody>
      </p:sp>
      <p:sp>
        <p:nvSpPr>
          <p:cNvPr id="5" name="Content Placeholder 4"/>
          <p:cNvSpPr>
            <a:spLocks noGrp="1"/>
          </p:cNvSpPr>
          <p:nvPr>
            <p:ph sz="quarter" idx="2"/>
          </p:nvPr>
        </p:nvSpPr>
        <p:spPr>
          <a:xfrm>
            <a:off x="457200" y="1444294"/>
            <a:ext cx="4040188" cy="4499306"/>
          </a:xfrm>
          <a:ln>
            <a:noFill/>
            <a:prstDash val="sysDash"/>
            <a:miter lim="800000"/>
          </a:ln>
        </p:spPr>
        <p:txBody>
          <a:bodyPr/>
          <a:lstStyle>
            <a:lvl1pPr>
              <a:defRPr sz="2800"/>
            </a:lvl1pPr>
            <a:lvl2pPr>
              <a:defRPr sz="2400"/>
            </a:lvl2pPr>
            <a:lvl3pPr>
              <a:defRPr sz="20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p:txBody>
      </p:sp>
      <p:sp>
        <p:nvSpPr>
          <p:cNvPr id="8" name="Content Placeholder 5"/>
          <p:cNvSpPr>
            <a:spLocks noGrp="1"/>
          </p:cNvSpPr>
          <p:nvPr>
            <p:ph sz="quarter" idx="4"/>
          </p:nvPr>
        </p:nvSpPr>
        <p:spPr>
          <a:xfrm>
            <a:off x="4645025" y="1444294"/>
            <a:ext cx="4041775" cy="4499306"/>
          </a:xfrm>
          <a:ln>
            <a:noFill/>
            <a:prstDash val="sysDash"/>
            <a:miter lim="800000"/>
          </a:ln>
        </p:spPr>
        <p:txBody>
          <a:bodyPr/>
          <a:lstStyle>
            <a:lvl1pPr>
              <a:spcBef>
                <a:spcPts val="0"/>
              </a:spcBef>
              <a:defRPr sz="2800"/>
            </a:lvl1pPr>
            <a:lvl2pPr>
              <a:defRPr sz="2400"/>
            </a:lvl2pPr>
            <a:lvl3pPr>
              <a:defRPr sz="20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p:txBody>
      </p:sp>
    </p:spTree>
    <p:extLst>
      <p:ext uri="{BB962C8B-B14F-4D97-AF65-F5344CB8AC3E}">
        <p14:creationId xmlns:p14="http://schemas.microsoft.com/office/powerpoint/2010/main" val="40331762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extLst/>
          </a:lstStyle>
          <a:p>
            <a:pPr fontAlgn="auto">
              <a:spcBef>
                <a:spcPts val="0"/>
              </a:spcBef>
              <a:spcAft>
                <a:spcPts val="0"/>
              </a:spcAft>
            </a:pPr>
            <a:fld id="{F58FCB0B-48D7-487D-B466-D7CE97F5C04B}" type="slidenum">
              <a:rPr lang="en-US" smtClean="0">
                <a:ea typeface="+mn-ea"/>
              </a:rPr>
              <a:pPr fontAlgn="auto">
                <a:spcBef>
                  <a:spcPts val="0"/>
                </a:spcBef>
                <a:spcAft>
                  <a:spcPts val="0"/>
                </a:spcAft>
              </a:pPr>
              <a:t>‹#›</a:t>
            </a:fld>
            <a:endParaRPr lang="en-US" dirty="0">
              <a:ea typeface="+mn-ea"/>
            </a:endParaRPr>
          </a:p>
        </p:txBody>
      </p:sp>
      <p:sp>
        <p:nvSpPr>
          <p:cNvPr id="7" name="Title 6"/>
          <p:cNvSpPr>
            <a:spLocks noGrp="1"/>
          </p:cNvSpPr>
          <p:nvPr>
            <p:ph type="title"/>
          </p:nvPr>
        </p:nvSpPr>
        <p:spPr/>
        <p:txBody>
          <a:bodyPr rtlCol="0">
            <a:normAutofit/>
          </a:bodyPr>
          <a:lstStyle>
            <a:lvl1pPr>
              <a:defRPr sz="3200"/>
            </a:lvl1pPr>
            <a:extLst/>
          </a:lstStyle>
          <a:p>
            <a:r>
              <a:rPr kumimoji="0" lang="en-US" smtClean="0"/>
              <a:t>Click to edit Master title style</a:t>
            </a:r>
            <a:endParaRPr kumimoji="0" lang="en-US" dirty="0"/>
          </a:p>
        </p:txBody>
      </p:sp>
    </p:spTree>
    <p:extLst>
      <p:ext uri="{BB962C8B-B14F-4D97-AF65-F5344CB8AC3E}">
        <p14:creationId xmlns:p14="http://schemas.microsoft.com/office/powerpoint/2010/main" val="192197406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extLst/>
          </a:lstStyle>
          <a:p>
            <a:pPr fontAlgn="auto">
              <a:spcBef>
                <a:spcPts val="0"/>
              </a:spcBef>
              <a:spcAft>
                <a:spcPts val="0"/>
              </a:spcAft>
            </a:pPr>
            <a:fld id="{F58FCB0B-48D7-487D-B466-D7CE97F5C04B}" type="slidenum">
              <a:rPr lang="en-US" smtClean="0">
                <a:ea typeface="+mn-ea"/>
              </a:rPr>
              <a:pPr fontAlgn="auto">
                <a:spcBef>
                  <a:spcPts val="0"/>
                </a:spcBef>
                <a:spcAft>
                  <a:spcPts val="0"/>
                </a:spcAft>
              </a:pPr>
              <a:t>‹#›</a:t>
            </a:fld>
            <a:endParaRPr lang="en-US" dirty="0">
              <a:ea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433C56EF-5C50-014F-83FF-A185149DB78E}" type="datetimeFigureOut">
              <a:rPr lang="en-US" smtClean="0"/>
              <a:pPr/>
              <a:t>10/18/2014</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84D2A77D-0D9C-B746-8A15-23AF0E1FBA90}" type="slidenum">
              <a:rPr lang="en-US" smtClean="0"/>
              <a:pPr/>
              <a:t>‹#›</a:t>
            </a:fld>
            <a:endParaRPr lang="en-US" dirty="0"/>
          </a:p>
        </p:txBody>
      </p:sp>
      <p:sp>
        <p:nvSpPr>
          <p:cNvPr id="6" name="Title 1"/>
          <p:cNvSpPr>
            <a:spLocks noGrp="1"/>
          </p:cNvSpPr>
          <p:nvPr>
            <p:ph type="title"/>
          </p:nvPr>
        </p:nvSpPr>
        <p:spPr>
          <a:xfrm>
            <a:off x="457200" y="1341848"/>
            <a:ext cx="8229600" cy="603953"/>
          </a:xfrm>
          <a:prstGeom prst="rect">
            <a:avLst/>
          </a:prstGeom>
        </p:spPr>
        <p:txBody>
          <a:bodyPr/>
          <a:lstStyle>
            <a:lvl1pPr>
              <a:defRPr sz="3200"/>
            </a:lvl1pPr>
          </a:lstStyle>
          <a:p>
            <a:r>
              <a:rPr lang="en-US" smtClean="0"/>
              <a:t>Click to edit Master title style</a:t>
            </a:r>
            <a:endParaRPr lang="en-US" dirty="0"/>
          </a:p>
        </p:txBody>
      </p:sp>
      <p:sp>
        <p:nvSpPr>
          <p:cNvPr id="7" name="Slide Number"/>
          <p:cNvSpPr txBox="1">
            <a:spLocks/>
          </p:cNvSpPr>
          <p:nvPr userDrawn="1"/>
        </p:nvSpPr>
        <p:spPr>
          <a:xfrm>
            <a:off x="8566460" y="6643301"/>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auto">
              <a:spcBef>
                <a:spcPts val="0"/>
              </a:spcBef>
              <a:spcAft>
                <a:spcPts val="0"/>
              </a:spcAft>
            </a:pPr>
            <a:fld id="{42C328C1-A84F-4A39-A664-DBA00541A8C6}" type="slidenum">
              <a:rPr lang="en-US" sz="800" b="0" smtClean="0">
                <a:solidFill>
                  <a:prstClr val="black"/>
                </a:solidFill>
                <a:ea typeface="+mn-ea"/>
              </a:rPr>
              <a:pPr algn="r" fontAlgn="auto">
                <a:spcBef>
                  <a:spcPts val="0"/>
                </a:spcBef>
                <a:spcAft>
                  <a:spcPts val="0"/>
                </a:spcAft>
              </a:pPr>
              <a:t>‹#›</a:t>
            </a:fld>
            <a:endParaRPr lang="en-US" sz="800" b="0" dirty="0">
              <a:solidFill>
                <a:prstClr val="black"/>
              </a:solidFill>
              <a:ea typeface="+mn-ea"/>
            </a:endParaRPr>
          </a:p>
        </p:txBody>
      </p:sp>
      <p:pic>
        <p:nvPicPr>
          <p:cNvPr id="8" name="Picture 7" descr="Tenet Logo 1.28.14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4053" y="6258891"/>
            <a:ext cx="640080" cy="333364"/>
          </a:xfrm>
          <a:prstGeom prst="rect">
            <a:avLst/>
          </a:prstGeom>
        </p:spPr>
      </p:pic>
    </p:spTree>
    <p:extLst>
      <p:ext uri="{BB962C8B-B14F-4D97-AF65-F5344CB8AC3E}">
        <p14:creationId xmlns:p14="http://schemas.microsoft.com/office/powerpoint/2010/main" val="22091322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i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Text Placeholder 6"/>
          <p:cNvSpPr>
            <a:spLocks noGrp="1"/>
          </p:cNvSpPr>
          <p:nvPr>
            <p:ph type="body" sz="quarter" idx="13"/>
          </p:nvPr>
        </p:nvSpPr>
        <p:spPr>
          <a:xfrm>
            <a:off x="457200" y="1447800"/>
            <a:ext cx="8229600" cy="4876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14"/>
          <p:cNvSpPr>
            <a:spLocks noGrp="1"/>
          </p:cNvSpPr>
          <p:nvPr>
            <p:ph type="ftr" sz="quarter" idx="3"/>
          </p:nvPr>
        </p:nvSpPr>
        <p:spPr>
          <a:xfrm>
            <a:off x="457200" y="6492876"/>
            <a:ext cx="2590800" cy="365125"/>
          </a:xfrm>
          <a:prstGeom prst="rect">
            <a:avLst/>
          </a:prstGeom>
        </p:spPr>
        <p:txBody>
          <a:bodyPr vert="horz" lIns="91440" tIns="45720" rIns="91440" bIns="45720" rtlCol="0" anchor="ctr"/>
          <a:lstStyle>
            <a:lvl1pPr algn="l">
              <a:defRPr sz="800">
                <a:solidFill>
                  <a:schemeClr val="accent1">
                    <a:lumMod val="50000"/>
                  </a:schemeClr>
                </a:solidFill>
                <a:latin typeface="Arial" pitchFamily="34" charset="0"/>
                <a:cs typeface="Arial" pitchFamily="34" charset="0"/>
              </a:defRPr>
            </a:lvl1pPr>
          </a:lstStyle>
          <a:p>
            <a:pPr fontAlgn="auto">
              <a:spcBef>
                <a:spcPts val="0"/>
              </a:spcBef>
              <a:spcAft>
                <a:spcPts val="0"/>
              </a:spcAft>
            </a:pPr>
            <a:endParaRPr lang="en-US" b="0" dirty="0">
              <a:solidFill>
                <a:srgbClr val="3C1053">
                  <a:lumMod val="50000"/>
                </a:srgbClr>
              </a:solidFill>
              <a:ea typeface="+mn-ea"/>
            </a:endParaRPr>
          </a:p>
        </p:txBody>
      </p:sp>
      <p:sp>
        <p:nvSpPr>
          <p:cNvPr id="12" name="Slide Number Placeholder 15"/>
          <p:cNvSpPr>
            <a:spLocks noGrp="1"/>
          </p:cNvSpPr>
          <p:nvPr>
            <p:ph type="sldNum" sz="quarter" idx="4"/>
          </p:nvPr>
        </p:nvSpPr>
        <p:spPr>
          <a:xfrm>
            <a:off x="6553200" y="6524596"/>
            <a:ext cx="2133600" cy="365125"/>
          </a:xfrm>
          <a:prstGeom prst="rect">
            <a:avLst/>
          </a:prstGeom>
        </p:spPr>
        <p:txBody>
          <a:bodyPr vert="horz" lIns="91440" tIns="45720" rIns="91440" bIns="45720" rtlCol="0" anchor="ctr"/>
          <a:lstStyle>
            <a:lvl1pPr algn="r">
              <a:defRPr sz="800">
                <a:solidFill>
                  <a:schemeClr val="accent1">
                    <a:lumMod val="50000"/>
                  </a:schemeClr>
                </a:solidFill>
                <a:latin typeface="Arial" pitchFamily="34" charset="0"/>
                <a:cs typeface="Arial" pitchFamily="34" charset="0"/>
              </a:defRPr>
            </a:lvl1pPr>
          </a:lstStyle>
          <a:p>
            <a:fld id="{3F6621DC-843C-43EE-A240-5DB571D5043A}" type="slidenum">
              <a:rPr lang="en-US" smtClean="0">
                <a:solidFill>
                  <a:srgbClr val="3C1053">
                    <a:lumMod val="50000"/>
                  </a:srgbClr>
                </a:solidFill>
              </a:rPr>
              <a:pPr/>
              <a:t>‹#›</a:t>
            </a:fld>
            <a:endParaRPr lang="en-US" dirty="0">
              <a:solidFill>
                <a:srgbClr val="3C1053">
                  <a:lumMod val="50000"/>
                </a:srgbClr>
              </a:solidFill>
            </a:endParaRPr>
          </a:p>
        </p:txBody>
      </p:sp>
      <p:pic>
        <p:nvPicPr>
          <p:cNvPr id="7" name="Picture 6" descr="Tenet Logo 1.28.14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4053" y="6258891"/>
            <a:ext cx="640080" cy="333364"/>
          </a:xfrm>
          <a:prstGeom prst="rect">
            <a:avLst/>
          </a:prstGeom>
        </p:spPr>
      </p:pic>
    </p:spTree>
    <p:extLst>
      <p:ext uri="{BB962C8B-B14F-4D97-AF65-F5344CB8AC3E}">
        <p14:creationId xmlns:p14="http://schemas.microsoft.com/office/powerpoint/2010/main" val="201444364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or Graphic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7" name="Straight Connector 6"/>
          <p:cNvCxnSpPr/>
          <p:nvPr userDrawn="1"/>
        </p:nvCxnSpPr>
        <p:spPr>
          <a:xfrm>
            <a:off x="457200" y="304800"/>
            <a:ext cx="8229600"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14"/>
          <p:cNvSpPr>
            <a:spLocks noGrp="1"/>
          </p:cNvSpPr>
          <p:nvPr>
            <p:ph type="ftr" sz="quarter" idx="3"/>
          </p:nvPr>
        </p:nvSpPr>
        <p:spPr>
          <a:xfrm>
            <a:off x="457200" y="6492876"/>
            <a:ext cx="2590800" cy="365125"/>
          </a:xfrm>
          <a:prstGeom prst="rect">
            <a:avLst/>
          </a:prstGeom>
        </p:spPr>
        <p:txBody>
          <a:bodyPr vert="horz" lIns="91440" tIns="45720" rIns="91440" bIns="45720" rtlCol="0" anchor="ctr"/>
          <a:lstStyle>
            <a:lvl1pPr algn="l">
              <a:defRPr sz="800">
                <a:solidFill>
                  <a:schemeClr val="accent1">
                    <a:lumMod val="50000"/>
                  </a:schemeClr>
                </a:solidFill>
                <a:latin typeface="Arial" pitchFamily="34" charset="0"/>
                <a:cs typeface="Arial" pitchFamily="34" charset="0"/>
              </a:defRPr>
            </a:lvl1pPr>
          </a:lstStyle>
          <a:p>
            <a:pPr fontAlgn="auto">
              <a:spcBef>
                <a:spcPts val="0"/>
              </a:spcBef>
              <a:spcAft>
                <a:spcPts val="0"/>
              </a:spcAft>
            </a:pPr>
            <a:endParaRPr lang="en-US" b="0" dirty="0">
              <a:solidFill>
                <a:srgbClr val="3C1053">
                  <a:lumMod val="50000"/>
                </a:srgbClr>
              </a:solidFill>
              <a:ea typeface="+mn-ea"/>
            </a:endParaRPr>
          </a:p>
        </p:txBody>
      </p:sp>
      <p:sp>
        <p:nvSpPr>
          <p:cNvPr id="12" name="Slide Number Placeholder 15"/>
          <p:cNvSpPr>
            <a:spLocks noGrp="1"/>
          </p:cNvSpPr>
          <p:nvPr>
            <p:ph type="sldNum" sz="quarter" idx="4"/>
          </p:nvPr>
        </p:nvSpPr>
        <p:spPr>
          <a:xfrm>
            <a:off x="6553200" y="6524596"/>
            <a:ext cx="2133600" cy="365125"/>
          </a:xfrm>
          <a:prstGeom prst="rect">
            <a:avLst/>
          </a:prstGeom>
        </p:spPr>
        <p:txBody>
          <a:bodyPr vert="horz" lIns="91440" tIns="45720" rIns="91440" bIns="45720" rtlCol="0" anchor="ctr"/>
          <a:lstStyle>
            <a:lvl1pPr algn="r">
              <a:defRPr sz="800">
                <a:solidFill>
                  <a:schemeClr val="accent1">
                    <a:lumMod val="50000"/>
                  </a:schemeClr>
                </a:solidFill>
                <a:latin typeface="Arial" pitchFamily="34" charset="0"/>
                <a:cs typeface="Arial" pitchFamily="34" charset="0"/>
              </a:defRPr>
            </a:lvl1pPr>
          </a:lstStyle>
          <a:p>
            <a:fld id="{3F6621DC-843C-43EE-A240-5DB571D5043A}" type="slidenum">
              <a:rPr lang="en-US" smtClean="0">
                <a:solidFill>
                  <a:srgbClr val="3C1053">
                    <a:lumMod val="50000"/>
                  </a:srgbClr>
                </a:solidFill>
              </a:rPr>
              <a:pPr/>
              <a:t>‹#›</a:t>
            </a:fld>
            <a:endParaRPr lang="en-US" dirty="0">
              <a:solidFill>
                <a:srgbClr val="3C1053">
                  <a:lumMod val="50000"/>
                </a:srgbClr>
              </a:solidFill>
            </a:endParaRPr>
          </a:p>
        </p:txBody>
      </p:sp>
      <p:sp>
        <p:nvSpPr>
          <p:cNvPr id="9" name="Text Placeholder 4"/>
          <p:cNvSpPr>
            <a:spLocks noGrp="1"/>
          </p:cNvSpPr>
          <p:nvPr userDrawn="1"/>
        </p:nvSpPr>
        <p:spPr>
          <a:xfrm>
            <a:off x="457200" y="1381125"/>
            <a:ext cx="8229600" cy="11334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2800" b="0" dirty="0">
                <a:solidFill>
                  <a:prstClr val="black"/>
                </a:solidFill>
              </a:rPr>
              <a:t>Lorem ipsum dolor sit amet, consectetur adipiscing elit. </a:t>
            </a:r>
            <a:r>
              <a:rPr lang="en-US" sz="2800" b="0" dirty="0" smtClean="0">
                <a:solidFill>
                  <a:prstClr val="black"/>
                </a:solidFill>
              </a:rPr>
              <a:t>In orci arcu, suscipit id congue feugiat.</a:t>
            </a:r>
            <a:endParaRPr lang="en-US" sz="2800" b="0" dirty="0">
              <a:solidFill>
                <a:prstClr val="black"/>
              </a:solidFill>
            </a:endParaRPr>
          </a:p>
        </p:txBody>
      </p:sp>
    </p:spTree>
    <p:extLst>
      <p:ext uri="{BB962C8B-B14F-4D97-AF65-F5344CB8AC3E}">
        <p14:creationId xmlns:p14="http://schemas.microsoft.com/office/powerpoint/2010/main" val="164107024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7" name="Text Placeholder 6"/>
          <p:cNvSpPr>
            <a:spLocks noGrp="1"/>
          </p:cNvSpPr>
          <p:nvPr>
            <p:ph type="body" sz="quarter" idx="13" hasCustomPrompt="1"/>
          </p:nvPr>
        </p:nvSpPr>
        <p:spPr>
          <a:xfrm>
            <a:off x="1295400" y="1447800"/>
            <a:ext cx="7315200" cy="4572000"/>
          </a:xfrm>
        </p:spPr>
        <p:txBody>
          <a:bodyPr/>
          <a:lstStyle>
            <a:lvl1pPr>
              <a:lnSpc>
                <a:spcPct val="150000"/>
              </a:lnSpc>
              <a:defRPr baseline="0"/>
            </a:lvl1pPr>
          </a:lstStyle>
          <a:p>
            <a:pPr lvl="0"/>
            <a:r>
              <a:rPr lang="en-US" dirty="0" smtClean="0"/>
              <a:t>Agenda Item 1</a:t>
            </a:r>
          </a:p>
          <a:p>
            <a:pPr lvl="0"/>
            <a:r>
              <a:rPr lang="en-US" dirty="0" smtClean="0"/>
              <a:t>Agenda Item 2</a:t>
            </a:r>
          </a:p>
          <a:p>
            <a:pPr lvl="0"/>
            <a:r>
              <a:rPr lang="en-US" dirty="0" smtClean="0"/>
              <a:t>Agenda Item 3</a:t>
            </a:r>
          </a:p>
          <a:p>
            <a:pPr lvl="0"/>
            <a:r>
              <a:rPr lang="en-US" dirty="0" smtClean="0"/>
              <a:t>Agenda Item 4</a:t>
            </a:r>
          </a:p>
        </p:txBody>
      </p:sp>
      <p:sp>
        <p:nvSpPr>
          <p:cNvPr id="11" name="Footer Placeholder 14"/>
          <p:cNvSpPr>
            <a:spLocks noGrp="1"/>
          </p:cNvSpPr>
          <p:nvPr>
            <p:ph type="ftr" sz="quarter" idx="3"/>
          </p:nvPr>
        </p:nvSpPr>
        <p:spPr>
          <a:xfrm>
            <a:off x="457200" y="6492876"/>
            <a:ext cx="2590800" cy="365125"/>
          </a:xfrm>
          <a:prstGeom prst="rect">
            <a:avLst/>
          </a:prstGeom>
        </p:spPr>
        <p:txBody>
          <a:bodyPr vert="horz" lIns="91440" tIns="45720" rIns="91440" bIns="45720" rtlCol="0" anchor="ctr"/>
          <a:lstStyle>
            <a:lvl1pPr algn="l">
              <a:defRPr sz="800">
                <a:solidFill>
                  <a:schemeClr val="accent1">
                    <a:lumMod val="50000"/>
                  </a:schemeClr>
                </a:solidFill>
                <a:latin typeface="Arial" pitchFamily="34" charset="0"/>
                <a:cs typeface="Arial" pitchFamily="34" charset="0"/>
              </a:defRPr>
            </a:lvl1pPr>
          </a:lstStyle>
          <a:p>
            <a:pPr fontAlgn="auto">
              <a:spcBef>
                <a:spcPts val="0"/>
              </a:spcBef>
              <a:spcAft>
                <a:spcPts val="0"/>
              </a:spcAft>
            </a:pPr>
            <a:endParaRPr lang="en-US" b="0" dirty="0">
              <a:solidFill>
                <a:srgbClr val="3C1053">
                  <a:lumMod val="50000"/>
                </a:srgbClr>
              </a:solidFill>
              <a:ea typeface="+mn-ea"/>
            </a:endParaRPr>
          </a:p>
        </p:txBody>
      </p:sp>
      <p:sp>
        <p:nvSpPr>
          <p:cNvPr id="12" name="Slide Number Placeholder 15"/>
          <p:cNvSpPr>
            <a:spLocks noGrp="1"/>
          </p:cNvSpPr>
          <p:nvPr>
            <p:ph type="sldNum" sz="quarter" idx="4"/>
          </p:nvPr>
        </p:nvSpPr>
        <p:spPr>
          <a:xfrm>
            <a:off x="6553200" y="6524596"/>
            <a:ext cx="2133600" cy="365125"/>
          </a:xfrm>
          <a:prstGeom prst="rect">
            <a:avLst/>
          </a:prstGeom>
        </p:spPr>
        <p:txBody>
          <a:bodyPr vert="horz" lIns="91440" tIns="45720" rIns="91440" bIns="45720" rtlCol="0" anchor="ctr"/>
          <a:lstStyle>
            <a:lvl1pPr algn="r">
              <a:defRPr sz="800">
                <a:solidFill>
                  <a:schemeClr val="accent1">
                    <a:lumMod val="50000"/>
                  </a:schemeClr>
                </a:solidFill>
                <a:latin typeface="Arial" pitchFamily="34" charset="0"/>
                <a:cs typeface="Arial" pitchFamily="34" charset="0"/>
              </a:defRPr>
            </a:lvl1pPr>
          </a:lstStyle>
          <a:p>
            <a:fld id="{3F6621DC-843C-43EE-A240-5DB571D5043A}" type="slidenum">
              <a:rPr lang="en-US" smtClean="0">
                <a:solidFill>
                  <a:srgbClr val="3C1053">
                    <a:lumMod val="50000"/>
                  </a:srgbClr>
                </a:solidFill>
              </a:rPr>
              <a:pPr/>
              <a:t>‹#›</a:t>
            </a:fld>
            <a:endParaRPr lang="en-US" dirty="0">
              <a:solidFill>
                <a:srgbClr val="3C1053">
                  <a:lumMod val="50000"/>
                </a:srgbClr>
              </a:solidFill>
            </a:endParaRPr>
          </a:p>
        </p:txBody>
      </p:sp>
      <p:pic>
        <p:nvPicPr>
          <p:cNvPr id="6" name="Picture 5" descr="Tenet Logo 1.28.14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4053" y="6258891"/>
            <a:ext cx="640080" cy="333364"/>
          </a:xfrm>
          <a:prstGeom prst="rect">
            <a:avLst/>
          </a:prstGeom>
        </p:spPr>
      </p:pic>
    </p:spTree>
    <p:extLst>
      <p:ext uri="{BB962C8B-B14F-4D97-AF65-F5344CB8AC3E}">
        <p14:creationId xmlns:p14="http://schemas.microsoft.com/office/powerpoint/2010/main" val="418430311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7" name="Rectangle 6"/>
          <p:cNvSpPr/>
          <p:nvPr userDrawn="1"/>
        </p:nvSpPr>
        <p:spPr>
          <a:xfrm>
            <a:off x="228600" y="228604"/>
            <a:ext cx="8686800" cy="6400799"/>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2" name="Title 1"/>
          <p:cNvSpPr>
            <a:spLocks noGrp="1"/>
          </p:cNvSpPr>
          <p:nvPr>
            <p:ph type="title" hasCustomPrompt="1"/>
          </p:nvPr>
        </p:nvSpPr>
        <p:spPr>
          <a:xfrm>
            <a:off x="457200" y="914400"/>
            <a:ext cx="8229600" cy="1143000"/>
          </a:xfrm>
        </p:spPr>
        <p:txBody>
          <a:bodyPr>
            <a:normAutofit/>
          </a:bodyPr>
          <a:lstStyle>
            <a:lvl1pPr algn="ctr">
              <a:defRPr sz="4200"/>
            </a:lvl1pPr>
          </a:lstStyle>
          <a:p>
            <a:r>
              <a:rPr lang="en-US" dirty="0" smtClean="0"/>
              <a:t>Presentation 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0476" y="3352807"/>
            <a:ext cx="2490788" cy="1093417"/>
          </a:xfrm>
          <a:prstGeom prst="rect">
            <a:avLst/>
          </a:prstGeom>
        </p:spPr>
      </p:pic>
      <p:sp>
        <p:nvSpPr>
          <p:cNvPr id="8" name="Text Placeholder 7"/>
          <p:cNvSpPr>
            <a:spLocks noGrp="1"/>
          </p:cNvSpPr>
          <p:nvPr>
            <p:ph type="body" sz="quarter" idx="13" hasCustomPrompt="1"/>
          </p:nvPr>
        </p:nvSpPr>
        <p:spPr>
          <a:xfrm>
            <a:off x="457200" y="2057400"/>
            <a:ext cx="8229600" cy="914400"/>
          </a:xfrm>
        </p:spPr>
        <p:txBody>
          <a:bodyPr>
            <a:normAutofit/>
          </a:bodyPr>
          <a:lstStyle>
            <a:lvl1pPr marL="0" indent="0" algn="ctr">
              <a:buNone/>
              <a:defRPr sz="2800" baseline="0"/>
            </a:lvl1pPr>
          </a:lstStyle>
          <a:p>
            <a:pPr lvl="0"/>
            <a:r>
              <a:rPr lang="en-US" dirty="0" smtClean="0"/>
              <a:t>Presenter Name and Title</a:t>
            </a:r>
            <a:endParaRPr lang="en-US" dirty="0"/>
          </a:p>
        </p:txBody>
      </p:sp>
      <p:sp>
        <p:nvSpPr>
          <p:cNvPr id="10" name="Text Placeholder 9"/>
          <p:cNvSpPr>
            <a:spLocks noGrp="1"/>
          </p:cNvSpPr>
          <p:nvPr>
            <p:ph type="body" sz="quarter" idx="14" hasCustomPrompt="1"/>
          </p:nvPr>
        </p:nvSpPr>
        <p:spPr>
          <a:xfrm>
            <a:off x="152400" y="5486400"/>
            <a:ext cx="8839200" cy="762000"/>
          </a:xfrm>
        </p:spPr>
        <p:txBody>
          <a:bodyPr>
            <a:normAutofit/>
          </a:bodyPr>
          <a:lstStyle>
            <a:lvl1pPr marL="0" indent="0" algn="ctr">
              <a:buNone/>
              <a:defRPr sz="2000" i="1"/>
            </a:lvl1pPr>
          </a:lstStyle>
          <a:p>
            <a:pPr lvl="0"/>
            <a:r>
              <a:rPr lang="en-US" dirty="0" smtClean="0"/>
              <a:t>Click to insert date</a:t>
            </a:r>
            <a:endParaRPr lang="en-US" dirty="0"/>
          </a:p>
        </p:txBody>
      </p:sp>
    </p:spTree>
    <p:extLst>
      <p:ext uri="{BB962C8B-B14F-4D97-AF65-F5344CB8AC3E}">
        <p14:creationId xmlns:p14="http://schemas.microsoft.com/office/powerpoint/2010/main" val="37088740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Mai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7" name="Straight Connector 6"/>
          <p:cNvCxnSpPr/>
          <p:nvPr userDrawn="1"/>
        </p:nvCxnSpPr>
        <p:spPr>
          <a:xfrm>
            <a:off x="457200" y="304800"/>
            <a:ext cx="8229600"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6"/>
          <p:cNvSpPr>
            <a:spLocks noGrp="1"/>
          </p:cNvSpPr>
          <p:nvPr>
            <p:ph type="body" sz="quarter" idx="13"/>
          </p:nvPr>
        </p:nvSpPr>
        <p:spPr>
          <a:xfrm>
            <a:off x="457200" y="1447800"/>
            <a:ext cx="8229600" cy="4876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14"/>
          <p:cNvSpPr>
            <a:spLocks noGrp="1"/>
          </p:cNvSpPr>
          <p:nvPr>
            <p:ph type="ftr" sz="quarter" idx="3"/>
          </p:nvPr>
        </p:nvSpPr>
        <p:spPr>
          <a:xfrm>
            <a:off x="457200" y="6492876"/>
            <a:ext cx="2590800" cy="365125"/>
          </a:xfrm>
          <a:prstGeom prst="rect">
            <a:avLst/>
          </a:prstGeom>
        </p:spPr>
        <p:txBody>
          <a:bodyPr vert="horz" lIns="91440" tIns="45720" rIns="91440" bIns="45720" rtlCol="0" anchor="ctr"/>
          <a:lstStyle>
            <a:lvl1pPr algn="l">
              <a:defRPr sz="800">
                <a:solidFill>
                  <a:schemeClr val="accent1">
                    <a:lumMod val="50000"/>
                  </a:schemeClr>
                </a:solidFill>
                <a:latin typeface="Arial" pitchFamily="34" charset="0"/>
                <a:cs typeface="Arial" pitchFamily="34" charset="0"/>
              </a:defRPr>
            </a:lvl1pPr>
          </a:lstStyle>
          <a:p>
            <a:pPr fontAlgn="auto">
              <a:spcBef>
                <a:spcPts val="0"/>
              </a:spcBef>
              <a:spcAft>
                <a:spcPts val="0"/>
              </a:spcAft>
            </a:pPr>
            <a:endParaRPr lang="en-US" b="0" dirty="0">
              <a:solidFill>
                <a:srgbClr val="A5A5A5">
                  <a:lumMod val="50000"/>
                </a:srgbClr>
              </a:solidFill>
              <a:ea typeface="+mn-ea"/>
            </a:endParaRPr>
          </a:p>
        </p:txBody>
      </p:sp>
      <p:sp>
        <p:nvSpPr>
          <p:cNvPr id="12" name="Slide Number Placeholder 15"/>
          <p:cNvSpPr>
            <a:spLocks noGrp="1"/>
          </p:cNvSpPr>
          <p:nvPr>
            <p:ph type="sldNum" sz="quarter" idx="4"/>
          </p:nvPr>
        </p:nvSpPr>
        <p:spPr>
          <a:xfrm>
            <a:off x="6553200" y="6524596"/>
            <a:ext cx="2133600" cy="365125"/>
          </a:xfrm>
          <a:prstGeom prst="rect">
            <a:avLst/>
          </a:prstGeom>
        </p:spPr>
        <p:txBody>
          <a:bodyPr vert="horz" lIns="91440" tIns="45720" rIns="91440" bIns="45720" rtlCol="0" anchor="ctr"/>
          <a:lstStyle>
            <a:lvl1pPr algn="r">
              <a:defRPr sz="800">
                <a:solidFill>
                  <a:schemeClr val="accent1">
                    <a:lumMod val="50000"/>
                  </a:schemeClr>
                </a:solidFill>
                <a:latin typeface="Arial" pitchFamily="34" charset="0"/>
                <a:cs typeface="Arial" pitchFamily="34" charset="0"/>
              </a:defRPr>
            </a:lvl1pPr>
          </a:lstStyle>
          <a:p>
            <a:fld id="{3F6621DC-843C-43EE-A240-5DB571D5043A}" type="slidenum">
              <a:rPr lang="en-US" smtClean="0">
                <a:solidFill>
                  <a:srgbClr val="A5A5A5">
                    <a:lumMod val="50000"/>
                  </a:srgbClr>
                </a:solidFill>
              </a:rPr>
              <a:pPr/>
              <a:t>‹#›</a:t>
            </a:fld>
            <a:endParaRPr lang="en-US" dirty="0">
              <a:solidFill>
                <a:srgbClr val="A5A5A5">
                  <a:lumMod val="50000"/>
                </a:srgbClr>
              </a:solidFill>
            </a:endParaRPr>
          </a:p>
        </p:txBody>
      </p:sp>
    </p:spTree>
    <p:extLst>
      <p:ext uri="{BB962C8B-B14F-4D97-AF65-F5344CB8AC3E}">
        <p14:creationId xmlns:p14="http://schemas.microsoft.com/office/powerpoint/2010/main" val="352018789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hart or Graphic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7" name="Straight Connector 6"/>
          <p:cNvCxnSpPr/>
          <p:nvPr userDrawn="1"/>
        </p:nvCxnSpPr>
        <p:spPr>
          <a:xfrm>
            <a:off x="457200" y="304800"/>
            <a:ext cx="8229600"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14"/>
          <p:cNvSpPr>
            <a:spLocks noGrp="1"/>
          </p:cNvSpPr>
          <p:nvPr>
            <p:ph type="ftr" sz="quarter" idx="3"/>
          </p:nvPr>
        </p:nvSpPr>
        <p:spPr>
          <a:xfrm>
            <a:off x="457200" y="6492876"/>
            <a:ext cx="2590800" cy="365125"/>
          </a:xfrm>
          <a:prstGeom prst="rect">
            <a:avLst/>
          </a:prstGeom>
        </p:spPr>
        <p:txBody>
          <a:bodyPr vert="horz" lIns="91440" tIns="45720" rIns="91440" bIns="45720" rtlCol="0" anchor="ctr"/>
          <a:lstStyle>
            <a:lvl1pPr algn="l">
              <a:defRPr sz="800">
                <a:solidFill>
                  <a:schemeClr val="accent1">
                    <a:lumMod val="50000"/>
                  </a:schemeClr>
                </a:solidFill>
                <a:latin typeface="Arial" pitchFamily="34" charset="0"/>
                <a:cs typeface="Arial" pitchFamily="34" charset="0"/>
              </a:defRPr>
            </a:lvl1pPr>
          </a:lstStyle>
          <a:p>
            <a:pPr fontAlgn="auto">
              <a:spcBef>
                <a:spcPts val="0"/>
              </a:spcBef>
              <a:spcAft>
                <a:spcPts val="0"/>
              </a:spcAft>
            </a:pPr>
            <a:endParaRPr lang="en-US" b="0" dirty="0">
              <a:solidFill>
                <a:srgbClr val="A5A5A5">
                  <a:lumMod val="50000"/>
                </a:srgbClr>
              </a:solidFill>
              <a:ea typeface="+mn-ea"/>
            </a:endParaRPr>
          </a:p>
        </p:txBody>
      </p:sp>
      <p:sp>
        <p:nvSpPr>
          <p:cNvPr id="12" name="Slide Number Placeholder 15"/>
          <p:cNvSpPr>
            <a:spLocks noGrp="1"/>
          </p:cNvSpPr>
          <p:nvPr>
            <p:ph type="sldNum" sz="quarter" idx="4"/>
          </p:nvPr>
        </p:nvSpPr>
        <p:spPr>
          <a:xfrm>
            <a:off x="6553200" y="6524596"/>
            <a:ext cx="2133600" cy="365125"/>
          </a:xfrm>
          <a:prstGeom prst="rect">
            <a:avLst/>
          </a:prstGeom>
        </p:spPr>
        <p:txBody>
          <a:bodyPr vert="horz" lIns="91440" tIns="45720" rIns="91440" bIns="45720" rtlCol="0" anchor="ctr"/>
          <a:lstStyle>
            <a:lvl1pPr algn="r">
              <a:defRPr sz="800">
                <a:solidFill>
                  <a:schemeClr val="accent1">
                    <a:lumMod val="50000"/>
                  </a:schemeClr>
                </a:solidFill>
                <a:latin typeface="Arial" pitchFamily="34" charset="0"/>
                <a:cs typeface="Arial" pitchFamily="34" charset="0"/>
              </a:defRPr>
            </a:lvl1pPr>
          </a:lstStyle>
          <a:p>
            <a:fld id="{3F6621DC-843C-43EE-A240-5DB571D5043A}" type="slidenum">
              <a:rPr lang="en-US" smtClean="0">
                <a:solidFill>
                  <a:srgbClr val="A5A5A5">
                    <a:lumMod val="50000"/>
                  </a:srgbClr>
                </a:solidFill>
              </a:rPr>
              <a:pPr/>
              <a:t>‹#›</a:t>
            </a:fld>
            <a:endParaRPr lang="en-US" dirty="0">
              <a:solidFill>
                <a:srgbClr val="A5A5A5">
                  <a:lumMod val="50000"/>
                </a:srgbClr>
              </a:solidFill>
            </a:endParaRPr>
          </a:p>
        </p:txBody>
      </p:sp>
      <p:sp>
        <p:nvSpPr>
          <p:cNvPr id="9" name="Text Placeholder 4"/>
          <p:cNvSpPr>
            <a:spLocks noGrp="1"/>
          </p:cNvSpPr>
          <p:nvPr userDrawn="1"/>
        </p:nvSpPr>
        <p:spPr>
          <a:xfrm>
            <a:off x="457200" y="1381125"/>
            <a:ext cx="8229600" cy="11334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2800" b="0" dirty="0">
                <a:solidFill>
                  <a:srgbClr val="363636"/>
                </a:solidFill>
              </a:rPr>
              <a:t>Lorem ipsum dolor sit amet, consectetur adipiscing elit. </a:t>
            </a:r>
            <a:r>
              <a:rPr lang="en-US" sz="2800" b="0" dirty="0" smtClean="0">
                <a:solidFill>
                  <a:srgbClr val="363636"/>
                </a:solidFill>
              </a:rPr>
              <a:t>In orci arcu, suscipit id congue feugiat.</a:t>
            </a:r>
            <a:endParaRPr lang="en-US" sz="2800" b="0" dirty="0">
              <a:solidFill>
                <a:srgbClr val="363636"/>
              </a:solidFill>
            </a:endParaRPr>
          </a:p>
        </p:txBody>
      </p:sp>
    </p:spTree>
    <p:extLst>
      <p:ext uri="{BB962C8B-B14F-4D97-AF65-F5344CB8AC3E}">
        <p14:creationId xmlns:p14="http://schemas.microsoft.com/office/powerpoint/2010/main" val="36800977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762507"/>
            <a:ext cx="7772400" cy="1362075"/>
          </a:xfrm>
        </p:spPr>
        <p:txBody>
          <a:bodyPr anchor="t"/>
          <a:lstStyle>
            <a:lvl1pPr algn="l">
              <a:defRPr sz="4000" b="1" cap="none" baseline="0">
                <a:latin typeface="Calibri" pitchFamily="34" charset="0"/>
                <a:cs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23652"/>
            <a:ext cx="7772400" cy="1500187"/>
          </a:xfrm>
          <a:prstGeom prst="rect">
            <a:avLst/>
          </a:prstGeom>
        </p:spPr>
        <p:txBody>
          <a:bodyPr anchor="b"/>
          <a:lstStyle>
            <a:lvl1pPr marL="0" indent="0">
              <a:buNone/>
              <a:defRPr sz="2000">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txBox="1">
            <a:spLocks noChangeArrowheads="1"/>
          </p:cNvSpPr>
          <p:nvPr userDrawn="1"/>
        </p:nvSpPr>
        <p:spPr bwMode="auto">
          <a:xfrm>
            <a:off x="28136" y="6492980"/>
            <a:ext cx="1080407" cy="2743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045186"/>
                </a:solidFill>
                <a:latin typeface="Calibri" pitchFamily="34" charset="0"/>
                <a:ea typeface="+mn-ea"/>
                <a:cs typeface="Calibri"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4F82CAF9-C900-42BE-AA3E-A87D9330918B}" type="slidenum">
              <a:rPr lang="en-US" b="0" smtClean="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16988048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7" name="Text Placeholder 6"/>
          <p:cNvSpPr>
            <a:spLocks noGrp="1"/>
          </p:cNvSpPr>
          <p:nvPr>
            <p:ph type="body" sz="quarter" idx="13" hasCustomPrompt="1"/>
          </p:nvPr>
        </p:nvSpPr>
        <p:spPr>
          <a:xfrm>
            <a:off x="1295400" y="1447800"/>
            <a:ext cx="7315200" cy="4572000"/>
          </a:xfrm>
        </p:spPr>
        <p:txBody>
          <a:bodyPr/>
          <a:lstStyle>
            <a:lvl1pPr>
              <a:lnSpc>
                <a:spcPct val="150000"/>
              </a:lnSpc>
              <a:defRPr baseline="0"/>
            </a:lvl1pPr>
          </a:lstStyle>
          <a:p>
            <a:pPr lvl="0"/>
            <a:r>
              <a:rPr lang="en-US" dirty="0" smtClean="0"/>
              <a:t>Agenda Item 1</a:t>
            </a:r>
          </a:p>
          <a:p>
            <a:pPr lvl="0"/>
            <a:r>
              <a:rPr lang="en-US" dirty="0" smtClean="0"/>
              <a:t>Agenda Item 2</a:t>
            </a:r>
          </a:p>
          <a:p>
            <a:pPr lvl="0"/>
            <a:r>
              <a:rPr lang="en-US" dirty="0" smtClean="0"/>
              <a:t>Agenda Item 3</a:t>
            </a:r>
          </a:p>
          <a:p>
            <a:pPr lvl="0"/>
            <a:r>
              <a:rPr lang="en-US" dirty="0" smtClean="0"/>
              <a:t>Agenda Item 4</a:t>
            </a:r>
          </a:p>
        </p:txBody>
      </p:sp>
      <p:sp>
        <p:nvSpPr>
          <p:cNvPr id="11" name="Footer Placeholder 14"/>
          <p:cNvSpPr>
            <a:spLocks noGrp="1"/>
          </p:cNvSpPr>
          <p:nvPr>
            <p:ph type="ftr" sz="quarter" idx="3"/>
          </p:nvPr>
        </p:nvSpPr>
        <p:spPr>
          <a:xfrm>
            <a:off x="457200" y="6492876"/>
            <a:ext cx="2590800" cy="365125"/>
          </a:xfrm>
          <a:prstGeom prst="rect">
            <a:avLst/>
          </a:prstGeom>
        </p:spPr>
        <p:txBody>
          <a:bodyPr vert="horz" lIns="91440" tIns="45720" rIns="91440" bIns="45720" rtlCol="0" anchor="ctr"/>
          <a:lstStyle>
            <a:lvl1pPr algn="l">
              <a:defRPr sz="800">
                <a:solidFill>
                  <a:schemeClr val="accent1">
                    <a:lumMod val="50000"/>
                  </a:schemeClr>
                </a:solidFill>
                <a:latin typeface="Arial" pitchFamily="34" charset="0"/>
                <a:cs typeface="Arial" pitchFamily="34" charset="0"/>
              </a:defRPr>
            </a:lvl1pPr>
          </a:lstStyle>
          <a:p>
            <a:pPr fontAlgn="auto">
              <a:spcBef>
                <a:spcPts val="0"/>
              </a:spcBef>
              <a:spcAft>
                <a:spcPts val="0"/>
              </a:spcAft>
            </a:pPr>
            <a:endParaRPr lang="en-US" b="0" dirty="0">
              <a:solidFill>
                <a:srgbClr val="A5A5A5">
                  <a:lumMod val="50000"/>
                </a:srgbClr>
              </a:solidFill>
              <a:ea typeface="+mn-ea"/>
            </a:endParaRPr>
          </a:p>
        </p:txBody>
      </p:sp>
      <p:sp>
        <p:nvSpPr>
          <p:cNvPr id="12" name="Slide Number Placeholder 15"/>
          <p:cNvSpPr>
            <a:spLocks noGrp="1"/>
          </p:cNvSpPr>
          <p:nvPr>
            <p:ph type="sldNum" sz="quarter" idx="4"/>
          </p:nvPr>
        </p:nvSpPr>
        <p:spPr>
          <a:xfrm>
            <a:off x="6553200" y="6524596"/>
            <a:ext cx="2133600" cy="365125"/>
          </a:xfrm>
          <a:prstGeom prst="rect">
            <a:avLst/>
          </a:prstGeom>
        </p:spPr>
        <p:txBody>
          <a:bodyPr vert="horz" lIns="91440" tIns="45720" rIns="91440" bIns="45720" rtlCol="0" anchor="ctr"/>
          <a:lstStyle>
            <a:lvl1pPr algn="r">
              <a:defRPr sz="800">
                <a:solidFill>
                  <a:schemeClr val="accent1">
                    <a:lumMod val="50000"/>
                  </a:schemeClr>
                </a:solidFill>
                <a:latin typeface="Arial" pitchFamily="34" charset="0"/>
                <a:cs typeface="Arial" pitchFamily="34" charset="0"/>
              </a:defRPr>
            </a:lvl1pPr>
          </a:lstStyle>
          <a:p>
            <a:fld id="{3F6621DC-843C-43EE-A240-5DB571D5043A}" type="slidenum">
              <a:rPr lang="en-US" smtClean="0">
                <a:solidFill>
                  <a:srgbClr val="A5A5A5">
                    <a:lumMod val="50000"/>
                  </a:srgbClr>
                </a:solidFill>
              </a:rPr>
              <a:pPr/>
              <a:t>‹#›</a:t>
            </a:fld>
            <a:endParaRPr lang="en-US" dirty="0">
              <a:solidFill>
                <a:srgbClr val="A5A5A5">
                  <a:lumMod val="50000"/>
                </a:srgbClr>
              </a:solidFill>
            </a:endParaRPr>
          </a:p>
        </p:txBody>
      </p:sp>
    </p:spTree>
    <p:extLst>
      <p:ext uri="{BB962C8B-B14F-4D97-AF65-F5344CB8AC3E}">
        <p14:creationId xmlns:p14="http://schemas.microsoft.com/office/powerpoint/2010/main" val="91512918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2" name="Title 1"/>
          <p:cNvSpPr>
            <a:spLocks noGrp="1"/>
          </p:cNvSpPr>
          <p:nvPr>
            <p:ph type="title"/>
          </p:nvPr>
        </p:nvSpPr>
        <p:spPr>
          <a:xfrm>
            <a:off x="533400" y="4419600"/>
            <a:ext cx="8229600" cy="762000"/>
          </a:xfrm>
        </p:spPr>
        <p:txBody>
          <a:bodyPr/>
          <a:lstStyle/>
          <a:p>
            <a:r>
              <a:rPr lang="en-US" smtClean="0"/>
              <a:t>Click to edit Master title style</a:t>
            </a:r>
            <a:endParaRPr lang="en-US"/>
          </a:p>
        </p:txBody>
      </p:sp>
      <p:cxnSp>
        <p:nvCxnSpPr>
          <p:cNvPr id="7" name="Straight Connector 6"/>
          <p:cNvCxnSpPr/>
          <p:nvPr userDrawn="1"/>
        </p:nvCxnSpPr>
        <p:spPr>
          <a:xfrm>
            <a:off x="533400" y="4419600"/>
            <a:ext cx="8229600" cy="0"/>
          </a:xfrm>
          <a:prstGeom prst="line">
            <a:avLst/>
          </a:prstGeom>
          <a:ln w="50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3" hasCustomPrompt="1"/>
          </p:nvPr>
        </p:nvSpPr>
        <p:spPr>
          <a:xfrm>
            <a:off x="533400" y="3924303"/>
            <a:ext cx="8153400" cy="495300"/>
          </a:xfrm>
        </p:spPr>
        <p:txBody>
          <a:bodyPr>
            <a:normAutofit/>
          </a:bodyPr>
          <a:lstStyle>
            <a:lvl1pPr marL="0" indent="0">
              <a:buNone/>
              <a:defRPr sz="2000" baseline="0"/>
            </a:lvl1pPr>
          </a:lstStyle>
          <a:p>
            <a:pPr lvl="0"/>
            <a:r>
              <a:rPr lang="en-US" dirty="0" smtClean="0"/>
              <a:t>Click to Add Text</a:t>
            </a:r>
            <a:endParaRPr lang="en-US" dirty="0"/>
          </a:p>
        </p:txBody>
      </p:sp>
    </p:spTree>
    <p:extLst>
      <p:ext uri="{BB962C8B-B14F-4D97-AF65-F5344CB8AC3E}">
        <p14:creationId xmlns:p14="http://schemas.microsoft.com/office/powerpoint/2010/main" val="202722919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hart and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457200" y="1447800"/>
            <a:ext cx="396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 Placeholder 6"/>
          <p:cNvSpPr>
            <a:spLocks noGrp="1"/>
          </p:cNvSpPr>
          <p:nvPr>
            <p:ph type="body" sz="quarter" idx="14"/>
          </p:nvPr>
        </p:nvSpPr>
        <p:spPr>
          <a:xfrm>
            <a:off x="4724400" y="1447800"/>
            <a:ext cx="396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Footer Placeholder 14"/>
          <p:cNvSpPr>
            <a:spLocks noGrp="1"/>
          </p:cNvSpPr>
          <p:nvPr>
            <p:ph type="ftr" sz="quarter" idx="3"/>
          </p:nvPr>
        </p:nvSpPr>
        <p:spPr>
          <a:xfrm>
            <a:off x="457200" y="6492876"/>
            <a:ext cx="2590800" cy="365125"/>
          </a:xfrm>
          <a:prstGeom prst="rect">
            <a:avLst/>
          </a:prstGeom>
        </p:spPr>
        <p:txBody>
          <a:bodyPr vert="horz" lIns="91440" tIns="45720" rIns="91440" bIns="45720" rtlCol="0" anchor="ctr"/>
          <a:lstStyle>
            <a:lvl1pPr algn="l">
              <a:defRPr sz="800">
                <a:solidFill>
                  <a:schemeClr val="accent1">
                    <a:lumMod val="50000"/>
                  </a:schemeClr>
                </a:solidFill>
                <a:latin typeface="Arial" pitchFamily="34" charset="0"/>
                <a:cs typeface="Arial" pitchFamily="34" charset="0"/>
              </a:defRPr>
            </a:lvl1pPr>
          </a:lstStyle>
          <a:p>
            <a:pPr fontAlgn="auto">
              <a:spcBef>
                <a:spcPts val="0"/>
              </a:spcBef>
              <a:spcAft>
                <a:spcPts val="0"/>
              </a:spcAft>
            </a:pPr>
            <a:endParaRPr lang="en-US" b="0" dirty="0">
              <a:solidFill>
                <a:srgbClr val="A5A5A5">
                  <a:lumMod val="50000"/>
                </a:srgbClr>
              </a:solidFill>
              <a:ea typeface="+mn-ea"/>
            </a:endParaRPr>
          </a:p>
        </p:txBody>
      </p:sp>
      <p:sp>
        <p:nvSpPr>
          <p:cNvPr id="12" name="Slide Number Placeholder 15"/>
          <p:cNvSpPr>
            <a:spLocks noGrp="1"/>
          </p:cNvSpPr>
          <p:nvPr>
            <p:ph type="sldNum" sz="quarter" idx="4"/>
          </p:nvPr>
        </p:nvSpPr>
        <p:spPr>
          <a:xfrm>
            <a:off x="6553200" y="6524596"/>
            <a:ext cx="2133600" cy="365125"/>
          </a:xfrm>
          <a:prstGeom prst="rect">
            <a:avLst/>
          </a:prstGeom>
        </p:spPr>
        <p:txBody>
          <a:bodyPr vert="horz" lIns="91440" tIns="45720" rIns="91440" bIns="45720" rtlCol="0" anchor="ctr"/>
          <a:lstStyle>
            <a:lvl1pPr algn="r">
              <a:defRPr sz="800">
                <a:solidFill>
                  <a:schemeClr val="accent1">
                    <a:lumMod val="50000"/>
                  </a:schemeClr>
                </a:solidFill>
                <a:latin typeface="Arial" pitchFamily="34" charset="0"/>
                <a:cs typeface="Arial" pitchFamily="34" charset="0"/>
              </a:defRPr>
            </a:lvl1pPr>
          </a:lstStyle>
          <a:p>
            <a:fld id="{3F6621DC-843C-43EE-A240-5DB571D5043A}" type="slidenum">
              <a:rPr lang="en-US" smtClean="0">
                <a:solidFill>
                  <a:srgbClr val="A5A5A5">
                    <a:lumMod val="50000"/>
                  </a:srgbClr>
                </a:solidFill>
              </a:rPr>
              <a:pPr/>
              <a:t>‹#›</a:t>
            </a:fld>
            <a:endParaRPr lang="en-US" dirty="0">
              <a:solidFill>
                <a:srgbClr val="A5A5A5">
                  <a:lumMod val="50000"/>
                </a:srgbClr>
              </a:solidFill>
            </a:endParaRPr>
          </a:p>
        </p:txBody>
      </p:sp>
    </p:spTree>
    <p:extLst>
      <p:ext uri="{BB962C8B-B14F-4D97-AF65-F5344CB8AC3E}">
        <p14:creationId xmlns:p14="http://schemas.microsoft.com/office/powerpoint/2010/main" val="39454816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mpact Content">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a:xfrm>
            <a:off x="152400" y="6492876"/>
            <a:ext cx="457200" cy="365125"/>
          </a:xfrm>
        </p:spPr>
        <p:txBody>
          <a:bodyPr/>
          <a:lstStyle>
            <a:lvl1pPr>
              <a:defRPr sz="1400">
                <a:solidFill>
                  <a:schemeClr val="tx2"/>
                </a:solidFill>
              </a:defRPr>
            </a:lvl1pPr>
          </a:lstStyle>
          <a:p>
            <a:pPr>
              <a:defRPr/>
            </a:pPr>
            <a:fld id="{0FB41233-4668-4242-9E1F-0BDB716AC853}" type="slidenum">
              <a:rPr lang="en-US">
                <a:solidFill>
                  <a:srgbClr val="08215C"/>
                </a:solidFill>
              </a:rPr>
              <a:pPr>
                <a:defRPr/>
              </a:pPr>
              <a:t>‹#›</a:t>
            </a:fld>
            <a:endParaRPr lang="en-US" dirty="0">
              <a:solidFill>
                <a:srgbClr val="08215C"/>
              </a:solidFill>
            </a:endParaRPr>
          </a:p>
        </p:txBody>
      </p:sp>
    </p:spTree>
    <p:extLst>
      <p:ext uri="{BB962C8B-B14F-4D97-AF65-F5344CB8AC3E}">
        <p14:creationId xmlns:p14="http://schemas.microsoft.com/office/powerpoint/2010/main" val="6438472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3810000" cy="5029200"/>
          </a:xfrm>
          <a:prstGeom prst="rect">
            <a:avLst/>
          </a:prstGeom>
        </p:spPr>
        <p:txBody>
          <a:bodyPr/>
          <a:lstStyle>
            <a:lvl1pPr>
              <a:spcBef>
                <a:spcPts val="0"/>
              </a:spcBef>
              <a:spcAft>
                <a:spcPts val="600"/>
              </a:spcAft>
              <a:buClr>
                <a:schemeClr val="tx2"/>
              </a:buClr>
              <a:buFont typeface="Webdings" pitchFamily="18" charset="2"/>
              <a:buChar char=""/>
              <a:defRPr sz="2400"/>
            </a:lvl1pPr>
            <a:lvl2pPr>
              <a:spcBef>
                <a:spcPts val="0"/>
              </a:spcBef>
              <a:spcAft>
                <a:spcPts val="600"/>
              </a:spcAft>
              <a:defRPr sz="2000"/>
            </a:lvl2pPr>
            <a:lvl3pPr>
              <a:spcBef>
                <a:spcPts val="0"/>
              </a:spcBef>
              <a:spcAft>
                <a:spcPts val="600"/>
              </a:spcAft>
              <a:defRPr sz="1800"/>
            </a:lvl3pPr>
            <a:lvl4pPr>
              <a:spcBef>
                <a:spcPts val="0"/>
              </a:spcBef>
              <a:spcAft>
                <a:spcPts val="600"/>
              </a:spcAft>
              <a:defRPr sz="1600"/>
            </a:lvl4pPr>
            <a:lvl5pPr>
              <a:spcBef>
                <a:spcPts val="0"/>
              </a:spcBef>
              <a:spcAft>
                <a:spcPts val="6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3"/>
          </p:nvPr>
        </p:nvSpPr>
        <p:spPr>
          <a:xfrm>
            <a:off x="4572000" y="1295400"/>
            <a:ext cx="3810000" cy="5029200"/>
          </a:xfrm>
          <a:prstGeom prst="rect">
            <a:avLst/>
          </a:prstGeom>
        </p:spPr>
        <p:txBody>
          <a:bodyPr/>
          <a:lstStyle>
            <a:lvl1pPr>
              <a:spcBef>
                <a:spcPts val="0"/>
              </a:spcBef>
              <a:spcAft>
                <a:spcPts val="600"/>
              </a:spcAft>
              <a:buClr>
                <a:schemeClr val="tx2"/>
              </a:buClr>
              <a:buFont typeface="Webdings" pitchFamily="18" charset="2"/>
              <a:buChar char=""/>
              <a:defRPr sz="2400"/>
            </a:lvl1pPr>
            <a:lvl2pPr>
              <a:spcBef>
                <a:spcPts val="0"/>
              </a:spcBef>
              <a:spcAft>
                <a:spcPts val="600"/>
              </a:spcAft>
              <a:defRPr sz="2000"/>
            </a:lvl2pPr>
            <a:lvl3pPr>
              <a:spcBef>
                <a:spcPts val="0"/>
              </a:spcBef>
              <a:spcAft>
                <a:spcPts val="600"/>
              </a:spcAft>
              <a:defRPr sz="1800"/>
            </a:lvl3pPr>
            <a:lvl4pPr>
              <a:spcBef>
                <a:spcPts val="0"/>
              </a:spcBef>
              <a:spcAft>
                <a:spcPts val="600"/>
              </a:spcAft>
              <a:defRPr sz="1600"/>
            </a:lvl4pPr>
            <a:lvl5pPr>
              <a:spcBef>
                <a:spcPts val="0"/>
              </a:spcBef>
              <a:spcAft>
                <a:spcPts val="6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5"/>
          <p:cNvSpPr>
            <a:spLocks noGrp="1"/>
          </p:cNvSpPr>
          <p:nvPr>
            <p:ph type="sldNum" sz="quarter" idx="12"/>
          </p:nvPr>
        </p:nvSpPr>
        <p:spPr>
          <a:xfrm>
            <a:off x="152400" y="6492876"/>
            <a:ext cx="457200" cy="365125"/>
          </a:xfrm>
          <a:prstGeom prst="rect">
            <a:avLst/>
          </a:prstGeom>
        </p:spPr>
        <p:txBody>
          <a:bodyPr/>
          <a:lstStyle>
            <a:lvl1pPr>
              <a:defRPr sz="1400">
                <a:solidFill>
                  <a:schemeClr val="tx2"/>
                </a:solidFill>
              </a:defRPr>
            </a:lvl1pPr>
          </a:lstStyle>
          <a:p>
            <a:fld id="{3FAB6A53-E761-48E7-A174-E3BA00F15142}" type="slidenum">
              <a:rPr lang="en-US" smtClean="0">
                <a:solidFill>
                  <a:srgbClr val="1F497D"/>
                </a:solidFill>
              </a:rPr>
              <a:pPr/>
              <a:t>‹#›</a:t>
            </a:fld>
            <a:endParaRPr lang="en-US" dirty="0">
              <a:solidFill>
                <a:srgbClr val="1F497D"/>
              </a:solidFill>
            </a:endParaRPr>
          </a:p>
        </p:txBody>
      </p:sp>
      <p:sp>
        <p:nvSpPr>
          <p:cNvPr id="21" name="Title 1"/>
          <p:cNvSpPr>
            <a:spLocks noGrp="1"/>
          </p:cNvSpPr>
          <p:nvPr>
            <p:ph type="title"/>
          </p:nvPr>
        </p:nvSpPr>
        <p:spPr>
          <a:xfrm>
            <a:off x="1371600" y="381001"/>
            <a:ext cx="7391400" cy="639763"/>
          </a:xfrm>
          <a:prstGeom prst="rect">
            <a:avLst/>
          </a:prstGeom>
        </p:spPr>
        <p:txBody>
          <a:bodyPr>
            <a:normAutofit/>
          </a:bodyPr>
          <a:lstStyle>
            <a:lvl1pPr algn="l">
              <a:lnSpc>
                <a:spcPct val="90000"/>
              </a:lnSpc>
              <a:defRPr sz="3200">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192590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2" name="Title 1"/>
          <p:cNvSpPr>
            <a:spLocks noGrp="1"/>
          </p:cNvSpPr>
          <p:nvPr>
            <p:ph type="title"/>
          </p:nvPr>
        </p:nvSpPr>
        <p:spPr>
          <a:xfrm>
            <a:off x="533400" y="4419600"/>
            <a:ext cx="8229600" cy="762000"/>
          </a:xfrm>
        </p:spPr>
        <p:txBody>
          <a:bodyPr/>
          <a:lstStyle/>
          <a:p>
            <a:r>
              <a:rPr lang="en-US" smtClean="0"/>
              <a:t>Click to edit Master title style</a:t>
            </a:r>
            <a:endParaRPr lang="en-US"/>
          </a:p>
        </p:txBody>
      </p:sp>
      <p:cxnSp>
        <p:nvCxnSpPr>
          <p:cNvPr id="7" name="Straight Connector 6"/>
          <p:cNvCxnSpPr/>
          <p:nvPr userDrawn="1"/>
        </p:nvCxnSpPr>
        <p:spPr>
          <a:xfrm>
            <a:off x="533400" y="4419600"/>
            <a:ext cx="8229600" cy="0"/>
          </a:xfrm>
          <a:prstGeom prst="line">
            <a:avLst/>
          </a:prstGeom>
          <a:ln w="50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3" hasCustomPrompt="1"/>
          </p:nvPr>
        </p:nvSpPr>
        <p:spPr>
          <a:xfrm>
            <a:off x="533400" y="3924303"/>
            <a:ext cx="8153400" cy="495300"/>
          </a:xfrm>
        </p:spPr>
        <p:txBody>
          <a:bodyPr>
            <a:normAutofit/>
          </a:bodyPr>
          <a:lstStyle>
            <a:lvl1pPr marL="0" indent="0">
              <a:buNone/>
              <a:defRPr sz="2000" baseline="0"/>
            </a:lvl1pPr>
          </a:lstStyle>
          <a:p>
            <a:pPr lvl="0"/>
            <a:r>
              <a:rPr lang="en-US" dirty="0" smtClean="0"/>
              <a:t>Click to Add Text</a:t>
            </a:r>
            <a:endParaRPr lang="en-US" dirty="0"/>
          </a:p>
        </p:txBody>
      </p:sp>
    </p:spTree>
    <p:extLst>
      <p:ext uri="{BB962C8B-B14F-4D97-AF65-F5344CB8AC3E}">
        <p14:creationId xmlns:p14="http://schemas.microsoft.com/office/powerpoint/2010/main" val="11832660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Mai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7" name="Straight Connector 6"/>
          <p:cNvCxnSpPr/>
          <p:nvPr userDrawn="1"/>
        </p:nvCxnSpPr>
        <p:spPr>
          <a:xfrm>
            <a:off x="457200" y="304800"/>
            <a:ext cx="8229600"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6"/>
          <p:cNvSpPr>
            <a:spLocks noGrp="1"/>
          </p:cNvSpPr>
          <p:nvPr>
            <p:ph type="body" sz="quarter" idx="13"/>
          </p:nvPr>
        </p:nvSpPr>
        <p:spPr>
          <a:xfrm>
            <a:off x="457200" y="1447800"/>
            <a:ext cx="8229600" cy="4876800"/>
          </a:xfrm>
        </p:spPr>
        <p:txBody>
          <a:bodyPr>
            <a:noAutofit/>
          </a:bodyPr>
          <a:lstStyle>
            <a:lvl1pPr>
              <a:spcBef>
                <a:spcPts val="0"/>
              </a:spcBef>
              <a:spcAft>
                <a:spcPts val="1200"/>
              </a:spcAft>
              <a:defRPr sz="2700"/>
            </a:lvl1pPr>
            <a:lvl2pPr>
              <a:spcBef>
                <a:spcPts val="0"/>
              </a:spcBef>
              <a:spcAft>
                <a:spcPts val="1200"/>
              </a:spcAft>
              <a:defRPr sz="2400"/>
            </a:lvl2pPr>
            <a:lvl3pPr>
              <a:spcBef>
                <a:spcPts val="0"/>
              </a:spcBef>
              <a:spcAft>
                <a:spcPts val="1200"/>
              </a:spcAft>
              <a:defRPr sz="2000"/>
            </a:lvl3pPr>
            <a:lvl4pPr>
              <a:spcBef>
                <a:spcPts val="0"/>
              </a:spcBef>
              <a:spcAft>
                <a:spcPts val="1200"/>
              </a:spcAft>
              <a:defRPr sz="1600"/>
            </a:lvl4pPr>
            <a:lvl5pPr>
              <a:spcBef>
                <a:spcPts val="0"/>
              </a:spcBef>
              <a:spcAft>
                <a:spcPts val="12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14"/>
          <p:cNvSpPr>
            <a:spLocks noGrp="1"/>
          </p:cNvSpPr>
          <p:nvPr>
            <p:ph type="ftr" sz="quarter" idx="3"/>
          </p:nvPr>
        </p:nvSpPr>
        <p:spPr>
          <a:xfrm>
            <a:off x="483140" y="6492876"/>
            <a:ext cx="2590800" cy="365125"/>
          </a:xfrm>
          <a:prstGeom prst="rect">
            <a:avLst/>
          </a:prstGeom>
        </p:spPr>
        <p:txBody>
          <a:bodyPr vert="horz" lIns="91440" tIns="45720" rIns="91440" bIns="45720" rtlCol="0" anchor="ctr"/>
          <a:lstStyle>
            <a:lvl1pPr algn="l">
              <a:defRPr sz="800">
                <a:solidFill>
                  <a:schemeClr val="accent1">
                    <a:lumMod val="50000"/>
                  </a:schemeClr>
                </a:solidFill>
                <a:latin typeface="Arial" pitchFamily="34" charset="0"/>
                <a:cs typeface="Arial" pitchFamily="34" charset="0"/>
              </a:defRPr>
            </a:lvl1pPr>
          </a:lstStyle>
          <a:p>
            <a:pPr fontAlgn="auto">
              <a:spcBef>
                <a:spcPts val="0"/>
              </a:spcBef>
              <a:spcAft>
                <a:spcPts val="0"/>
              </a:spcAft>
            </a:pPr>
            <a:endParaRPr lang="en-US" b="0" dirty="0">
              <a:solidFill>
                <a:srgbClr val="A5A5A5">
                  <a:lumMod val="50000"/>
                </a:srgbClr>
              </a:solidFill>
              <a:ea typeface="+mn-ea"/>
            </a:endParaRPr>
          </a:p>
        </p:txBody>
      </p:sp>
      <p:sp>
        <p:nvSpPr>
          <p:cNvPr id="12" name="Slide Number Placeholder 15"/>
          <p:cNvSpPr>
            <a:spLocks noGrp="1"/>
          </p:cNvSpPr>
          <p:nvPr>
            <p:ph type="sldNum" sz="quarter" idx="4"/>
          </p:nvPr>
        </p:nvSpPr>
        <p:spPr>
          <a:xfrm>
            <a:off x="6553200" y="6524596"/>
            <a:ext cx="2133600" cy="365125"/>
          </a:xfrm>
          <a:prstGeom prst="rect">
            <a:avLst/>
          </a:prstGeom>
        </p:spPr>
        <p:txBody>
          <a:bodyPr vert="horz" lIns="91440" tIns="45720" rIns="91440" bIns="45720" rtlCol="0" anchor="ctr"/>
          <a:lstStyle>
            <a:lvl1pPr algn="r">
              <a:defRPr sz="800">
                <a:solidFill>
                  <a:schemeClr val="accent1">
                    <a:lumMod val="50000"/>
                  </a:schemeClr>
                </a:solidFill>
                <a:latin typeface="Arial" pitchFamily="34" charset="0"/>
                <a:cs typeface="Arial" pitchFamily="34" charset="0"/>
              </a:defRPr>
            </a:lvl1pPr>
          </a:lstStyle>
          <a:p>
            <a:fld id="{3F6621DC-843C-43EE-A240-5DB571D5043A}" type="slidenum">
              <a:rPr lang="en-US" smtClean="0">
                <a:solidFill>
                  <a:srgbClr val="A5A5A5">
                    <a:lumMod val="50000"/>
                  </a:srgbClr>
                </a:solidFill>
              </a:rPr>
              <a:pPr/>
              <a:t>‹#›</a:t>
            </a:fld>
            <a:endParaRPr lang="en-US" dirty="0">
              <a:solidFill>
                <a:srgbClr val="A5A5A5">
                  <a:lumMod val="50000"/>
                </a:srgbClr>
              </a:solidFill>
            </a:endParaRPr>
          </a:p>
        </p:txBody>
      </p:sp>
    </p:spTree>
    <p:extLst>
      <p:ext uri="{BB962C8B-B14F-4D97-AF65-F5344CB8AC3E}">
        <p14:creationId xmlns:p14="http://schemas.microsoft.com/office/powerpoint/2010/main" val="138511072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7" name="Rectangle 6"/>
          <p:cNvSpPr/>
          <p:nvPr userDrawn="1"/>
        </p:nvSpPr>
        <p:spPr>
          <a:xfrm>
            <a:off x="228600" y="228604"/>
            <a:ext cx="8686800" cy="6400799"/>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2" name="Title 1"/>
          <p:cNvSpPr>
            <a:spLocks noGrp="1"/>
          </p:cNvSpPr>
          <p:nvPr>
            <p:ph type="title" hasCustomPrompt="1"/>
          </p:nvPr>
        </p:nvSpPr>
        <p:spPr>
          <a:xfrm>
            <a:off x="457200" y="914400"/>
            <a:ext cx="8229600" cy="1143000"/>
          </a:xfrm>
        </p:spPr>
        <p:txBody>
          <a:bodyPr>
            <a:normAutofit/>
          </a:bodyPr>
          <a:lstStyle>
            <a:lvl1pPr algn="ctr">
              <a:defRPr sz="4200"/>
            </a:lvl1pPr>
          </a:lstStyle>
          <a:p>
            <a:r>
              <a:rPr lang="en-US" dirty="0" smtClean="0"/>
              <a:t>Presentation 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0476" y="3352807"/>
            <a:ext cx="2490788" cy="1093417"/>
          </a:xfrm>
          <a:prstGeom prst="rect">
            <a:avLst/>
          </a:prstGeom>
        </p:spPr>
      </p:pic>
      <p:sp>
        <p:nvSpPr>
          <p:cNvPr id="8" name="Text Placeholder 7"/>
          <p:cNvSpPr>
            <a:spLocks noGrp="1"/>
          </p:cNvSpPr>
          <p:nvPr>
            <p:ph type="body" sz="quarter" idx="13" hasCustomPrompt="1"/>
          </p:nvPr>
        </p:nvSpPr>
        <p:spPr>
          <a:xfrm>
            <a:off x="457200" y="2057400"/>
            <a:ext cx="8229600" cy="914400"/>
          </a:xfrm>
        </p:spPr>
        <p:txBody>
          <a:bodyPr>
            <a:normAutofit/>
          </a:bodyPr>
          <a:lstStyle>
            <a:lvl1pPr marL="0" indent="0" algn="ctr">
              <a:buNone/>
              <a:defRPr sz="2800" baseline="0"/>
            </a:lvl1pPr>
          </a:lstStyle>
          <a:p>
            <a:pPr lvl="0"/>
            <a:r>
              <a:rPr lang="en-US" dirty="0" smtClean="0"/>
              <a:t>Presenter Name and Title</a:t>
            </a:r>
            <a:endParaRPr lang="en-US" dirty="0"/>
          </a:p>
        </p:txBody>
      </p:sp>
      <p:sp>
        <p:nvSpPr>
          <p:cNvPr id="10" name="Text Placeholder 9"/>
          <p:cNvSpPr>
            <a:spLocks noGrp="1"/>
          </p:cNvSpPr>
          <p:nvPr>
            <p:ph type="body" sz="quarter" idx="14" hasCustomPrompt="1"/>
          </p:nvPr>
        </p:nvSpPr>
        <p:spPr>
          <a:xfrm>
            <a:off x="152400" y="5486400"/>
            <a:ext cx="8839200" cy="762000"/>
          </a:xfrm>
        </p:spPr>
        <p:txBody>
          <a:bodyPr>
            <a:normAutofit/>
          </a:bodyPr>
          <a:lstStyle>
            <a:lvl1pPr marL="0" indent="0" algn="ctr">
              <a:buNone/>
              <a:defRPr sz="2000" i="1"/>
            </a:lvl1pPr>
          </a:lstStyle>
          <a:p>
            <a:pPr lvl="0"/>
            <a:r>
              <a:rPr lang="en-US" dirty="0" smtClean="0"/>
              <a:t>Click to insert date</a:t>
            </a:r>
            <a:endParaRPr lang="en-US" dirty="0"/>
          </a:p>
        </p:txBody>
      </p:sp>
    </p:spTree>
    <p:extLst>
      <p:ext uri="{BB962C8B-B14F-4D97-AF65-F5344CB8AC3E}">
        <p14:creationId xmlns:p14="http://schemas.microsoft.com/office/powerpoint/2010/main" val="4199013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hart or Graphic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7" name="Straight Connector 6"/>
          <p:cNvCxnSpPr/>
          <p:nvPr userDrawn="1"/>
        </p:nvCxnSpPr>
        <p:spPr>
          <a:xfrm>
            <a:off x="457200" y="304800"/>
            <a:ext cx="8229600"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14"/>
          <p:cNvSpPr>
            <a:spLocks noGrp="1"/>
          </p:cNvSpPr>
          <p:nvPr>
            <p:ph type="ftr" sz="quarter" idx="3"/>
          </p:nvPr>
        </p:nvSpPr>
        <p:spPr>
          <a:xfrm>
            <a:off x="457200" y="6492876"/>
            <a:ext cx="2590800" cy="365125"/>
          </a:xfrm>
          <a:prstGeom prst="rect">
            <a:avLst/>
          </a:prstGeom>
        </p:spPr>
        <p:txBody>
          <a:bodyPr vert="horz" lIns="91440" tIns="45720" rIns="91440" bIns="45720" rtlCol="0" anchor="ctr"/>
          <a:lstStyle>
            <a:lvl1pPr algn="l">
              <a:defRPr sz="800">
                <a:solidFill>
                  <a:schemeClr val="accent1">
                    <a:lumMod val="50000"/>
                  </a:schemeClr>
                </a:solidFill>
                <a:latin typeface="Arial" pitchFamily="34" charset="0"/>
                <a:cs typeface="Arial" pitchFamily="34" charset="0"/>
              </a:defRPr>
            </a:lvl1pPr>
          </a:lstStyle>
          <a:p>
            <a:pPr fontAlgn="auto">
              <a:spcBef>
                <a:spcPts val="0"/>
              </a:spcBef>
              <a:spcAft>
                <a:spcPts val="0"/>
              </a:spcAft>
            </a:pPr>
            <a:endParaRPr lang="en-US" b="0" dirty="0">
              <a:solidFill>
                <a:srgbClr val="A5A5A5">
                  <a:lumMod val="50000"/>
                </a:srgbClr>
              </a:solidFill>
              <a:ea typeface="+mn-ea"/>
            </a:endParaRPr>
          </a:p>
        </p:txBody>
      </p:sp>
      <p:sp>
        <p:nvSpPr>
          <p:cNvPr id="12" name="Slide Number Placeholder 15"/>
          <p:cNvSpPr>
            <a:spLocks noGrp="1"/>
          </p:cNvSpPr>
          <p:nvPr>
            <p:ph type="sldNum" sz="quarter" idx="4"/>
          </p:nvPr>
        </p:nvSpPr>
        <p:spPr>
          <a:xfrm>
            <a:off x="6553200" y="6524596"/>
            <a:ext cx="2133600" cy="365125"/>
          </a:xfrm>
          <a:prstGeom prst="rect">
            <a:avLst/>
          </a:prstGeom>
        </p:spPr>
        <p:txBody>
          <a:bodyPr vert="horz" lIns="91440" tIns="45720" rIns="91440" bIns="45720" rtlCol="0" anchor="ctr"/>
          <a:lstStyle>
            <a:lvl1pPr algn="r">
              <a:defRPr sz="800">
                <a:solidFill>
                  <a:schemeClr val="accent1">
                    <a:lumMod val="50000"/>
                  </a:schemeClr>
                </a:solidFill>
                <a:latin typeface="Arial" pitchFamily="34" charset="0"/>
                <a:cs typeface="Arial" pitchFamily="34" charset="0"/>
              </a:defRPr>
            </a:lvl1pPr>
          </a:lstStyle>
          <a:p>
            <a:fld id="{3F6621DC-843C-43EE-A240-5DB571D5043A}" type="slidenum">
              <a:rPr lang="en-US" smtClean="0">
                <a:solidFill>
                  <a:srgbClr val="A5A5A5">
                    <a:lumMod val="50000"/>
                  </a:srgbClr>
                </a:solidFill>
              </a:rPr>
              <a:pPr/>
              <a:t>‹#›</a:t>
            </a:fld>
            <a:endParaRPr lang="en-US" dirty="0">
              <a:solidFill>
                <a:srgbClr val="A5A5A5">
                  <a:lumMod val="50000"/>
                </a:srgbClr>
              </a:solidFill>
            </a:endParaRPr>
          </a:p>
        </p:txBody>
      </p:sp>
      <p:sp>
        <p:nvSpPr>
          <p:cNvPr id="9" name="Text Placeholder 4"/>
          <p:cNvSpPr>
            <a:spLocks noGrp="1"/>
          </p:cNvSpPr>
          <p:nvPr userDrawn="1"/>
        </p:nvSpPr>
        <p:spPr>
          <a:xfrm>
            <a:off x="457200" y="1381125"/>
            <a:ext cx="8229600" cy="11334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2800" b="0" dirty="0">
                <a:solidFill>
                  <a:srgbClr val="363636"/>
                </a:solidFill>
              </a:rPr>
              <a:t>Lorem ipsum dolor sit amet, consectetur adipiscing elit. </a:t>
            </a:r>
            <a:r>
              <a:rPr lang="en-US" sz="2800" b="0" dirty="0" smtClean="0">
                <a:solidFill>
                  <a:srgbClr val="363636"/>
                </a:solidFill>
              </a:rPr>
              <a:t>In orci arcu, suscipit id congue feugiat.</a:t>
            </a:r>
            <a:endParaRPr lang="en-US" sz="2800" b="0" dirty="0">
              <a:solidFill>
                <a:srgbClr val="363636"/>
              </a:solidFill>
            </a:endParaRPr>
          </a:p>
        </p:txBody>
      </p:sp>
    </p:spTree>
    <p:extLst>
      <p:ext uri="{BB962C8B-B14F-4D97-AF65-F5344CB8AC3E}">
        <p14:creationId xmlns:p14="http://schemas.microsoft.com/office/powerpoint/2010/main" val="54368755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Agend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7" name="Text Placeholder 6"/>
          <p:cNvSpPr>
            <a:spLocks noGrp="1"/>
          </p:cNvSpPr>
          <p:nvPr>
            <p:ph type="body" sz="quarter" idx="13" hasCustomPrompt="1"/>
          </p:nvPr>
        </p:nvSpPr>
        <p:spPr>
          <a:xfrm>
            <a:off x="1295400" y="1447800"/>
            <a:ext cx="7315200" cy="4572000"/>
          </a:xfrm>
        </p:spPr>
        <p:txBody>
          <a:bodyPr/>
          <a:lstStyle>
            <a:lvl1pPr>
              <a:lnSpc>
                <a:spcPct val="150000"/>
              </a:lnSpc>
              <a:defRPr baseline="0"/>
            </a:lvl1pPr>
          </a:lstStyle>
          <a:p>
            <a:pPr lvl="0"/>
            <a:r>
              <a:rPr lang="en-US" dirty="0" smtClean="0"/>
              <a:t>Agenda Item 1</a:t>
            </a:r>
          </a:p>
          <a:p>
            <a:pPr lvl="0"/>
            <a:r>
              <a:rPr lang="en-US" dirty="0" smtClean="0"/>
              <a:t>Agenda Item 2</a:t>
            </a:r>
          </a:p>
          <a:p>
            <a:pPr lvl="0"/>
            <a:r>
              <a:rPr lang="en-US" dirty="0" smtClean="0"/>
              <a:t>Agenda Item 3</a:t>
            </a:r>
          </a:p>
          <a:p>
            <a:pPr lvl="0"/>
            <a:r>
              <a:rPr lang="en-US" dirty="0" smtClean="0"/>
              <a:t>Agenda Item 4</a:t>
            </a:r>
          </a:p>
        </p:txBody>
      </p:sp>
      <p:sp>
        <p:nvSpPr>
          <p:cNvPr id="11" name="Footer Placeholder 14"/>
          <p:cNvSpPr>
            <a:spLocks noGrp="1"/>
          </p:cNvSpPr>
          <p:nvPr>
            <p:ph type="ftr" sz="quarter" idx="3"/>
          </p:nvPr>
        </p:nvSpPr>
        <p:spPr>
          <a:xfrm>
            <a:off x="457200" y="6492876"/>
            <a:ext cx="2590800" cy="365125"/>
          </a:xfrm>
          <a:prstGeom prst="rect">
            <a:avLst/>
          </a:prstGeom>
        </p:spPr>
        <p:txBody>
          <a:bodyPr vert="horz" lIns="91440" tIns="45720" rIns="91440" bIns="45720" rtlCol="0" anchor="ctr"/>
          <a:lstStyle>
            <a:lvl1pPr algn="l">
              <a:defRPr sz="800">
                <a:solidFill>
                  <a:schemeClr val="accent1">
                    <a:lumMod val="50000"/>
                  </a:schemeClr>
                </a:solidFill>
                <a:latin typeface="Arial" pitchFamily="34" charset="0"/>
                <a:cs typeface="Arial" pitchFamily="34" charset="0"/>
              </a:defRPr>
            </a:lvl1pPr>
          </a:lstStyle>
          <a:p>
            <a:pPr fontAlgn="auto">
              <a:spcBef>
                <a:spcPts val="0"/>
              </a:spcBef>
              <a:spcAft>
                <a:spcPts val="0"/>
              </a:spcAft>
            </a:pPr>
            <a:endParaRPr lang="en-US" b="0" dirty="0">
              <a:solidFill>
                <a:srgbClr val="A5A5A5">
                  <a:lumMod val="50000"/>
                </a:srgbClr>
              </a:solidFill>
              <a:ea typeface="+mn-ea"/>
            </a:endParaRPr>
          </a:p>
        </p:txBody>
      </p:sp>
      <p:sp>
        <p:nvSpPr>
          <p:cNvPr id="12" name="Slide Number Placeholder 15"/>
          <p:cNvSpPr>
            <a:spLocks noGrp="1"/>
          </p:cNvSpPr>
          <p:nvPr>
            <p:ph type="sldNum" sz="quarter" idx="4"/>
          </p:nvPr>
        </p:nvSpPr>
        <p:spPr>
          <a:xfrm>
            <a:off x="6553200" y="6524596"/>
            <a:ext cx="2133600" cy="365125"/>
          </a:xfrm>
          <a:prstGeom prst="rect">
            <a:avLst/>
          </a:prstGeom>
        </p:spPr>
        <p:txBody>
          <a:bodyPr vert="horz" lIns="91440" tIns="45720" rIns="91440" bIns="45720" rtlCol="0" anchor="ctr"/>
          <a:lstStyle>
            <a:lvl1pPr algn="r">
              <a:defRPr sz="800">
                <a:solidFill>
                  <a:schemeClr val="accent1">
                    <a:lumMod val="50000"/>
                  </a:schemeClr>
                </a:solidFill>
                <a:latin typeface="Arial" pitchFamily="34" charset="0"/>
                <a:cs typeface="Arial" pitchFamily="34" charset="0"/>
              </a:defRPr>
            </a:lvl1pPr>
          </a:lstStyle>
          <a:p>
            <a:fld id="{3F6621DC-843C-43EE-A240-5DB571D5043A}" type="slidenum">
              <a:rPr lang="en-US" smtClean="0">
                <a:solidFill>
                  <a:srgbClr val="A5A5A5">
                    <a:lumMod val="50000"/>
                  </a:srgbClr>
                </a:solidFill>
              </a:rPr>
              <a:pPr/>
              <a:t>‹#›</a:t>
            </a:fld>
            <a:endParaRPr lang="en-US" dirty="0">
              <a:solidFill>
                <a:srgbClr val="A5A5A5">
                  <a:lumMod val="50000"/>
                </a:srgbClr>
              </a:solidFill>
            </a:endParaRPr>
          </a:p>
        </p:txBody>
      </p:sp>
    </p:spTree>
    <p:extLst>
      <p:ext uri="{BB962C8B-B14F-4D97-AF65-F5344CB8AC3E}">
        <p14:creationId xmlns:p14="http://schemas.microsoft.com/office/powerpoint/2010/main" val="356423097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851817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hart and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457200" y="1447800"/>
            <a:ext cx="396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 Placeholder 6"/>
          <p:cNvSpPr>
            <a:spLocks noGrp="1"/>
          </p:cNvSpPr>
          <p:nvPr>
            <p:ph type="body" sz="quarter" idx="14"/>
          </p:nvPr>
        </p:nvSpPr>
        <p:spPr>
          <a:xfrm>
            <a:off x="4724400" y="1447800"/>
            <a:ext cx="396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Footer Placeholder 14"/>
          <p:cNvSpPr>
            <a:spLocks noGrp="1"/>
          </p:cNvSpPr>
          <p:nvPr>
            <p:ph type="ftr" sz="quarter" idx="3"/>
          </p:nvPr>
        </p:nvSpPr>
        <p:spPr>
          <a:xfrm>
            <a:off x="457200" y="6492876"/>
            <a:ext cx="2590800" cy="365125"/>
          </a:xfrm>
          <a:prstGeom prst="rect">
            <a:avLst/>
          </a:prstGeom>
        </p:spPr>
        <p:txBody>
          <a:bodyPr vert="horz" lIns="91440" tIns="45720" rIns="91440" bIns="45720" rtlCol="0" anchor="ctr"/>
          <a:lstStyle>
            <a:lvl1pPr algn="l">
              <a:defRPr sz="800">
                <a:solidFill>
                  <a:schemeClr val="accent1">
                    <a:lumMod val="50000"/>
                  </a:schemeClr>
                </a:solidFill>
                <a:latin typeface="Arial" pitchFamily="34" charset="0"/>
                <a:cs typeface="Arial" pitchFamily="34" charset="0"/>
              </a:defRPr>
            </a:lvl1pPr>
          </a:lstStyle>
          <a:p>
            <a:pPr fontAlgn="auto">
              <a:spcBef>
                <a:spcPts val="0"/>
              </a:spcBef>
              <a:spcAft>
                <a:spcPts val="0"/>
              </a:spcAft>
            </a:pPr>
            <a:endParaRPr lang="en-US" b="0" dirty="0">
              <a:solidFill>
                <a:srgbClr val="A5A5A5">
                  <a:lumMod val="50000"/>
                </a:srgbClr>
              </a:solidFill>
              <a:ea typeface="+mn-ea"/>
            </a:endParaRPr>
          </a:p>
        </p:txBody>
      </p:sp>
      <p:sp>
        <p:nvSpPr>
          <p:cNvPr id="12" name="Slide Number Placeholder 15"/>
          <p:cNvSpPr>
            <a:spLocks noGrp="1"/>
          </p:cNvSpPr>
          <p:nvPr>
            <p:ph type="sldNum" sz="quarter" idx="4"/>
          </p:nvPr>
        </p:nvSpPr>
        <p:spPr>
          <a:xfrm>
            <a:off x="6553200" y="6524596"/>
            <a:ext cx="2133600" cy="365125"/>
          </a:xfrm>
          <a:prstGeom prst="rect">
            <a:avLst/>
          </a:prstGeom>
        </p:spPr>
        <p:txBody>
          <a:bodyPr vert="horz" lIns="91440" tIns="45720" rIns="91440" bIns="45720" rtlCol="0" anchor="ctr"/>
          <a:lstStyle>
            <a:lvl1pPr algn="r">
              <a:defRPr sz="800">
                <a:solidFill>
                  <a:schemeClr val="accent1">
                    <a:lumMod val="50000"/>
                  </a:schemeClr>
                </a:solidFill>
                <a:latin typeface="Arial" pitchFamily="34" charset="0"/>
                <a:cs typeface="Arial" pitchFamily="34" charset="0"/>
              </a:defRPr>
            </a:lvl1pPr>
          </a:lstStyle>
          <a:p>
            <a:fld id="{3F6621DC-843C-43EE-A240-5DB571D5043A}" type="slidenum">
              <a:rPr lang="en-US" smtClean="0">
                <a:solidFill>
                  <a:srgbClr val="A5A5A5">
                    <a:lumMod val="50000"/>
                  </a:srgbClr>
                </a:solidFill>
              </a:rPr>
              <a:pPr/>
              <a:t>‹#›</a:t>
            </a:fld>
            <a:endParaRPr lang="en-US" dirty="0">
              <a:solidFill>
                <a:srgbClr val="A5A5A5">
                  <a:lumMod val="50000"/>
                </a:srgbClr>
              </a:solidFill>
            </a:endParaRPr>
          </a:p>
        </p:txBody>
      </p:sp>
    </p:spTree>
    <p:extLst>
      <p:ext uri="{BB962C8B-B14F-4D97-AF65-F5344CB8AC3E}">
        <p14:creationId xmlns:p14="http://schemas.microsoft.com/office/powerpoint/2010/main" val="349933500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Header and Sub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47" y="337184"/>
            <a:ext cx="8348472" cy="461665"/>
          </a:xfrm>
          <a:prstGeom prst="rect">
            <a:avLst/>
          </a:prstGeom>
        </p:spPr>
        <p:txBody>
          <a:bodyPr>
            <a:spAutoFit/>
          </a:bodyPr>
          <a:lstStyle>
            <a:lvl1pPr>
              <a:defRPr sz="2400" b="1">
                <a:solidFill>
                  <a:schemeClr val="tx2"/>
                </a:solidFill>
              </a:defRPr>
            </a:lvl1pPr>
          </a:lstStyle>
          <a:p>
            <a:r>
              <a:rPr lang="en-US" dirty="0" smtClean="0"/>
              <a:t>Click to add header</a:t>
            </a:r>
            <a:endParaRPr lang="en-US" dirty="0"/>
          </a:p>
        </p:txBody>
      </p:sp>
      <p:sp>
        <p:nvSpPr>
          <p:cNvPr id="6" name="Text Placeholder 5"/>
          <p:cNvSpPr>
            <a:spLocks noGrp="1"/>
          </p:cNvSpPr>
          <p:nvPr>
            <p:ph type="body" sz="quarter" idx="12" hasCustomPrompt="1"/>
          </p:nvPr>
        </p:nvSpPr>
        <p:spPr>
          <a:xfrm>
            <a:off x="384047" y="718977"/>
            <a:ext cx="8348472" cy="338554"/>
          </a:xfrm>
          <a:prstGeom prst="rect">
            <a:avLst/>
          </a:prstGeom>
        </p:spPr>
        <p:txBody>
          <a:bodyPr>
            <a:spAutoFit/>
          </a:bodyPr>
          <a:lstStyle>
            <a:lvl1pPr marL="0" indent="0">
              <a:spcBef>
                <a:spcPts val="0"/>
              </a:spcBef>
              <a:buFontTx/>
              <a:buNone/>
              <a:defRPr sz="1600" b="0" i="1">
                <a:solidFill>
                  <a:schemeClr val="tx2"/>
                </a:solidFill>
                <a:latin typeface="Georgia" pitchFamily="18" charset="0"/>
              </a:defRPr>
            </a:lvl1pPr>
            <a:lvl2pPr marL="0" indent="0">
              <a:spcBef>
                <a:spcPts val="0"/>
              </a:spcBef>
              <a:buFontTx/>
              <a:buNone/>
              <a:defRPr sz="1600" b="0" i="1">
                <a:solidFill>
                  <a:schemeClr val="accent6"/>
                </a:solidFill>
              </a:defRPr>
            </a:lvl2pPr>
            <a:lvl3pPr marL="0" indent="0">
              <a:spcBef>
                <a:spcPts val="0"/>
              </a:spcBef>
              <a:buFontTx/>
              <a:buNone/>
              <a:defRPr sz="1600" b="0" i="1">
                <a:solidFill>
                  <a:schemeClr val="accent6"/>
                </a:solidFill>
              </a:defRPr>
            </a:lvl3pPr>
            <a:lvl4pPr marL="0" indent="0">
              <a:spcBef>
                <a:spcPts val="0"/>
              </a:spcBef>
              <a:buFontTx/>
              <a:buNone/>
              <a:defRPr sz="1600" b="0" i="1">
                <a:solidFill>
                  <a:schemeClr val="accent6"/>
                </a:solidFill>
              </a:defRPr>
            </a:lvl4pPr>
            <a:lvl5pPr marL="0" indent="0">
              <a:spcBef>
                <a:spcPts val="0"/>
              </a:spcBef>
              <a:buFontTx/>
              <a:buNone/>
              <a:defRPr sz="1600" b="0" i="1">
                <a:solidFill>
                  <a:schemeClr val="accent6"/>
                </a:solidFill>
              </a:defRPr>
            </a:lvl5pPr>
          </a:lstStyle>
          <a:p>
            <a:pPr lvl="0"/>
            <a:r>
              <a:rPr lang="en-US" dirty="0" smtClean="0"/>
              <a:t>Click to add subhead</a:t>
            </a:r>
          </a:p>
        </p:txBody>
      </p:sp>
      <p:sp>
        <p:nvSpPr>
          <p:cNvPr id="4" name="Footer Placeholder 3"/>
          <p:cNvSpPr>
            <a:spLocks noGrp="1"/>
          </p:cNvSpPr>
          <p:nvPr>
            <p:ph type="ftr" sz="quarter" idx="13"/>
          </p:nvPr>
        </p:nvSpPr>
        <p:spPr>
          <a:xfrm>
            <a:off x="0" y="6629400"/>
            <a:ext cx="9144000" cy="228600"/>
          </a:xfrm>
          <a:prstGeom prst="rect">
            <a:avLst/>
          </a:prstGeom>
        </p:spPr>
        <p:txBody>
          <a:bodyPr/>
          <a:lstStyle>
            <a:lvl1pPr algn="ctr">
              <a:defRPr sz="900" dirty="0">
                <a:solidFill>
                  <a:schemeClr val="bg1"/>
                </a:solidFill>
              </a:defRPr>
            </a:lvl1pPr>
          </a:lstStyle>
          <a:p>
            <a:endParaRPr lang="en-US" dirty="0"/>
          </a:p>
        </p:txBody>
      </p:sp>
      <p:sp>
        <p:nvSpPr>
          <p:cNvPr id="5" name="Date Placeholder 3"/>
          <p:cNvSpPr>
            <a:spLocks noGrp="1"/>
          </p:cNvSpPr>
          <p:nvPr>
            <p:ph type="dt" sz="half" idx="11"/>
          </p:nvPr>
        </p:nvSpPr>
        <p:spPr>
          <a:xfrm>
            <a:off x="457200" y="6629400"/>
            <a:ext cx="2133600" cy="228600"/>
          </a:xfrm>
          <a:prstGeom prst="rect">
            <a:avLst/>
          </a:prstGeom>
        </p:spPr>
        <p:txBody>
          <a:bodyPr/>
          <a:lstStyle>
            <a:lvl1pPr>
              <a:defRPr sz="900">
                <a:solidFill>
                  <a:srgbClr val="FFFFFF"/>
                </a:solidFill>
              </a:defRPr>
            </a:lvl1pPr>
          </a:lstStyle>
          <a:p>
            <a:endParaRPr lang="en-US" dirty="0"/>
          </a:p>
        </p:txBody>
      </p:sp>
    </p:spTree>
    <p:extLst>
      <p:ext uri="{BB962C8B-B14F-4D97-AF65-F5344CB8AC3E}">
        <p14:creationId xmlns:p14="http://schemas.microsoft.com/office/powerpoint/2010/main" val="145928404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Basic Slide_0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lIns="0" tIns="0" rIns="0" bIns="0"/>
          <a:lstStyle>
            <a:lvl1pPr algn="l">
              <a:defRPr>
                <a:solidFill>
                  <a:srgbClr val="236192"/>
                </a:solidFill>
                <a:latin typeface="Arial"/>
                <a:cs typeface="Arial"/>
              </a:defRPr>
            </a:lvl1pPr>
          </a:lstStyle>
          <a:p>
            <a:r>
              <a:rPr lang="en-US" dirty="0" smtClean="0"/>
              <a:t>Click to edit Master title style</a:t>
            </a:r>
            <a:endParaRPr lang="en-US" dirty="0"/>
          </a:p>
        </p:txBody>
      </p:sp>
      <p:sp>
        <p:nvSpPr>
          <p:cNvPr id="17" name="Text Placeholder 16"/>
          <p:cNvSpPr>
            <a:spLocks noGrp="1"/>
          </p:cNvSpPr>
          <p:nvPr>
            <p:ph type="body" sz="quarter" idx="13"/>
          </p:nvPr>
        </p:nvSpPr>
        <p:spPr>
          <a:xfrm>
            <a:off x="927558" y="1146522"/>
            <a:ext cx="7312722" cy="46830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033455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ck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8909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image content">
    <p:spTree>
      <p:nvGrpSpPr>
        <p:cNvPr id="1" name=""/>
        <p:cNvGrpSpPr/>
        <p:nvPr/>
      </p:nvGrpSpPr>
      <p:grpSpPr>
        <a:xfrm>
          <a:off x="0" y="0"/>
          <a:ext cx="0" cy="0"/>
          <a:chOff x="0" y="0"/>
          <a:chExt cx="0" cy="0"/>
        </a:xfrm>
      </p:grpSpPr>
      <p:sp>
        <p:nvSpPr>
          <p:cNvPr id="2" name="Title 1"/>
          <p:cNvSpPr>
            <a:spLocks noGrp="1"/>
          </p:cNvSpPr>
          <p:nvPr>
            <p:ph type="title"/>
          </p:nvPr>
        </p:nvSpPr>
        <p:spPr>
          <a:xfrm>
            <a:off x="311150" y="1"/>
            <a:ext cx="8241866" cy="860612"/>
          </a:xfrm>
          <a:prstGeom prst="rect">
            <a:avLst/>
          </a:prstGeom>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311150" y="1280160"/>
            <a:ext cx="3941762" cy="2332616"/>
          </a:xfrm>
          <a:prstGeom prst="rect">
            <a:avLst/>
          </a:prstGeom>
        </p:spPr>
        <p:txBody>
          <a:bodyPr/>
          <a:lstStyle>
            <a:lvl1pPr marL="0" indent="0">
              <a:buNone/>
              <a:defRPr/>
            </a:lvl1pPr>
          </a:lstStyle>
          <a:p>
            <a:r>
              <a:rPr lang="en-US" dirty="0" smtClean="0"/>
              <a:t>Click icon to add picture</a:t>
            </a:r>
            <a:endParaRPr lang="en-US" dirty="0"/>
          </a:p>
        </p:txBody>
      </p:sp>
      <p:sp>
        <p:nvSpPr>
          <p:cNvPr id="9" name="Content Placeholder 8"/>
          <p:cNvSpPr>
            <a:spLocks noGrp="1"/>
          </p:cNvSpPr>
          <p:nvPr>
            <p:ph sz="quarter" idx="14"/>
          </p:nvPr>
        </p:nvSpPr>
        <p:spPr>
          <a:xfrm>
            <a:off x="4474278" y="1279525"/>
            <a:ext cx="3734993" cy="4772025"/>
          </a:xfrm>
          <a:prstGeom prst="rect">
            <a:avLst/>
          </a:prstGeom>
        </p:spPr>
        <p:txBody>
          <a:bodyPr/>
          <a:lstStyle>
            <a:lvl1pPr marL="320040" indent="-320040">
              <a:defRPr sz="2400"/>
            </a:lvl1pPr>
            <a:lvl2pPr>
              <a:defRPr sz="2200"/>
            </a:lvl2pPr>
            <a:lvl3pPr>
              <a:defRPr sz="2000"/>
            </a:lvl3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5"/>
          <p:cNvSpPr>
            <a:spLocks noGrp="1"/>
          </p:cNvSpPr>
          <p:nvPr>
            <p:ph type="pic" sz="quarter" idx="15"/>
          </p:nvPr>
        </p:nvSpPr>
        <p:spPr>
          <a:xfrm>
            <a:off x="311150" y="3718934"/>
            <a:ext cx="3941762" cy="2332616"/>
          </a:xfrm>
          <a:prstGeom prst="rect">
            <a:avLst/>
          </a:prstGeom>
        </p:spPr>
        <p:txBody>
          <a:bodyPr/>
          <a:lstStyle>
            <a:lvl1pPr marL="0" indent="0">
              <a:buNone/>
              <a:defRPr/>
            </a:lvl1pPr>
          </a:lstStyle>
          <a:p>
            <a:r>
              <a:rPr lang="en-US" dirty="0" smtClean="0"/>
              <a:t>Click icon to add picture</a:t>
            </a:r>
            <a:endParaRPr lang="en-US" dirty="0"/>
          </a:p>
        </p:txBody>
      </p:sp>
    </p:spTree>
    <p:extLst>
      <p:ext uri="{BB962C8B-B14F-4D97-AF65-F5344CB8AC3E}">
        <p14:creationId xmlns:p14="http://schemas.microsoft.com/office/powerpoint/2010/main" val="14898934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3581400" y="6305550"/>
            <a:ext cx="2133600" cy="476250"/>
          </a:xfrm>
          <a:prstGeom prst="rect">
            <a:avLst/>
          </a:prstGeom>
          <a:ln/>
        </p:spPr>
        <p:txBody>
          <a:bodyPr/>
          <a:lstStyle>
            <a:lvl1pPr>
              <a:defRPr/>
            </a:lvl1pPr>
          </a:lstStyle>
          <a:p>
            <a:fld id="{FA9F9B30-12AA-4AA6-8416-0BCCDE423DBF}" type="datetime1">
              <a:rPr lang="en-US" smtClean="0"/>
              <a:pPr/>
              <a:t>10/18/2014</a:t>
            </a:fld>
            <a:endParaRPr lang="en-US" dirty="0"/>
          </a:p>
        </p:txBody>
      </p:sp>
      <p:sp>
        <p:nvSpPr>
          <p:cNvPr id="6" name="Rectangle 10"/>
          <p:cNvSpPr>
            <a:spLocks noGrp="1" noChangeArrowheads="1"/>
          </p:cNvSpPr>
          <p:nvPr>
            <p:ph type="ftr" sz="quarter" idx="11"/>
          </p:nvPr>
        </p:nvSpPr>
        <p:spPr>
          <a:xfrm>
            <a:off x="5715000" y="6305550"/>
            <a:ext cx="2895600" cy="476250"/>
          </a:xfrm>
          <a:prstGeom prst="rect">
            <a:avLst/>
          </a:prstGeom>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fld id="{FAFBD04E-FB58-44DC-AFB2-B326B5C8CDA5}" type="slidenum">
              <a:rPr lang="en-US"/>
              <a:pPr/>
              <a:t>‹#›</a:t>
            </a:fld>
            <a:endParaRPr lang="en-US" dirty="0"/>
          </a:p>
        </p:txBody>
      </p:sp>
    </p:spTree>
    <p:extLst>
      <p:ext uri="{BB962C8B-B14F-4D97-AF65-F5344CB8AC3E}">
        <p14:creationId xmlns:p14="http://schemas.microsoft.com/office/powerpoint/2010/main" val="2285849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Cerner - Primary Image and Title">
    <p:spTree>
      <p:nvGrpSpPr>
        <p:cNvPr id="1" name=""/>
        <p:cNvGrpSpPr/>
        <p:nvPr/>
      </p:nvGrpSpPr>
      <p:grpSpPr>
        <a:xfrm>
          <a:off x="0" y="0"/>
          <a:ext cx="0" cy="0"/>
          <a:chOff x="0" y="0"/>
          <a:chExt cx="0" cy="0"/>
        </a:xfrm>
      </p:grpSpPr>
      <p:sp>
        <p:nvSpPr>
          <p:cNvPr id="5" name="Rectangle 66"/>
          <p:cNvSpPr>
            <a:spLocks noGrp="1" noChangeArrowheads="1"/>
          </p:cNvSpPr>
          <p:nvPr userDrawn="1"/>
        </p:nvSpPr>
        <p:spPr bwMode="auto">
          <a:xfrm>
            <a:off x="8540750" y="6621463"/>
            <a:ext cx="533400" cy="228600"/>
          </a:xfrm>
          <a:prstGeom prst="rect">
            <a:avLst/>
          </a:prstGeom>
          <a:noFill/>
          <a:ln w="9525">
            <a:noFill/>
            <a:miter lim="800000"/>
            <a:headEnd/>
            <a:tailEnd/>
          </a:ln>
        </p:spPr>
        <p:txBody>
          <a:bodyPr/>
          <a:lstStyle/>
          <a:p>
            <a:pPr algn="r" eaLnBrk="0" fontAlgn="base" hangingPunct="0">
              <a:spcBef>
                <a:spcPct val="0"/>
              </a:spcBef>
              <a:spcAft>
                <a:spcPct val="0"/>
              </a:spcAft>
            </a:pPr>
            <a:fld id="{AB587100-72A4-4901-96D6-25F071122115}" type="slidenum">
              <a:rPr lang="en-US" sz="1200">
                <a:solidFill>
                  <a:srgbClr val="808080"/>
                </a:solidFill>
                <a:latin typeface="Franklin Gothic Book" pitchFamily="34" charset="0"/>
              </a:rPr>
              <a:pPr algn="r" eaLnBrk="0" fontAlgn="base" hangingPunct="0">
                <a:spcBef>
                  <a:spcPct val="0"/>
                </a:spcBef>
                <a:spcAft>
                  <a:spcPct val="0"/>
                </a:spcAft>
              </a:pPr>
              <a:t>‹#›</a:t>
            </a:fld>
            <a:endParaRPr lang="en-US" sz="1200" dirty="0">
              <a:solidFill>
                <a:srgbClr val="808080"/>
              </a:solidFill>
              <a:latin typeface="Franklin Gothic Book" pitchFamily="34" charset="0"/>
            </a:endParaRPr>
          </a:p>
        </p:txBody>
      </p:sp>
      <p:sp>
        <p:nvSpPr>
          <p:cNvPr id="2" name="Title 1"/>
          <p:cNvSpPr>
            <a:spLocks noGrp="1"/>
          </p:cNvSpPr>
          <p:nvPr>
            <p:ph type="title"/>
          </p:nvPr>
        </p:nvSpPr>
        <p:spPr>
          <a:xfrm>
            <a:off x="228600" y="0"/>
            <a:ext cx="8316913" cy="609600"/>
          </a:xfrm>
          <a:prstGeom prst="rect">
            <a:avLst/>
          </a:prstGeom>
        </p:spPr>
        <p:txBody>
          <a:bodyPr/>
          <a:lstStyle>
            <a:lvl1pPr>
              <a:defRPr sz="2400"/>
            </a:lvl1pPr>
          </a:lstStyle>
          <a:p>
            <a:r>
              <a:rPr lang="en-US" smtClean="0"/>
              <a:t>Click to edit Master title style</a:t>
            </a:r>
            <a:endParaRPr lang="en-US" dirty="0"/>
          </a:p>
        </p:txBody>
      </p:sp>
      <p:sp>
        <p:nvSpPr>
          <p:cNvPr id="8" name="Picture Placeholder 7"/>
          <p:cNvSpPr>
            <a:spLocks noGrp="1"/>
          </p:cNvSpPr>
          <p:nvPr>
            <p:ph type="pic" sz="quarter" idx="10"/>
          </p:nvPr>
        </p:nvSpPr>
        <p:spPr>
          <a:xfrm>
            <a:off x="468313" y="888520"/>
            <a:ext cx="8058150" cy="5785484"/>
          </a:xfrm>
          <a:effectLst>
            <a:innerShdw blurRad="114300">
              <a:prstClr val="black"/>
            </a:innerShdw>
          </a:effectLst>
        </p:spPr>
        <p:txBody>
          <a:body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674996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erner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3"/>
          </p:nvPr>
        </p:nvSpPr>
        <p:spPr>
          <a:xfrm>
            <a:off x="4516871" y="1562790"/>
            <a:ext cx="3980147" cy="4363558"/>
          </a:xfrm>
        </p:spPr>
        <p:txBody>
          <a:bodyPr/>
          <a:lstStyle>
            <a:lvl1pPr marL="344488" indent="-344488">
              <a:buSzPct val="100000"/>
              <a:buFontTx/>
              <a:buBlip>
                <a:blip r:embed="rId2"/>
              </a:buBlip>
              <a:defRPr sz="2400"/>
            </a:lvl1pPr>
            <a:lvl2pPr marL="690563" indent="-293688">
              <a:buSzPct val="100000"/>
              <a:defRPr sz="2000"/>
            </a:lvl2pPr>
            <a:lvl3pPr marL="1027113" indent="-171450">
              <a:defRPr sz="1800" baseline="0"/>
            </a:lvl3pPr>
            <a:lvl4pPr>
              <a:defRPr sz="105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ontent Placeholder 2"/>
          <p:cNvSpPr>
            <a:spLocks noGrp="1"/>
          </p:cNvSpPr>
          <p:nvPr>
            <p:ph idx="14"/>
          </p:nvPr>
        </p:nvSpPr>
        <p:spPr>
          <a:xfrm>
            <a:off x="287125" y="1559915"/>
            <a:ext cx="3977640" cy="4363558"/>
          </a:xfrm>
        </p:spPr>
        <p:txBody>
          <a:bodyPr/>
          <a:lstStyle>
            <a:lvl1pPr marL="344488" indent="-344488">
              <a:buSzPct val="100000"/>
              <a:buFontTx/>
              <a:buBlip>
                <a:blip r:embed="rId2"/>
              </a:buBlip>
              <a:defRPr sz="2400"/>
            </a:lvl1pPr>
            <a:lvl2pPr marL="690563" indent="-293688">
              <a:buSzPct val="100000"/>
              <a:defRPr sz="2000"/>
            </a:lvl2pPr>
            <a:lvl3pPr marL="1027113" indent="-171450">
              <a:defRPr sz="1800" baseline="0"/>
            </a:lvl3pPr>
            <a:lvl4pPr>
              <a:defRPr sz="105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70710118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rimary 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3"/>
          </p:nvPr>
        </p:nvSpPr>
        <p:spPr>
          <a:xfrm>
            <a:off x="462514" y="1140095"/>
            <a:ext cx="3931920" cy="1603105"/>
          </a:xfrm>
        </p:spPr>
        <p:txBody>
          <a:bodyPr/>
          <a:lstStyle>
            <a:lvl1pPr marL="344488" indent="-344488">
              <a:buSzPct val="100000"/>
              <a:buFontTx/>
              <a:buBlip>
                <a:blip r:embed="rId2"/>
              </a:buBlip>
              <a:defRPr sz="2400"/>
            </a:lvl1pPr>
            <a:lvl2pPr marL="690563" indent="-293688">
              <a:buSzPct val="100000"/>
              <a:defRPr sz="2000"/>
            </a:lvl2pPr>
            <a:lvl3pPr marL="1027113" indent="-171450">
              <a:defRPr sz="1800"/>
            </a:lvl3pPr>
            <a:lvl4pPr>
              <a:defRPr sz="105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2"/>
          <p:cNvSpPr>
            <a:spLocks noGrp="1"/>
          </p:cNvSpPr>
          <p:nvPr>
            <p:ph idx="14"/>
          </p:nvPr>
        </p:nvSpPr>
        <p:spPr>
          <a:xfrm>
            <a:off x="4583054" y="1145847"/>
            <a:ext cx="3931920" cy="1605980"/>
          </a:xfrm>
        </p:spPr>
        <p:txBody>
          <a:bodyPr/>
          <a:lstStyle>
            <a:lvl1pPr marL="344488" indent="-344488">
              <a:buSzPct val="100000"/>
              <a:buFontTx/>
              <a:buBlip>
                <a:blip r:embed="rId2"/>
              </a:buBlip>
              <a:defRPr sz="2400"/>
            </a:lvl1pPr>
            <a:lvl2pPr marL="690563" indent="-293688">
              <a:buSzPct val="100000"/>
              <a:defRPr sz="2000"/>
            </a:lvl2pPr>
            <a:lvl3pPr marL="1027113" indent="-171450">
              <a:defRPr sz="1800"/>
            </a:lvl3pPr>
            <a:lvl4pPr>
              <a:defRPr sz="105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Picture Placeholder 7"/>
          <p:cNvSpPr>
            <a:spLocks noGrp="1"/>
          </p:cNvSpPr>
          <p:nvPr>
            <p:ph type="pic" sz="quarter" idx="10"/>
          </p:nvPr>
        </p:nvSpPr>
        <p:spPr>
          <a:xfrm>
            <a:off x="468313" y="2958860"/>
            <a:ext cx="8058150" cy="3628880"/>
          </a:xfrm>
          <a:effectLst>
            <a:innerShdw blurRad="114300">
              <a:prstClr val="black"/>
            </a:innerShdw>
          </a:effectLst>
        </p:spPr>
        <p:txBody>
          <a:bodyPr/>
          <a:lstStyle/>
          <a:p>
            <a:pPr lvl="0"/>
            <a:r>
              <a:rPr lang="en-US" noProof="0" smtClean="0"/>
              <a:t>Click icon to add picture</a:t>
            </a:r>
            <a:endParaRPr lang="en-US" noProof="0" dirty="0"/>
          </a:p>
        </p:txBody>
      </p:sp>
    </p:spTree>
    <p:extLst>
      <p:ext uri="{BB962C8B-B14F-4D97-AF65-F5344CB8AC3E}">
        <p14:creationId xmlns:p14="http://schemas.microsoft.com/office/powerpoint/2010/main" val="424418693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95400"/>
            <a:ext cx="42672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295400"/>
            <a:ext cx="42672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xfrm>
            <a:off x="5715000" y="6305550"/>
            <a:ext cx="2895600" cy="47625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401206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4704400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045146"/>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sz="1800" b="0" dirty="0">
              <a:solidFill>
                <a:prstClr val="white"/>
              </a:solidFill>
            </a:endParaRPr>
          </a:p>
        </p:txBody>
      </p:sp>
      <p:sp>
        <p:nvSpPr>
          <p:cNvPr id="9" name="Title 8"/>
          <p:cNvSpPr>
            <a:spLocks noGrp="1"/>
          </p:cNvSpPr>
          <p:nvPr>
            <p:ph type="ctrTitle"/>
          </p:nvPr>
        </p:nvSpPr>
        <p:spPr>
          <a:xfrm>
            <a:off x="0" y="2133600"/>
            <a:ext cx="9144000" cy="1829761"/>
          </a:xfrm>
        </p:spPr>
        <p:txBody>
          <a:bodyPr vert="horz" anchor="b">
            <a:normAutofit/>
            <a:scene3d>
              <a:camera prst="orthographicFront"/>
              <a:lightRig rig="soft" dir="t"/>
            </a:scene3d>
            <a:sp3d prstMaterial="softEdge">
              <a:bevelT w="25400" h="25400"/>
            </a:sp3d>
          </a:bodyPr>
          <a:lstStyle>
            <a:lvl1pPr algn="ctr">
              <a:defRPr sz="3600" b="1">
                <a:solidFill>
                  <a:schemeClr val="tx2"/>
                </a:solidFill>
                <a:effectLst/>
              </a:defRPr>
            </a:lvl1pPr>
            <a:extLst/>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1" y="3962399"/>
            <a:ext cx="9151087" cy="1199704"/>
          </a:xfrm>
        </p:spPr>
        <p:txBody>
          <a:bodyPr lIns="45720" rIns="45720">
            <a:normAutofit/>
          </a:bodyPr>
          <a:lstStyle>
            <a:lvl1pPr marL="0" marR="64008" indent="0" algn="ctr">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sp>
        <p:nvSpPr>
          <p:cNvPr id="27" name="Slide Number Placeholder 26"/>
          <p:cNvSpPr>
            <a:spLocks noGrp="1"/>
          </p:cNvSpPr>
          <p:nvPr userDrawn="1">
            <p:ph type="sldNum" sz="quarter" idx="12"/>
          </p:nvPr>
        </p:nvSpPr>
        <p:spPr/>
        <p:txBody>
          <a:bodyPr/>
          <a:lstStyle>
            <a:lvl1pPr>
              <a:defRPr>
                <a:solidFill>
                  <a:srgbClr val="FFFFFF"/>
                </a:solidFill>
              </a:defRPr>
            </a:lvl1pPr>
            <a:extLst/>
          </a:lstStyle>
          <a:p>
            <a:fld id="{FAA73AEB-4126-437C-BCDA-F9D30B5ABC95}" type="slidenum">
              <a:rPr lang="en-US" smtClean="0"/>
              <a:pPr/>
              <a:t>‹#›</a:t>
            </a:fld>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33192"/>
            <a:ext cx="4057139" cy="1929008"/>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8917" y="6059612"/>
            <a:ext cx="1137883" cy="759894"/>
          </a:xfrm>
          <a:prstGeom prst="rect">
            <a:avLst/>
          </a:prstGeom>
        </p:spPr>
      </p:pic>
      <p:grpSp>
        <p:nvGrpSpPr>
          <p:cNvPr id="21" name="Group 20"/>
          <p:cNvGrpSpPr/>
          <p:nvPr userDrawn="1"/>
        </p:nvGrpSpPr>
        <p:grpSpPr>
          <a:xfrm>
            <a:off x="-9237" y="5787738"/>
            <a:ext cx="5449134" cy="1084723"/>
            <a:chOff x="-9237" y="5787738"/>
            <a:chExt cx="5449134" cy="1084723"/>
          </a:xfrm>
        </p:grpSpPr>
        <p:sp>
          <p:nvSpPr>
            <p:cNvPr id="22" name="Freeform 21"/>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b="0" dirty="0">
                <a:solidFill>
                  <a:prstClr val="black"/>
                </a:solidFill>
                <a:latin typeface="Lucida Sans Unicode"/>
                <a:ea typeface="+mn-ea"/>
              </a:endParaRPr>
            </a:p>
          </p:txBody>
        </p:sp>
        <p:sp>
          <p:nvSpPr>
            <p:cNvPr id="23" name="Freeform 22"/>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b="0" dirty="0">
                <a:solidFill>
                  <a:prstClr val="black"/>
                </a:solidFill>
                <a:latin typeface="Lucida Sans Unicode"/>
                <a:ea typeface="+mn-ea"/>
              </a:endParaRPr>
            </a:p>
          </p:txBody>
        </p:sp>
        <p:sp>
          <p:nvSpPr>
            <p:cNvPr id="24" name="Right Triangle 23"/>
            <p:cNvSpPr>
              <a:spLocks/>
            </p:cNvSpPr>
            <p:nvPr/>
          </p:nvSpPr>
          <p:spPr bwMode="auto">
            <a:xfrm>
              <a:off x="-6042" y="5791253"/>
              <a:ext cx="3402314"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auto">
                <a:spcBef>
                  <a:spcPts val="0"/>
                </a:spcBef>
                <a:spcAft>
                  <a:spcPts val="0"/>
                </a:spcAft>
              </a:pPr>
              <a:endParaRPr lang="en-US" sz="1800" b="0" dirty="0">
                <a:solidFill>
                  <a:prstClr val="white"/>
                </a:solidFill>
              </a:endParaRPr>
            </a:p>
          </p:txBody>
        </p:sp>
        <p:cxnSp>
          <p:nvCxnSpPr>
            <p:cNvPr id="25" name="Straight Connector 2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262226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000"/>
            </a:lvl3pPr>
            <a:lvl4pPr>
              <a:defRPr sz="1600"/>
            </a:lvl4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p:txBody>
      </p:sp>
      <p:sp>
        <p:nvSpPr>
          <p:cNvPr id="6" name="Slide Number Placeholder 5"/>
          <p:cNvSpPr>
            <a:spLocks noGrp="1"/>
          </p:cNvSpPr>
          <p:nvPr>
            <p:ph type="sldNum" sz="quarter" idx="12"/>
          </p:nvPr>
        </p:nvSpPr>
        <p:spPr/>
        <p:txBody>
          <a:bodyPr/>
          <a:lstStyle>
            <a:extLst/>
          </a:lstStyle>
          <a:p>
            <a:fld id="{FAA73AEB-4126-437C-BCDA-F9D30B5ABC95}"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normAutofit/>
          </a:bodyPr>
          <a:lstStyle>
            <a:lvl1pPr>
              <a:defRPr sz="3200">
                <a:effectLst/>
              </a:defRPr>
            </a:lvl1pPr>
            <a:extLst/>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214996905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extLst/>
          </a:lstStyle>
          <a:p>
            <a:fld id="{FAA73AEB-4126-437C-BCDA-F9D30B5ABC95}"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normAutofit/>
          </a:bodyPr>
          <a:lstStyle>
            <a:lvl1pPr>
              <a:defRPr sz="3200"/>
            </a:lvl1pPr>
            <a:extLst/>
          </a:lstStyle>
          <a:p>
            <a:r>
              <a:rPr kumimoji="0" lang="en-US" dirty="0" smtClean="0"/>
              <a:t>Click to edit Master title style</a:t>
            </a:r>
            <a:endParaRPr kumimoji="0" lang="en-US" dirty="0"/>
          </a:p>
        </p:txBody>
      </p:sp>
      <p:sp>
        <p:nvSpPr>
          <p:cNvPr id="5" name="Content Placeholder 4"/>
          <p:cNvSpPr>
            <a:spLocks noGrp="1"/>
          </p:cNvSpPr>
          <p:nvPr>
            <p:ph sz="quarter" idx="2"/>
          </p:nvPr>
        </p:nvSpPr>
        <p:spPr>
          <a:xfrm>
            <a:off x="457200" y="1444294"/>
            <a:ext cx="4040188" cy="4499306"/>
          </a:xfrm>
          <a:ln>
            <a:noFill/>
            <a:prstDash val="sysDash"/>
            <a:miter lim="800000"/>
          </a:ln>
        </p:spPr>
        <p:txBody>
          <a:bodyPr/>
          <a:lstStyle>
            <a:lvl1pPr>
              <a:defRPr sz="2800"/>
            </a:lvl1pPr>
            <a:lvl2pPr>
              <a:defRPr sz="2400"/>
            </a:lvl2pPr>
            <a:lvl3pPr>
              <a:defRPr sz="20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p:txBody>
      </p:sp>
      <p:sp>
        <p:nvSpPr>
          <p:cNvPr id="8" name="Content Placeholder 5"/>
          <p:cNvSpPr>
            <a:spLocks noGrp="1"/>
          </p:cNvSpPr>
          <p:nvPr>
            <p:ph sz="quarter" idx="4"/>
          </p:nvPr>
        </p:nvSpPr>
        <p:spPr>
          <a:xfrm>
            <a:off x="4645025" y="1444294"/>
            <a:ext cx="4041775" cy="4499306"/>
          </a:xfrm>
          <a:ln>
            <a:noFill/>
            <a:prstDash val="sysDash"/>
            <a:miter lim="800000"/>
          </a:ln>
        </p:spPr>
        <p:txBody>
          <a:bodyPr/>
          <a:lstStyle>
            <a:lvl1pPr>
              <a:spcBef>
                <a:spcPts val="0"/>
              </a:spcBef>
              <a:defRPr sz="2800"/>
            </a:lvl1pPr>
            <a:lvl2pPr>
              <a:defRPr sz="2400"/>
            </a:lvl2pPr>
            <a:lvl3pPr>
              <a:defRPr sz="20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p:txBody>
      </p:sp>
    </p:spTree>
    <p:extLst>
      <p:ext uri="{BB962C8B-B14F-4D97-AF65-F5344CB8AC3E}">
        <p14:creationId xmlns:p14="http://schemas.microsoft.com/office/powerpoint/2010/main" val="6247825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extLst/>
          </a:lstStyle>
          <a:p>
            <a:fld id="{FAA73AEB-4126-437C-BCDA-F9D30B5ABC95}"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normAutofit/>
          </a:bodyPr>
          <a:lstStyle>
            <a:lvl1pPr>
              <a:defRPr sz="3200"/>
            </a:lvl1pPr>
            <a:extLst/>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22661868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extLst/>
          </a:lstStyle>
          <a:p>
            <a:fld id="{FAA73AEB-4126-437C-BCDA-F9D30B5ABC95}" type="slidenum">
              <a:rPr lang="en-US" smtClean="0">
                <a:solidFill>
                  <a:prstClr val="black"/>
                </a:solidFill>
              </a:rPr>
              <a:pPr/>
              <a:t>‹#›</a:t>
            </a:fld>
            <a:endParaRPr lang="en-US" dirty="0">
              <a:solidFill>
                <a:prstClr val="black"/>
              </a:solidFill>
            </a:endParaRPr>
          </a:p>
        </p:txBody>
      </p:sp>
      <p:pic>
        <p:nvPicPr>
          <p:cNvPr id="5" name="Picture 4" descr="question mark_3.bmp"/>
          <p:cNvPicPr>
            <a:picLocks noChangeAspect="1"/>
          </p:cNvPicPr>
          <p:nvPr userDrawn="1"/>
        </p:nvPicPr>
        <p:blipFill>
          <a:blip r:embed="rId2"/>
          <a:stretch>
            <a:fillRect/>
          </a:stretch>
        </p:blipFill>
        <p:spPr>
          <a:xfrm>
            <a:off x="3200400" y="1971294"/>
            <a:ext cx="2895600" cy="3286506"/>
          </a:xfrm>
          <a:prstGeom prst="rect">
            <a:avLst/>
          </a:prstGeom>
        </p:spPr>
      </p:pic>
    </p:spTree>
    <p:extLst>
      <p:ext uri="{BB962C8B-B14F-4D97-AF65-F5344CB8AC3E}">
        <p14:creationId xmlns:p14="http://schemas.microsoft.com/office/powerpoint/2010/main" val="34975466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433C56EF-5C50-014F-83FF-A185149DB78E}" type="datetimeFigureOut">
              <a:rPr lang="en-US" sz="1800" b="0" smtClean="0">
                <a:solidFill>
                  <a:prstClr val="black"/>
                </a:solidFill>
                <a:latin typeface="Lucida Sans Unicode"/>
                <a:ea typeface="+mn-ea"/>
              </a:rPr>
              <a:pPr fontAlgn="auto">
                <a:spcBef>
                  <a:spcPts val="0"/>
                </a:spcBef>
                <a:spcAft>
                  <a:spcPts val="0"/>
                </a:spcAft>
              </a:pPr>
              <a:t>10/18/2014</a:t>
            </a:fld>
            <a:endParaRPr lang="en-US" sz="1800" b="0" dirty="0">
              <a:solidFill>
                <a:prstClr val="black"/>
              </a:solidFill>
              <a:latin typeface="Lucida Sans Unicode"/>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b="0" dirty="0">
              <a:solidFill>
                <a:prstClr val="black"/>
              </a:solidFill>
              <a:latin typeface="Lucida Sans Unicode"/>
              <a:ea typeface="+mn-ea"/>
            </a:endParaRPr>
          </a:p>
        </p:txBody>
      </p:sp>
      <p:sp>
        <p:nvSpPr>
          <p:cNvPr id="5" name="Slide Number Placeholder 4"/>
          <p:cNvSpPr>
            <a:spLocks noGrp="1"/>
          </p:cNvSpPr>
          <p:nvPr>
            <p:ph type="sldNum" sz="quarter" idx="12"/>
          </p:nvPr>
        </p:nvSpPr>
        <p:spPr/>
        <p:txBody>
          <a:bodyPr/>
          <a:lstStyle/>
          <a:p>
            <a:fld id="{84D2A77D-0D9C-B746-8A15-23AF0E1FBA90}" type="slidenum">
              <a:rPr lang="en-US" smtClean="0">
                <a:solidFill>
                  <a:prstClr val="black"/>
                </a:solidFill>
              </a:rPr>
              <a:pPr/>
              <a:t>‹#›</a:t>
            </a:fld>
            <a:endParaRPr lang="en-US" dirty="0">
              <a:solidFill>
                <a:prstClr val="black"/>
              </a:solidFill>
            </a:endParaRPr>
          </a:p>
        </p:txBody>
      </p:sp>
      <p:sp>
        <p:nvSpPr>
          <p:cNvPr id="6" name="Title 1"/>
          <p:cNvSpPr>
            <a:spLocks noGrp="1"/>
          </p:cNvSpPr>
          <p:nvPr>
            <p:ph type="title"/>
          </p:nvPr>
        </p:nvSpPr>
        <p:spPr>
          <a:xfrm>
            <a:off x="457200" y="1341848"/>
            <a:ext cx="8229600" cy="603953"/>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10306911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045146"/>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sz="1800" b="0" dirty="0">
              <a:solidFill>
                <a:prstClr val="white"/>
              </a:solidFill>
            </a:endParaRPr>
          </a:p>
        </p:txBody>
      </p:sp>
      <p:sp>
        <p:nvSpPr>
          <p:cNvPr id="9" name="Title 8"/>
          <p:cNvSpPr>
            <a:spLocks noGrp="1"/>
          </p:cNvSpPr>
          <p:nvPr>
            <p:ph type="ctrTitle"/>
          </p:nvPr>
        </p:nvSpPr>
        <p:spPr>
          <a:xfrm>
            <a:off x="0" y="2133600"/>
            <a:ext cx="9144000" cy="1829761"/>
          </a:xfrm>
        </p:spPr>
        <p:txBody>
          <a:bodyPr vert="horz" anchor="b">
            <a:normAutofit/>
            <a:scene3d>
              <a:camera prst="orthographicFront"/>
              <a:lightRig rig="soft" dir="t"/>
            </a:scene3d>
            <a:sp3d prstMaterial="softEdge">
              <a:bevelT w="25400" h="25400"/>
            </a:sp3d>
          </a:bodyPr>
          <a:lstStyle>
            <a:lvl1pPr algn="ctr">
              <a:defRPr sz="3600" b="1">
                <a:solidFill>
                  <a:schemeClr val="tx2"/>
                </a:solidFill>
                <a:effectLst/>
              </a:defRPr>
            </a:lvl1pPr>
            <a:extLst/>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1" y="3962399"/>
            <a:ext cx="9151087" cy="1199704"/>
          </a:xfrm>
        </p:spPr>
        <p:txBody>
          <a:bodyPr lIns="45720" rIns="45720">
            <a:normAutofit/>
          </a:bodyPr>
          <a:lstStyle>
            <a:lvl1pPr marL="0" marR="64008" indent="0" algn="ctr">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sp>
        <p:nvSpPr>
          <p:cNvPr id="27" name="Slide Number Placeholder 26"/>
          <p:cNvSpPr>
            <a:spLocks noGrp="1"/>
          </p:cNvSpPr>
          <p:nvPr userDrawn="1">
            <p:ph type="sldNum" sz="quarter" idx="12"/>
          </p:nvPr>
        </p:nvSpPr>
        <p:spPr/>
        <p:txBody>
          <a:bodyPr/>
          <a:lstStyle>
            <a:lvl1pPr>
              <a:defRPr>
                <a:solidFill>
                  <a:srgbClr val="FFFFFF"/>
                </a:solidFill>
              </a:defRPr>
            </a:lvl1pPr>
            <a:extLst/>
          </a:lstStyle>
          <a:p>
            <a:fld id="{FAA73AEB-4126-437C-BCDA-F9D30B5ABC95}" type="slidenum">
              <a:rPr lang="en-US" smtClean="0"/>
              <a:pPr/>
              <a:t>‹#›</a:t>
            </a:fld>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33192"/>
            <a:ext cx="4057139" cy="1929008"/>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8917" y="6059612"/>
            <a:ext cx="1137883" cy="759894"/>
          </a:xfrm>
          <a:prstGeom prst="rect">
            <a:avLst/>
          </a:prstGeom>
        </p:spPr>
      </p:pic>
      <p:grpSp>
        <p:nvGrpSpPr>
          <p:cNvPr id="21" name="Group 20"/>
          <p:cNvGrpSpPr/>
          <p:nvPr userDrawn="1"/>
        </p:nvGrpSpPr>
        <p:grpSpPr>
          <a:xfrm>
            <a:off x="-9237" y="5787738"/>
            <a:ext cx="5449134" cy="1084723"/>
            <a:chOff x="-9237" y="5787738"/>
            <a:chExt cx="5449134" cy="1084723"/>
          </a:xfrm>
        </p:grpSpPr>
        <p:sp>
          <p:nvSpPr>
            <p:cNvPr id="22" name="Freeform 21"/>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b="0" dirty="0">
                <a:solidFill>
                  <a:prstClr val="black"/>
                </a:solidFill>
                <a:latin typeface="Lucida Sans Unicode"/>
                <a:ea typeface="+mn-ea"/>
              </a:endParaRPr>
            </a:p>
          </p:txBody>
        </p:sp>
        <p:sp>
          <p:nvSpPr>
            <p:cNvPr id="23" name="Freeform 22"/>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b="0" dirty="0">
                <a:solidFill>
                  <a:prstClr val="black"/>
                </a:solidFill>
                <a:latin typeface="Lucida Sans Unicode"/>
                <a:ea typeface="+mn-ea"/>
              </a:endParaRPr>
            </a:p>
          </p:txBody>
        </p:sp>
        <p:sp>
          <p:nvSpPr>
            <p:cNvPr id="24" name="Right Triangle 23"/>
            <p:cNvSpPr>
              <a:spLocks/>
            </p:cNvSpPr>
            <p:nvPr/>
          </p:nvSpPr>
          <p:spPr bwMode="auto">
            <a:xfrm>
              <a:off x="-6042" y="5791253"/>
              <a:ext cx="3402314"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auto">
                <a:spcBef>
                  <a:spcPts val="0"/>
                </a:spcBef>
                <a:spcAft>
                  <a:spcPts val="0"/>
                </a:spcAft>
              </a:pPr>
              <a:endParaRPr lang="en-US" sz="1800" b="0" dirty="0">
                <a:solidFill>
                  <a:prstClr val="white"/>
                </a:solidFill>
              </a:endParaRPr>
            </a:p>
          </p:txBody>
        </p:sp>
        <p:cxnSp>
          <p:nvCxnSpPr>
            <p:cNvPr id="25" name="Straight Connector 2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4700974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000"/>
            </a:lvl3pPr>
            <a:lvl4pPr>
              <a:defRPr sz="1600"/>
            </a:lvl4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p:txBody>
      </p:sp>
      <p:sp>
        <p:nvSpPr>
          <p:cNvPr id="6" name="Slide Number Placeholder 5"/>
          <p:cNvSpPr>
            <a:spLocks noGrp="1"/>
          </p:cNvSpPr>
          <p:nvPr>
            <p:ph type="sldNum" sz="quarter" idx="12"/>
          </p:nvPr>
        </p:nvSpPr>
        <p:spPr/>
        <p:txBody>
          <a:bodyPr/>
          <a:lstStyle>
            <a:extLst/>
          </a:lstStyle>
          <a:p>
            <a:fld id="{FAA73AEB-4126-437C-BCDA-F9D30B5ABC95}"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normAutofit/>
          </a:bodyPr>
          <a:lstStyle>
            <a:lvl1pPr>
              <a:defRPr sz="3200">
                <a:effectLst/>
              </a:defRPr>
            </a:lvl1pPr>
            <a:extLst/>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345938233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extLst/>
          </a:lstStyle>
          <a:p>
            <a:fld id="{FAA73AEB-4126-437C-BCDA-F9D30B5ABC95}"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normAutofit/>
          </a:bodyPr>
          <a:lstStyle>
            <a:lvl1pPr>
              <a:defRPr sz="3200"/>
            </a:lvl1pPr>
            <a:extLst/>
          </a:lstStyle>
          <a:p>
            <a:r>
              <a:rPr kumimoji="0" lang="en-US" dirty="0" smtClean="0"/>
              <a:t>Click to edit Master title style</a:t>
            </a:r>
            <a:endParaRPr kumimoji="0" lang="en-US" dirty="0"/>
          </a:p>
        </p:txBody>
      </p:sp>
      <p:sp>
        <p:nvSpPr>
          <p:cNvPr id="5" name="Content Placeholder 4"/>
          <p:cNvSpPr>
            <a:spLocks noGrp="1"/>
          </p:cNvSpPr>
          <p:nvPr>
            <p:ph sz="quarter" idx="2"/>
          </p:nvPr>
        </p:nvSpPr>
        <p:spPr>
          <a:xfrm>
            <a:off x="457200" y="1444294"/>
            <a:ext cx="4040188" cy="4499306"/>
          </a:xfrm>
          <a:ln>
            <a:noFill/>
            <a:prstDash val="sysDash"/>
            <a:miter lim="800000"/>
          </a:ln>
        </p:spPr>
        <p:txBody>
          <a:bodyPr/>
          <a:lstStyle>
            <a:lvl1pPr>
              <a:defRPr sz="2800"/>
            </a:lvl1pPr>
            <a:lvl2pPr>
              <a:defRPr sz="2400"/>
            </a:lvl2pPr>
            <a:lvl3pPr>
              <a:defRPr sz="20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p:txBody>
      </p:sp>
      <p:sp>
        <p:nvSpPr>
          <p:cNvPr id="8" name="Content Placeholder 5"/>
          <p:cNvSpPr>
            <a:spLocks noGrp="1"/>
          </p:cNvSpPr>
          <p:nvPr>
            <p:ph sz="quarter" idx="4"/>
          </p:nvPr>
        </p:nvSpPr>
        <p:spPr>
          <a:xfrm>
            <a:off x="4645025" y="1444294"/>
            <a:ext cx="4041775" cy="4499306"/>
          </a:xfrm>
          <a:ln>
            <a:noFill/>
            <a:prstDash val="sysDash"/>
            <a:miter lim="800000"/>
          </a:ln>
        </p:spPr>
        <p:txBody>
          <a:bodyPr/>
          <a:lstStyle>
            <a:lvl1pPr>
              <a:spcBef>
                <a:spcPts val="0"/>
              </a:spcBef>
              <a:defRPr sz="2800"/>
            </a:lvl1pPr>
            <a:lvl2pPr>
              <a:defRPr sz="2400"/>
            </a:lvl2pPr>
            <a:lvl3pPr>
              <a:defRPr sz="20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p:txBody>
      </p:sp>
    </p:spTree>
    <p:extLst>
      <p:ext uri="{BB962C8B-B14F-4D97-AF65-F5344CB8AC3E}">
        <p14:creationId xmlns:p14="http://schemas.microsoft.com/office/powerpoint/2010/main" val="14191988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extLst/>
          </a:lstStyle>
          <a:p>
            <a:fld id="{FAA73AEB-4126-437C-BCDA-F9D30B5ABC95}"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normAutofit/>
          </a:bodyPr>
          <a:lstStyle>
            <a:lvl1pPr>
              <a:defRPr sz="3200"/>
            </a:lvl1pPr>
            <a:extLst/>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216001342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1168"/>
            <a:ext cx="8229600" cy="630936"/>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855279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extLst/>
          </a:lstStyle>
          <a:p>
            <a:fld id="{FAA73AEB-4126-437C-BCDA-F9D30B5ABC95}" type="slidenum">
              <a:rPr lang="en-US" smtClean="0">
                <a:solidFill>
                  <a:prstClr val="black"/>
                </a:solidFill>
              </a:rPr>
              <a:pPr/>
              <a:t>‹#›</a:t>
            </a:fld>
            <a:endParaRPr lang="en-US" dirty="0">
              <a:solidFill>
                <a:prstClr val="black"/>
              </a:solidFill>
            </a:endParaRPr>
          </a:p>
        </p:txBody>
      </p:sp>
      <p:pic>
        <p:nvPicPr>
          <p:cNvPr id="5" name="Picture 4" descr="question mark_3.bmp"/>
          <p:cNvPicPr>
            <a:picLocks noChangeAspect="1"/>
          </p:cNvPicPr>
          <p:nvPr userDrawn="1"/>
        </p:nvPicPr>
        <p:blipFill>
          <a:blip r:embed="rId2"/>
          <a:stretch>
            <a:fillRect/>
          </a:stretch>
        </p:blipFill>
        <p:spPr>
          <a:xfrm>
            <a:off x="3200400" y="1971294"/>
            <a:ext cx="2895600" cy="3286506"/>
          </a:xfrm>
          <a:prstGeom prst="rect">
            <a:avLst/>
          </a:prstGeom>
        </p:spPr>
      </p:pic>
    </p:spTree>
    <p:extLst>
      <p:ext uri="{BB962C8B-B14F-4D97-AF65-F5344CB8AC3E}">
        <p14:creationId xmlns:p14="http://schemas.microsoft.com/office/powerpoint/2010/main" val="183259241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433C56EF-5C50-014F-83FF-A185149DB78E}" type="datetimeFigureOut">
              <a:rPr lang="en-US" sz="1800" b="0" smtClean="0">
                <a:solidFill>
                  <a:prstClr val="black"/>
                </a:solidFill>
                <a:latin typeface="Lucida Sans Unicode"/>
                <a:ea typeface="+mn-ea"/>
              </a:rPr>
              <a:pPr fontAlgn="auto">
                <a:spcBef>
                  <a:spcPts val="0"/>
                </a:spcBef>
                <a:spcAft>
                  <a:spcPts val="0"/>
                </a:spcAft>
              </a:pPr>
              <a:t>10/18/2014</a:t>
            </a:fld>
            <a:endParaRPr lang="en-US" sz="1800" b="0" dirty="0">
              <a:solidFill>
                <a:prstClr val="black"/>
              </a:solidFill>
              <a:latin typeface="Lucida Sans Unicode"/>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b="0" dirty="0">
              <a:solidFill>
                <a:prstClr val="black"/>
              </a:solidFill>
              <a:latin typeface="Lucida Sans Unicode"/>
              <a:ea typeface="+mn-ea"/>
            </a:endParaRPr>
          </a:p>
        </p:txBody>
      </p:sp>
      <p:sp>
        <p:nvSpPr>
          <p:cNvPr id="5" name="Slide Number Placeholder 4"/>
          <p:cNvSpPr>
            <a:spLocks noGrp="1"/>
          </p:cNvSpPr>
          <p:nvPr>
            <p:ph type="sldNum" sz="quarter" idx="12"/>
          </p:nvPr>
        </p:nvSpPr>
        <p:spPr/>
        <p:txBody>
          <a:bodyPr/>
          <a:lstStyle/>
          <a:p>
            <a:fld id="{84D2A77D-0D9C-B746-8A15-23AF0E1FBA90}" type="slidenum">
              <a:rPr lang="en-US" smtClean="0">
                <a:solidFill>
                  <a:prstClr val="black"/>
                </a:solidFill>
              </a:rPr>
              <a:pPr/>
              <a:t>‹#›</a:t>
            </a:fld>
            <a:endParaRPr lang="en-US" dirty="0">
              <a:solidFill>
                <a:prstClr val="black"/>
              </a:solidFill>
            </a:endParaRPr>
          </a:p>
        </p:txBody>
      </p:sp>
      <p:sp>
        <p:nvSpPr>
          <p:cNvPr id="6" name="Title 1"/>
          <p:cNvSpPr>
            <a:spLocks noGrp="1"/>
          </p:cNvSpPr>
          <p:nvPr>
            <p:ph type="title"/>
          </p:nvPr>
        </p:nvSpPr>
        <p:spPr>
          <a:xfrm>
            <a:off x="457200" y="1341848"/>
            <a:ext cx="8229600" cy="603953"/>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68454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57533101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71765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045146"/>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0" y="2133600"/>
            <a:ext cx="9144000" cy="1829761"/>
          </a:xfrm>
        </p:spPr>
        <p:txBody>
          <a:bodyPr vert="horz" anchor="b">
            <a:normAutofit/>
            <a:scene3d>
              <a:camera prst="orthographicFront"/>
              <a:lightRig rig="soft" dir="t"/>
            </a:scene3d>
            <a:sp3d prstMaterial="softEdge">
              <a:bevelT w="25400" h="25400"/>
            </a:sp3d>
          </a:bodyPr>
          <a:lstStyle>
            <a:lvl1pPr algn="ctr">
              <a:defRPr sz="3600" b="1">
                <a:solidFill>
                  <a:schemeClr val="tx2"/>
                </a:solidFill>
                <a:effectLst/>
              </a:defRPr>
            </a:lvl1pPr>
            <a:extLst/>
          </a:lstStyle>
          <a:p>
            <a:r>
              <a:rPr kumimoji="0" lang="en-US" smtClean="0"/>
              <a:t>Click to edit Master title style</a:t>
            </a:r>
            <a:endParaRPr kumimoji="0" lang="en-US" dirty="0"/>
          </a:p>
        </p:txBody>
      </p:sp>
      <p:sp>
        <p:nvSpPr>
          <p:cNvPr id="17" name="Subtitle 16"/>
          <p:cNvSpPr>
            <a:spLocks noGrp="1"/>
          </p:cNvSpPr>
          <p:nvPr>
            <p:ph type="subTitle" idx="1"/>
          </p:nvPr>
        </p:nvSpPr>
        <p:spPr>
          <a:xfrm>
            <a:off x="-1" y="3962399"/>
            <a:ext cx="9151087" cy="1199704"/>
          </a:xfrm>
        </p:spPr>
        <p:txBody>
          <a:bodyPr lIns="45720" rIns="45720">
            <a:normAutofit/>
          </a:bodyPr>
          <a:lstStyle>
            <a:lvl1pPr marL="0" marR="64008" indent="0" algn="ctr">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fontAlgn="auto">
              <a:spcBef>
                <a:spcPts val="0"/>
              </a:spcBef>
              <a:spcAft>
                <a:spcPts val="0"/>
              </a:spcAft>
            </a:pPr>
            <a:fld id="{F58FCB0B-48D7-487D-B466-D7CE97F5C04B}" type="slidenum">
              <a:rPr lang="en-US" smtClean="0">
                <a:ea typeface="+mn-ea"/>
              </a:rPr>
              <a:pPr fontAlgn="auto">
                <a:spcBef>
                  <a:spcPts val="0"/>
                </a:spcBef>
                <a:spcAft>
                  <a:spcPts val="0"/>
                </a:spcAft>
              </a:pPr>
              <a:t>‹#›</a:t>
            </a:fld>
            <a:endParaRPr lang="en-US" dirty="0">
              <a:ea typeface="+mn-ea"/>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33192"/>
            <a:ext cx="4057139" cy="1929008"/>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8917" y="6059612"/>
            <a:ext cx="1137883" cy="759894"/>
          </a:xfrm>
          <a:prstGeom prst="rect">
            <a:avLst/>
          </a:prstGeom>
        </p:spPr>
      </p:pic>
      <p:grpSp>
        <p:nvGrpSpPr>
          <p:cNvPr id="21" name="Group 20"/>
          <p:cNvGrpSpPr/>
          <p:nvPr/>
        </p:nvGrpSpPr>
        <p:grpSpPr>
          <a:xfrm>
            <a:off x="-9237" y="5787738"/>
            <a:ext cx="5449134" cy="1084723"/>
            <a:chOff x="-9237" y="5787738"/>
            <a:chExt cx="5449134" cy="1084723"/>
          </a:xfrm>
        </p:grpSpPr>
        <p:sp>
          <p:nvSpPr>
            <p:cNvPr id="22" name="Freeform 21"/>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3" name="Freeform 22"/>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4" name="Right Triangle 23"/>
            <p:cNvSpPr>
              <a:spLocks/>
            </p:cNvSpPr>
            <p:nvPr/>
          </p:nvSpPr>
          <p:spPr bwMode="auto">
            <a:xfrm>
              <a:off x="-6042" y="5791253"/>
              <a:ext cx="3402314"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25" name="Straight Connector 2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000"/>
            </a:lvl3pPr>
            <a:lvl4pPr>
              <a:defRPr sz="1600"/>
            </a:lvl4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p:txBody>
      </p:sp>
      <p:sp>
        <p:nvSpPr>
          <p:cNvPr id="6" name="Slide Number Placeholder 5"/>
          <p:cNvSpPr>
            <a:spLocks noGrp="1"/>
          </p:cNvSpPr>
          <p:nvPr>
            <p:ph type="sldNum" sz="quarter" idx="12"/>
          </p:nvPr>
        </p:nvSpPr>
        <p:spPr/>
        <p:txBody>
          <a:bodyPr/>
          <a:lstStyle>
            <a:extLst/>
          </a:lstStyle>
          <a:p>
            <a:pPr fontAlgn="auto">
              <a:spcBef>
                <a:spcPts val="0"/>
              </a:spcBef>
              <a:spcAft>
                <a:spcPts val="0"/>
              </a:spcAft>
            </a:pPr>
            <a:fld id="{F58FCB0B-48D7-487D-B466-D7CE97F5C04B}" type="slidenum">
              <a:rPr lang="en-US" smtClean="0">
                <a:ea typeface="+mn-ea"/>
              </a:rPr>
              <a:pPr fontAlgn="auto">
                <a:spcBef>
                  <a:spcPts val="0"/>
                </a:spcBef>
                <a:spcAft>
                  <a:spcPts val="0"/>
                </a:spcAft>
              </a:pPr>
              <a:t>‹#›</a:t>
            </a:fld>
            <a:endParaRPr lang="en-US" dirty="0">
              <a:ea typeface="+mn-ea"/>
            </a:endParaRPr>
          </a:p>
        </p:txBody>
      </p:sp>
      <p:sp>
        <p:nvSpPr>
          <p:cNvPr id="7" name="Title 6"/>
          <p:cNvSpPr>
            <a:spLocks noGrp="1"/>
          </p:cNvSpPr>
          <p:nvPr>
            <p:ph type="title"/>
          </p:nvPr>
        </p:nvSpPr>
        <p:spPr/>
        <p:txBody>
          <a:bodyPr rtlCol="0">
            <a:normAutofit/>
          </a:bodyPr>
          <a:lstStyle>
            <a:lvl1pPr>
              <a:defRPr sz="3200">
                <a:effectLst/>
              </a:defRPr>
            </a:lvl1pPr>
            <a:extLst/>
          </a:lstStyle>
          <a:p>
            <a:r>
              <a:rPr kumimoji="0" lang="en-US" smtClean="0"/>
              <a:t>Click to edit Master title style</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34" Type="http://schemas.openxmlformats.org/officeDocument/2006/relationships/image" Target="../media/image3.jpeg"/><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theme" Target="../theme/theme3.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48.xml"/><Relationship Id="rId7"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3316" name="Rectangle 15"/>
          <p:cNvSpPr>
            <a:spLocks noGrp="1" noChangeArrowheads="1"/>
          </p:cNvSpPr>
          <p:nvPr>
            <p:ph type="title"/>
          </p:nvPr>
        </p:nvSpPr>
        <p:spPr bwMode="auto">
          <a:xfrm>
            <a:off x="392113" y="4989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830608458"/>
      </p:ext>
    </p:extLst>
  </p:cSld>
  <p:clrMap bg1="lt1" tx1="dk1" bg2="lt2" tx2="dk2" accent1="accent1" accent2="accent2" accent3="accent3" accent4="accent4" accent5="accent5" accent6="accent6" hlink="hlink" folHlink="folHlink"/>
  <p:sldLayoutIdLst>
    <p:sldLayoutId id="2147484040" r:id="rId1"/>
    <p:sldLayoutId id="2147484041" r:id="rId2"/>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hdr="0"/>
  <p:txStyles>
    <p:titleStyle>
      <a:lvl1pPr algn="l" rtl="0" eaLnBrk="0" fontAlgn="base" hangingPunct="0">
        <a:spcBef>
          <a:spcPct val="0"/>
        </a:spcBef>
        <a:spcAft>
          <a:spcPct val="0"/>
        </a:spcAft>
        <a:defRPr sz="3600" b="1">
          <a:solidFill>
            <a:schemeClr val="bg1"/>
          </a:solidFill>
          <a:latin typeface="Calibri" pitchFamily="34" charset="0"/>
          <a:ea typeface="+mj-ea"/>
          <a:cs typeface="Calibri" pitchFamily="34" charset="0"/>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5610" name="Rectangle 10"/>
          <p:cNvSpPr>
            <a:spLocks noGrp="1" noChangeArrowheads="1"/>
          </p:cNvSpPr>
          <p:nvPr>
            <p:ph type="title"/>
          </p:nvPr>
        </p:nvSpPr>
        <p:spPr bwMode="auto">
          <a:xfrm>
            <a:off x="457200" y="340678"/>
            <a:ext cx="8229600" cy="6318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6" name="Rectangle 5"/>
          <p:cNvSpPr txBox="1">
            <a:spLocks noChangeArrowheads="1"/>
          </p:cNvSpPr>
          <p:nvPr/>
        </p:nvSpPr>
        <p:spPr bwMode="auto">
          <a:xfrm>
            <a:off x="28136" y="6490301"/>
            <a:ext cx="1080407" cy="2743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1200" kern="1200">
                <a:solidFill>
                  <a:srgbClr val="045186"/>
                </a:solidFill>
                <a:latin typeface="Calibri" pitchFamily="34" charset="0"/>
                <a:ea typeface="+mn-ea"/>
                <a:cs typeface="Calibri"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4F82CAF9-C900-42BE-AA3E-A87D9330918B}" type="slidenum">
              <a:rPr lang="en-US" b="0" smtClean="0">
                <a:solidFill>
                  <a:srgbClr val="0065B1"/>
                </a:solidFill>
              </a:rPr>
              <a:pPr>
                <a:defRPr/>
              </a:pPr>
              <a:t>‹#›</a:t>
            </a:fld>
            <a:endParaRPr lang="en-US" b="0" dirty="0">
              <a:solidFill>
                <a:srgbClr val="0065B1"/>
              </a:solidFill>
            </a:endParaRPr>
          </a:p>
        </p:txBody>
      </p:sp>
      <p:sp>
        <p:nvSpPr>
          <p:cNvPr id="3" name="TextBox 2"/>
          <p:cNvSpPr txBox="1"/>
          <p:nvPr/>
        </p:nvSpPr>
        <p:spPr>
          <a:xfrm>
            <a:off x="710891" y="6490301"/>
            <a:ext cx="7084888" cy="27699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defRPr sz="1200">
                <a:solidFill>
                  <a:schemeClr val="accent1"/>
                </a:solidFill>
                <a:latin typeface="Calibri" pitchFamily="34" charset="0"/>
                <a:cs typeface="Calibri" pitchFamily="34" charset="0"/>
              </a:defRPr>
            </a:lvl1pPr>
          </a:lstStyle>
          <a:p>
            <a:r>
              <a:rPr lang="en-US" b="0" dirty="0" smtClean="0">
                <a:solidFill>
                  <a:srgbClr val="0065B1"/>
                </a:solidFill>
                <a:ea typeface="+mn-ea"/>
              </a:rPr>
              <a:t>Encore Health Resources, LLC confidential and proprietary. No unauthorized copying or distribution permitted. </a:t>
            </a:r>
            <a:endParaRPr lang="en-US" b="0" dirty="0">
              <a:solidFill>
                <a:srgbClr val="0065B1"/>
              </a:solidFill>
              <a:ea typeface="+mn-ea"/>
            </a:endParaRPr>
          </a:p>
        </p:txBody>
      </p:sp>
    </p:spTree>
    <p:extLst>
      <p:ext uri="{BB962C8B-B14F-4D97-AF65-F5344CB8AC3E}">
        <p14:creationId xmlns:p14="http://schemas.microsoft.com/office/powerpoint/2010/main" val="215897191"/>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hdr="0"/>
  <p:txStyles>
    <p:titleStyle>
      <a:lvl1pPr algn="ctr" rtl="0" eaLnBrk="1" fontAlgn="base" hangingPunct="1">
        <a:lnSpc>
          <a:spcPct val="90000"/>
        </a:lnSpc>
        <a:spcBef>
          <a:spcPct val="0"/>
        </a:spcBef>
        <a:spcAft>
          <a:spcPct val="0"/>
        </a:spcAft>
        <a:defRPr sz="3600" b="1">
          <a:solidFill>
            <a:schemeClr val="bg1"/>
          </a:solidFill>
          <a:latin typeface="Calibri" pitchFamily="34" charset="0"/>
          <a:ea typeface="+mj-ea"/>
          <a:cs typeface="Calibri" pitchFamily="34" charset="0"/>
        </a:defRPr>
      </a:lvl1pPr>
      <a:lvl2pPr algn="ctr" rtl="0" eaLnBrk="1" fontAlgn="base" hangingPunct="1">
        <a:spcBef>
          <a:spcPct val="0"/>
        </a:spcBef>
        <a:spcAft>
          <a:spcPct val="0"/>
        </a:spcAft>
        <a:defRPr sz="4400">
          <a:solidFill>
            <a:schemeClr val="bg1"/>
          </a:solidFill>
          <a:latin typeface="Calibri" pitchFamily="34" charset="0"/>
        </a:defRPr>
      </a:lvl2pPr>
      <a:lvl3pPr algn="ctr" rtl="0" eaLnBrk="1" fontAlgn="base" hangingPunct="1">
        <a:spcBef>
          <a:spcPct val="0"/>
        </a:spcBef>
        <a:spcAft>
          <a:spcPct val="0"/>
        </a:spcAft>
        <a:defRPr sz="4400">
          <a:solidFill>
            <a:schemeClr val="bg1"/>
          </a:solidFill>
          <a:latin typeface="Calibri" pitchFamily="34" charset="0"/>
        </a:defRPr>
      </a:lvl3pPr>
      <a:lvl4pPr algn="ctr" rtl="0" eaLnBrk="1" fontAlgn="base" hangingPunct="1">
        <a:spcBef>
          <a:spcPct val="0"/>
        </a:spcBef>
        <a:spcAft>
          <a:spcPct val="0"/>
        </a:spcAft>
        <a:defRPr sz="4400">
          <a:solidFill>
            <a:schemeClr val="bg1"/>
          </a:solidFill>
          <a:latin typeface="Calibri" pitchFamily="34" charset="0"/>
        </a:defRPr>
      </a:lvl4pPr>
      <a:lvl5pPr algn="ctr" rtl="0" eaLnBrk="1" fontAlgn="base" hangingPunct="1">
        <a:spcBef>
          <a:spcPct val="0"/>
        </a:spcBef>
        <a:spcAft>
          <a:spcPct val="0"/>
        </a:spcAft>
        <a:defRPr sz="4400">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800">
          <a:solidFill>
            <a:schemeClr val="tx1"/>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2400">
          <a:solidFill>
            <a:schemeClr val="tx1"/>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chemeClr val="tx1"/>
          </a:solidFill>
          <a:latin typeface="Calibri" pitchFamily="34" charset="0"/>
          <a:cs typeface="Calibri" pitchFamily="34" charset="0"/>
        </a:defRPr>
      </a:lvl4pPr>
      <a:lvl5pPr marL="2057400" indent="-228600" algn="l" rtl="0" eaLnBrk="1" fontAlgn="base" hangingPunct="1">
        <a:spcBef>
          <a:spcPct val="20000"/>
        </a:spcBef>
        <a:spcAft>
          <a:spcPct val="0"/>
        </a:spcAft>
        <a:buChar char="»"/>
        <a:defRPr sz="2000">
          <a:solidFill>
            <a:schemeClr val="tx1"/>
          </a:solidFill>
          <a:latin typeface="Calibri" pitchFamily="34" charset="0"/>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9237" y="5787738"/>
            <a:ext cx="5449134" cy="1084723"/>
            <a:chOff x="-9237" y="5787738"/>
            <a:chExt cx="5449134" cy="1084723"/>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3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AA73AEB-4126-437C-BCDA-F9D30B5ABC95}" type="slidenum">
              <a:rPr lang="en-US" smtClean="0"/>
              <a:t>‹#›</a:t>
            </a:fld>
            <a:endParaRPr lang="en-US" dirty="0"/>
          </a:p>
        </p:txBody>
      </p:sp>
      <p:pic>
        <p:nvPicPr>
          <p:cNvPr id="11" name="Picture 10"/>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548917" y="6059612"/>
            <a:ext cx="1137883" cy="759894"/>
          </a:xfrm>
          <a:prstGeom prst="rect">
            <a:avLst/>
          </a:prstGeom>
        </p:spPr>
      </p:pic>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1"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 id="2147484076" r:id="rId20"/>
    <p:sldLayoutId id="2147484077" r:id="rId21"/>
    <p:sldLayoutId id="2147484078" r:id="rId22"/>
    <p:sldLayoutId id="2147484079" r:id="rId23"/>
    <p:sldLayoutId id="2147484154" r:id="rId24"/>
    <p:sldLayoutId id="2147484095" r:id="rId25"/>
    <p:sldLayoutId id="2147484100" r:id="rId26"/>
    <p:sldLayoutId id="2147484026" r:id="rId27"/>
    <p:sldLayoutId id="2147484171" r:id="rId28"/>
    <p:sldLayoutId id="2147484172" r:id="rId29"/>
    <p:sldLayoutId id="2147484174" r:id="rId30"/>
    <p:sldLayoutId id="2147484175" r:id="rId31"/>
    <p:sldLayoutId id="2147484176" r:id="rId32"/>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hdr="0"/>
  <p:txStyles>
    <p:titleStyle>
      <a:lvl1pPr algn="l" rtl="0" eaLnBrk="1" latinLnBrk="0" hangingPunct="1">
        <a:spcBef>
          <a:spcPct val="0"/>
        </a:spcBef>
        <a:buNone/>
        <a:defRPr kumimoji="0" sz="4100" b="1" kern="1200">
          <a:solidFill>
            <a:schemeClr val="tx2"/>
          </a:solidFill>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9237" y="5787738"/>
            <a:ext cx="5449134" cy="1084723"/>
            <a:chOff x="-9237" y="5787738"/>
            <a:chExt cx="5449134" cy="1084723"/>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b="0" dirty="0">
                <a:solidFill>
                  <a:prstClr val="black"/>
                </a:solidFill>
                <a:latin typeface="Lucida Sans Unicode"/>
                <a:ea typeface="+mn-ea"/>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b="0" dirty="0">
                <a:solidFill>
                  <a:prstClr val="black"/>
                </a:solidFill>
                <a:latin typeface="Lucida Sans Unicode"/>
                <a:ea typeface="+mn-ea"/>
              </a:endParaRPr>
            </a:p>
          </p:txBody>
        </p:sp>
        <p:sp>
          <p:nvSpPr>
            <p:cNvPr id="14" name="Right Triangle 13"/>
            <p:cNvSpPr>
              <a:spLocks/>
            </p:cNvSpPr>
            <p:nvPr/>
          </p:nvSpPr>
          <p:spPr bwMode="auto">
            <a:xfrm>
              <a:off x="-6042" y="5791253"/>
              <a:ext cx="3402314" cy="1080868"/>
            </a:xfrm>
            <a:prstGeom prst="rtTriangle">
              <a:avLst/>
            </a:prstGeom>
            <a:blipFill>
              <a:blip r:embed="rId8">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auto">
                <a:spcBef>
                  <a:spcPts val="0"/>
                </a:spcBef>
                <a:spcAft>
                  <a:spcPts val="0"/>
                </a:spcAft>
              </a:pPr>
              <a:endParaRPr lang="en-US" sz="1800" b="0"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fontAlgn="auto">
              <a:spcBef>
                <a:spcPts val="0"/>
              </a:spcBef>
              <a:spcAft>
                <a:spcPts val="0"/>
              </a:spcAft>
            </a:pPr>
            <a:fld id="{FAA73AEB-4126-437C-BCDA-F9D30B5ABC95}" type="slidenum">
              <a:rPr lang="en-US" smtClean="0">
                <a:solidFill>
                  <a:prstClr val="black"/>
                </a:solidFill>
                <a:latin typeface="Lucida Sans Unicode"/>
                <a:ea typeface="+mn-ea"/>
              </a:rPr>
              <a:pPr fontAlgn="auto">
                <a:spcBef>
                  <a:spcPts val="0"/>
                </a:spcBef>
                <a:spcAft>
                  <a:spcPts val="0"/>
                </a:spcAft>
              </a:pPr>
              <a:t>‹#›</a:t>
            </a:fld>
            <a:endParaRPr lang="en-US" dirty="0">
              <a:solidFill>
                <a:prstClr val="black"/>
              </a:solidFill>
              <a:latin typeface="Lucida Sans Unicode"/>
              <a:ea typeface="+mn-ea"/>
            </a:endParaRPr>
          </a:p>
        </p:txBody>
      </p: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548917" y="6059612"/>
            <a:ext cx="1137883" cy="759894"/>
          </a:xfrm>
          <a:prstGeom prst="rect">
            <a:avLst/>
          </a:prstGeom>
        </p:spPr>
      </p:pic>
    </p:spTree>
    <p:extLst>
      <p:ext uri="{BB962C8B-B14F-4D97-AF65-F5344CB8AC3E}">
        <p14:creationId xmlns:p14="http://schemas.microsoft.com/office/powerpoint/2010/main" val="3795760443"/>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hdr="0" ftr="0" dt="0"/>
  <p:txStyles>
    <p:titleStyle>
      <a:lvl1pPr algn="l" rtl="0" eaLnBrk="1" latinLnBrk="0" hangingPunct="1">
        <a:spcBef>
          <a:spcPct val="0"/>
        </a:spcBef>
        <a:buNone/>
        <a:defRPr kumimoji="0" sz="4100" b="1" kern="1200">
          <a:solidFill>
            <a:schemeClr val="tx2"/>
          </a:solidFill>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9237" y="5787738"/>
            <a:ext cx="5449134" cy="1084723"/>
            <a:chOff x="-9237" y="5787738"/>
            <a:chExt cx="5449134" cy="1084723"/>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b="0" dirty="0">
                <a:solidFill>
                  <a:prstClr val="black"/>
                </a:solidFill>
                <a:latin typeface="Lucida Sans Unicode"/>
                <a:ea typeface="+mn-ea"/>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lang="en-US" sz="1800" b="0" dirty="0">
                <a:solidFill>
                  <a:prstClr val="black"/>
                </a:solidFill>
                <a:latin typeface="Lucida Sans Unicode"/>
                <a:ea typeface="+mn-ea"/>
              </a:endParaRPr>
            </a:p>
          </p:txBody>
        </p:sp>
        <p:sp>
          <p:nvSpPr>
            <p:cNvPr id="14" name="Right Triangle 13"/>
            <p:cNvSpPr>
              <a:spLocks/>
            </p:cNvSpPr>
            <p:nvPr/>
          </p:nvSpPr>
          <p:spPr bwMode="auto">
            <a:xfrm>
              <a:off x="-6042" y="5791253"/>
              <a:ext cx="3402314" cy="1080868"/>
            </a:xfrm>
            <a:prstGeom prst="rtTriangle">
              <a:avLst/>
            </a:prstGeom>
            <a:blipFill>
              <a:blip r:embed="rId8">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auto">
                <a:spcBef>
                  <a:spcPts val="0"/>
                </a:spcBef>
                <a:spcAft>
                  <a:spcPts val="0"/>
                </a:spcAft>
              </a:pPr>
              <a:endParaRPr lang="en-US" sz="1800" b="0"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fontAlgn="auto">
              <a:spcBef>
                <a:spcPts val="0"/>
              </a:spcBef>
              <a:spcAft>
                <a:spcPts val="0"/>
              </a:spcAft>
            </a:pPr>
            <a:fld id="{FAA73AEB-4126-437C-BCDA-F9D30B5ABC95}" type="slidenum">
              <a:rPr lang="en-US" smtClean="0">
                <a:solidFill>
                  <a:prstClr val="black"/>
                </a:solidFill>
                <a:latin typeface="Lucida Sans Unicode"/>
                <a:ea typeface="+mn-ea"/>
              </a:rPr>
              <a:pPr fontAlgn="auto">
                <a:spcBef>
                  <a:spcPts val="0"/>
                </a:spcBef>
                <a:spcAft>
                  <a:spcPts val="0"/>
                </a:spcAft>
              </a:pPr>
              <a:t>‹#›</a:t>
            </a:fld>
            <a:endParaRPr lang="en-US" dirty="0">
              <a:solidFill>
                <a:prstClr val="black"/>
              </a:solidFill>
              <a:latin typeface="Lucida Sans Unicode"/>
              <a:ea typeface="+mn-ea"/>
            </a:endParaRPr>
          </a:p>
        </p:txBody>
      </p: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548917" y="6059612"/>
            <a:ext cx="1137883" cy="759894"/>
          </a:xfrm>
          <a:prstGeom prst="rect">
            <a:avLst/>
          </a:prstGeom>
        </p:spPr>
      </p:pic>
    </p:spTree>
    <p:extLst>
      <p:ext uri="{BB962C8B-B14F-4D97-AF65-F5344CB8AC3E}">
        <p14:creationId xmlns:p14="http://schemas.microsoft.com/office/powerpoint/2010/main" val="1410925107"/>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hdr="0" ftr="0" dt="0"/>
  <p:txStyles>
    <p:titleStyle>
      <a:lvl1pPr algn="l" rtl="0" eaLnBrk="1" latinLnBrk="0" hangingPunct="1">
        <a:spcBef>
          <a:spcPct val="0"/>
        </a:spcBef>
        <a:buNone/>
        <a:defRPr kumimoji="0" sz="4100" b="1" kern="1200">
          <a:solidFill>
            <a:schemeClr val="tx2"/>
          </a:solidFill>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36.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Making Medical Device and </a:t>
            </a:r>
            <a:r>
              <a:rPr lang="en-US" dirty="0" smtClean="0"/>
              <a:t/>
            </a:r>
            <a:br>
              <a:rPr lang="en-US" dirty="0" smtClean="0"/>
            </a:br>
            <a:r>
              <a:rPr lang="en-US" dirty="0" smtClean="0"/>
              <a:t>Integration </a:t>
            </a:r>
            <a:r>
              <a:rPr lang="en-US" dirty="0"/>
              <a:t>Decisions with Wisdom</a:t>
            </a:r>
          </a:p>
        </p:txBody>
      </p:sp>
      <p:sp>
        <p:nvSpPr>
          <p:cNvPr id="7" name="Slide Number Placeholder 6"/>
          <p:cNvSpPr>
            <a:spLocks noGrp="1"/>
          </p:cNvSpPr>
          <p:nvPr>
            <p:ph type="sldNum" sz="quarter" idx="12"/>
          </p:nvPr>
        </p:nvSpPr>
        <p:spPr/>
        <p:txBody>
          <a:bodyPr/>
          <a:lstStyle/>
          <a:p>
            <a:fld id="{FAA73AEB-4126-437C-BCDA-F9D30B5ABC95}" type="slidenum">
              <a:rPr lang="en-US" smtClean="0"/>
              <a:pPr/>
              <a:t>0</a:t>
            </a:fld>
            <a:endParaRPr lang="en-US" dirty="0"/>
          </a:p>
        </p:txBody>
      </p:sp>
      <p:sp>
        <p:nvSpPr>
          <p:cNvPr id="14" name="TextBox 13"/>
          <p:cNvSpPr txBox="1"/>
          <p:nvPr/>
        </p:nvSpPr>
        <p:spPr>
          <a:xfrm>
            <a:off x="4648200" y="453985"/>
            <a:ext cx="4495800" cy="1908215"/>
          </a:xfrm>
          <a:prstGeom prst="rect">
            <a:avLst/>
          </a:prstGeom>
          <a:noFill/>
        </p:spPr>
        <p:txBody>
          <a:bodyPr wrap="square" rtlCol="0">
            <a:spAutoFit/>
          </a:bodyPr>
          <a:lstStyle/>
          <a:p>
            <a:pPr fontAlgn="auto">
              <a:spcBef>
                <a:spcPts val="0"/>
              </a:spcBef>
              <a:spcAft>
                <a:spcPts val="0"/>
              </a:spcAft>
            </a:pPr>
            <a:r>
              <a:rPr lang="en-US" sz="3200" dirty="0" smtClean="0">
                <a:solidFill>
                  <a:srgbClr val="1A92AA"/>
                </a:solidFill>
                <a:latin typeface="Lucida Sans Unicode"/>
                <a:ea typeface="+mn-ea"/>
              </a:rPr>
              <a:t>Clinical Informatics: It’s Our Time!</a:t>
            </a:r>
          </a:p>
          <a:p>
            <a:pPr fontAlgn="auto">
              <a:spcBef>
                <a:spcPts val="0"/>
              </a:spcBef>
              <a:spcAft>
                <a:spcPts val="0"/>
              </a:spcAft>
            </a:pPr>
            <a:r>
              <a:rPr lang="en-US" sz="1800" b="0" dirty="0" smtClean="0">
                <a:solidFill>
                  <a:srgbClr val="1A92AA"/>
                </a:solidFill>
                <a:latin typeface="Lucida Sans Unicode"/>
                <a:ea typeface="+mn-ea"/>
              </a:rPr>
              <a:t>2014 Clinical Informatics Academy</a:t>
            </a:r>
          </a:p>
          <a:p>
            <a:pPr fontAlgn="auto">
              <a:spcBef>
                <a:spcPts val="0"/>
              </a:spcBef>
              <a:spcAft>
                <a:spcPts val="0"/>
              </a:spcAft>
            </a:pPr>
            <a:r>
              <a:rPr lang="en-US" sz="1800" b="0" dirty="0" smtClean="0">
                <a:solidFill>
                  <a:srgbClr val="1A92AA"/>
                </a:solidFill>
                <a:latin typeface="Lucida Sans Unicode"/>
                <a:ea typeface="+mn-ea"/>
              </a:rPr>
              <a:t>Sponsored by DFW ANIA Chapter</a:t>
            </a:r>
          </a:p>
          <a:p>
            <a:pPr fontAlgn="auto">
              <a:spcBef>
                <a:spcPts val="0"/>
              </a:spcBef>
              <a:spcAft>
                <a:spcPts val="0"/>
              </a:spcAft>
            </a:pPr>
            <a:r>
              <a:rPr lang="en-US" sz="1800" b="0" dirty="0" smtClean="0">
                <a:solidFill>
                  <a:srgbClr val="1A92AA"/>
                </a:solidFill>
                <a:latin typeface="Lucida Sans Unicode"/>
                <a:ea typeface="+mn-ea"/>
              </a:rPr>
              <a:t>October 10-11, 2014</a:t>
            </a:r>
            <a:endParaRPr lang="en-US" sz="1800" b="0" dirty="0">
              <a:solidFill>
                <a:srgbClr val="1A92AA"/>
              </a:solidFill>
              <a:latin typeface="Lucida Sans Unicode"/>
              <a:ea typeface="+mn-ea"/>
            </a:endParaRPr>
          </a:p>
        </p:txBody>
      </p:sp>
      <p:sp>
        <p:nvSpPr>
          <p:cNvPr id="8" name="Text Placeholder 1"/>
          <p:cNvSpPr txBox="1">
            <a:spLocks/>
          </p:cNvSpPr>
          <p:nvPr/>
        </p:nvSpPr>
        <p:spPr>
          <a:xfrm>
            <a:off x="410108" y="4252037"/>
            <a:ext cx="8476184" cy="1478253"/>
          </a:xfrm>
          <a:prstGeom prst="rect">
            <a:avLst/>
          </a:prstGeom>
        </p:spPr>
        <p:txBody>
          <a:bodyPr>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fontAlgn="auto">
              <a:buNone/>
            </a:pPr>
            <a:r>
              <a:rPr lang="en-US" sz="2000" b="0" dirty="0" smtClean="0">
                <a:solidFill>
                  <a:schemeClr val="tx2"/>
                </a:solidFill>
              </a:rPr>
              <a:t>Lisa Gulker, DNP, RN, ACNP-BC</a:t>
            </a:r>
          </a:p>
          <a:p>
            <a:pPr marL="109728" indent="0" algn="ctr" fontAlgn="auto">
              <a:buNone/>
            </a:pPr>
            <a:r>
              <a:rPr lang="en-US" sz="2000" b="0" dirty="0" smtClean="0">
                <a:solidFill>
                  <a:schemeClr val="tx2"/>
                </a:solidFill>
              </a:rPr>
              <a:t>Senior Director, Applied Clinical Informatics</a:t>
            </a:r>
            <a:endParaRPr lang="en-US" sz="2000" b="0" dirty="0">
              <a:solidFill>
                <a:schemeClr val="tx2"/>
              </a:solidFill>
            </a:endParaRPr>
          </a:p>
          <a:p>
            <a:pPr marL="109728" indent="0" algn="ctr" fontAlgn="auto">
              <a:buNone/>
            </a:pPr>
            <a:r>
              <a:rPr lang="en-US" sz="2000" b="0" dirty="0">
                <a:solidFill>
                  <a:schemeClr val="tx2"/>
                </a:solidFill>
              </a:rPr>
              <a:t>Tenet Healthcare Corporation</a:t>
            </a:r>
          </a:p>
          <a:p>
            <a:pPr marL="109728" indent="0" algn="ctr" fontAlgn="auto">
              <a:buNone/>
            </a:pPr>
            <a:endParaRPr lang="en-US" sz="2000" b="0" dirty="0" smtClean="0">
              <a:solidFill>
                <a:schemeClr val="tx2"/>
              </a:solidFill>
            </a:endParaRPr>
          </a:p>
          <a:p>
            <a:pPr marL="109728" indent="0" algn="ctr" fontAlgn="auto">
              <a:buNone/>
            </a:pPr>
            <a:endParaRPr lang="en-US" sz="2000" b="0" dirty="0">
              <a:solidFill>
                <a:schemeClr val="tx2"/>
              </a:solidFill>
            </a:endParaRPr>
          </a:p>
          <a:p>
            <a:pPr marL="109728" indent="0" algn="ctr" fontAlgn="auto">
              <a:buNone/>
            </a:pPr>
            <a:endParaRPr lang="en-US" sz="2000" b="0" dirty="0" smtClean="0">
              <a:solidFill>
                <a:schemeClr val="tx2"/>
              </a:solidFill>
            </a:endParaRPr>
          </a:p>
          <a:p>
            <a:pPr marL="109728" indent="0" algn="ctr" fontAlgn="auto">
              <a:buNone/>
            </a:pPr>
            <a:endParaRPr lang="en-US" sz="2000" b="0" dirty="0">
              <a:solidFill>
                <a:schemeClr val="tx2"/>
              </a:solidFill>
            </a:endParaRPr>
          </a:p>
          <a:p>
            <a:pPr marL="109728" indent="0" algn="ctr" fontAlgn="auto">
              <a:buNone/>
            </a:pPr>
            <a:endParaRPr lang="en-US" sz="2000" b="0" dirty="0">
              <a:solidFill>
                <a:schemeClr val="tx2"/>
              </a:solidFill>
            </a:endParaRPr>
          </a:p>
        </p:txBody>
      </p:sp>
    </p:spTree>
    <p:extLst>
      <p:ext uri="{BB962C8B-B14F-4D97-AF65-F5344CB8AC3E}">
        <p14:creationId xmlns:p14="http://schemas.microsoft.com/office/powerpoint/2010/main" val="4219684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627" y="243107"/>
            <a:ext cx="8001000" cy="487362"/>
          </a:xfrm>
        </p:spPr>
        <p:txBody>
          <a:bodyPr>
            <a:normAutofit fontScale="90000"/>
          </a:bodyPr>
          <a:lstStyle/>
          <a:p>
            <a:r>
              <a:rPr lang="en-US" sz="3600" dirty="0" smtClean="0"/>
              <a:t>Data-Information-Knowledge-Wisdom</a:t>
            </a:r>
            <a:endParaRPr lang="en-US" sz="3600" dirty="0"/>
          </a:p>
        </p:txBody>
      </p:sp>
      <p:sp>
        <p:nvSpPr>
          <p:cNvPr id="3" name="Content Placeholder 2"/>
          <p:cNvSpPr>
            <a:spLocks noGrp="1"/>
          </p:cNvSpPr>
          <p:nvPr>
            <p:ph idx="1"/>
          </p:nvPr>
        </p:nvSpPr>
        <p:spPr>
          <a:xfrm>
            <a:off x="394138" y="990600"/>
            <a:ext cx="8597462" cy="5486400"/>
          </a:xfrm>
        </p:spPr>
        <p:txBody>
          <a:bodyPr>
            <a:normAutofit lnSpcReduction="10000"/>
          </a:bodyPr>
          <a:lstStyle/>
          <a:p>
            <a:r>
              <a:rPr lang="en-US" sz="2700" b="1" dirty="0" smtClean="0"/>
              <a:t>Data</a:t>
            </a:r>
            <a:r>
              <a:rPr lang="en-US" sz="2700" dirty="0" smtClean="0"/>
              <a:t>: symbols that represent objects, events and their properties </a:t>
            </a:r>
            <a:r>
              <a:rPr lang="en-US" sz="2700" dirty="0" smtClean="0">
                <a:solidFill>
                  <a:srgbClr val="0070C0"/>
                </a:solidFill>
              </a:rPr>
              <a:t>(30)</a:t>
            </a:r>
          </a:p>
          <a:p>
            <a:r>
              <a:rPr lang="en-US" sz="2700" b="1" dirty="0" smtClean="0"/>
              <a:t>Information</a:t>
            </a:r>
            <a:r>
              <a:rPr lang="en-US" sz="2700" dirty="0" smtClean="0"/>
              <a:t>: “data plus meaning” </a:t>
            </a:r>
            <a:r>
              <a:rPr lang="en-US" sz="2700" dirty="0" smtClean="0">
                <a:solidFill>
                  <a:srgbClr val="0070C0"/>
                </a:solidFill>
              </a:rPr>
              <a:t>(a heart rate of 30 bpm)</a:t>
            </a:r>
            <a:r>
              <a:rPr lang="en-US" sz="2700" dirty="0" smtClean="0"/>
              <a:t> – can be organized in a way that is discipline-specific.</a:t>
            </a:r>
          </a:p>
          <a:p>
            <a:r>
              <a:rPr lang="en-US" sz="2700" b="1" dirty="0" smtClean="0"/>
              <a:t>Knowledge</a:t>
            </a:r>
            <a:r>
              <a:rPr lang="en-US" sz="2700" dirty="0" smtClean="0"/>
              <a:t>: information synthesized via identified relationships – answers how and why questions </a:t>
            </a:r>
            <a:r>
              <a:rPr lang="en-US" sz="2700" dirty="0" smtClean="0">
                <a:solidFill>
                  <a:srgbClr val="0070C0"/>
                </a:solidFill>
              </a:rPr>
              <a:t>(a HR of 30 bpm from telemetry in a patient who is a DNR)</a:t>
            </a:r>
          </a:p>
          <a:p>
            <a:r>
              <a:rPr lang="en-US" sz="2700" b="1" dirty="0" smtClean="0"/>
              <a:t>Wisdom</a:t>
            </a:r>
            <a:r>
              <a:rPr lang="en-US" sz="2700" dirty="0" smtClean="0"/>
              <a:t>: the appropriate use of knowledge to manage and solve human problems </a:t>
            </a:r>
            <a:r>
              <a:rPr lang="en-US" sz="2700" dirty="0">
                <a:solidFill>
                  <a:srgbClr val="0070C0"/>
                </a:solidFill>
              </a:rPr>
              <a:t>(a HR of 30 bpm in a patient who is a </a:t>
            </a:r>
            <a:r>
              <a:rPr lang="en-US" sz="2700" dirty="0" smtClean="0">
                <a:solidFill>
                  <a:srgbClr val="0070C0"/>
                </a:solidFill>
              </a:rPr>
              <a:t>DNR with his family at the bedside)</a:t>
            </a:r>
            <a:endParaRPr lang="en-US" sz="2700" dirty="0" smtClean="0"/>
          </a:p>
          <a:p>
            <a:endParaRPr lang="en-US" dirty="0"/>
          </a:p>
        </p:txBody>
      </p:sp>
      <p:sp>
        <p:nvSpPr>
          <p:cNvPr id="4" name="TextBox 3"/>
          <p:cNvSpPr txBox="1"/>
          <p:nvPr/>
        </p:nvSpPr>
        <p:spPr>
          <a:xfrm>
            <a:off x="3442138" y="6118367"/>
            <a:ext cx="3733800" cy="276999"/>
          </a:xfrm>
          <a:prstGeom prst="rect">
            <a:avLst/>
          </a:prstGeom>
          <a:noFill/>
        </p:spPr>
        <p:txBody>
          <a:bodyPr wrap="square" rtlCol="0">
            <a:spAutoFit/>
          </a:bodyPr>
          <a:lstStyle/>
          <a:p>
            <a:r>
              <a:rPr lang="en-US" sz="1200" dirty="0" smtClean="0"/>
              <a:t>Matney et al., (2011)</a:t>
            </a:r>
            <a:endParaRPr lang="en-US" sz="1200" dirty="0"/>
          </a:p>
        </p:txBody>
      </p:sp>
      <p:sp>
        <p:nvSpPr>
          <p:cNvPr id="5" name="Slide Number Placeholder 4"/>
          <p:cNvSpPr>
            <a:spLocks noGrp="1"/>
          </p:cNvSpPr>
          <p:nvPr>
            <p:ph type="sldNum" sz="quarter" idx="12"/>
          </p:nvPr>
        </p:nvSpPr>
        <p:spPr/>
        <p:txBody>
          <a:bodyPr/>
          <a:lstStyle/>
          <a:p>
            <a:fld id="{23E07038-D4F4-4D68-B9A6-CBEFE03D0839}" type="slidenum">
              <a:rPr lang="en-US" smtClean="0"/>
              <a:t>9</a:t>
            </a:fld>
            <a:endParaRPr lang="en-US" dirty="0"/>
          </a:p>
        </p:txBody>
      </p:sp>
    </p:spTree>
    <p:extLst>
      <p:ext uri="{BB962C8B-B14F-4D97-AF65-F5344CB8AC3E}">
        <p14:creationId xmlns:p14="http://schemas.microsoft.com/office/powerpoint/2010/main" val="1031265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9"/>
          <p:cNvSpPr txBox="1">
            <a:spLocks noChangeArrowheads="1"/>
          </p:cNvSpPr>
          <p:nvPr/>
        </p:nvSpPr>
        <p:spPr bwMode="auto">
          <a:xfrm>
            <a:off x="8153400" y="55626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a:defRPr sz="3000">
                <a:solidFill>
                  <a:srgbClr val="2A54A8"/>
                </a:solidFill>
                <a:latin typeface="Monotype Corsiva" pitchFamily="66" charset="0"/>
              </a:defRPr>
            </a:lvl1pPr>
            <a:lvl2pPr marL="742950" indent="-285750" algn="r">
              <a:defRPr sz="3000">
                <a:solidFill>
                  <a:srgbClr val="2A54A8"/>
                </a:solidFill>
                <a:latin typeface="Monotype Corsiva" pitchFamily="66" charset="0"/>
              </a:defRPr>
            </a:lvl2pPr>
            <a:lvl3pPr marL="1143000" indent="-228600" algn="r">
              <a:defRPr sz="3000">
                <a:solidFill>
                  <a:srgbClr val="2A54A8"/>
                </a:solidFill>
                <a:latin typeface="Monotype Corsiva" pitchFamily="66" charset="0"/>
              </a:defRPr>
            </a:lvl3pPr>
            <a:lvl4pPr marL="1600200" indent="-228600" algn="r">
              <a:defRPr sz="3000">
                <a:solidFill>
                  <a:srgbClr val="2A54A8"/>
                </a:solidFill>
                <a:latin typeface="Monotype Corsiva" pitchFamily="66" charset="0"/>
              </a:defRPr>
            </a:lvl4pPr>
            <a:lvl5pPr marL="2057400" indent="-228600" algn="r">
              <a:defRPr sz="3000">
                <a:solidFill>
                  <a:srgbClr val="2A54A8"/>
                </a:solidFill>
                <a:latin typeface="Monotype Corsiva" pitchFamily="66" charset="0"/>
              </a:defRPr>
            </a:lvl5pPr>
            <a:lvl6pPr marL="2514600" indent="-228600" algn="r" fontAlgn="base">
              <a:spcBef>
                <a:spcPct val="0"/>
              </a:spcBef>
              <a:spcAft>
                <a:spcPct val="0"/>
              </a:spcAft>
              <a:defRPr sz="3000">
                <a:solidFill>
                  <a:srgbClr val="2A54A8"/>
                </a:solidFill>
                <a:latin typeface="Monotype Corsiva" pitchFamily="66" charset="0"/>
              </a:defRPr>
            </a:lvl6pPr>
            <a:lvl7pPr marL="2971800" indent="-228600" algn="r" fontAlgn="base">
              <a:spcBef>
                <a:spcPct val="0"/>
              </a:spcBef>
              <a:spcAft>
                <a:spcPct val="0"/>
              </a:spcAft>
              <a:defRPr sz="3000">
                <a:solidFill>
                  <a:srgbClr val="2A54A8"/>
                </a:solidFill>
                <a:latin typeface="Monotype Corsiva" pitchFamily="66" charset="0"/>
              </a:defRPr>
            </a:lvl7pPr>
            <a:lvl8pPr marL="3429000" indent="-228600" algn="r" fontAlgn="base">
              <a:spcBef>
                <a:spcPct val="0"/>
              </a:spcBef>
              <a:spcAft>
                <a:spcPct val="0"/>
              </a:spcAft>
              <a:defRPr sz="3000">
                <a:solidFill>
                  <a:srgbClr val="2A54A8"/>
                </a:solidFill>
                <a:latin typeface="Monotype Corsiva" pitchFamily="66" charset="0"/>
              </a:defRPr>
            </a:lvl8pPr>
            <a:lvl9pPr marL="3886200" indent="-228600" algn="r" fontAlgn="base">
              <a:spcBef>
                <a:spcPct val="0"/>
              </a:spcBef>
              <a:spcAft>
                <a:spcPct val="0"/>
              </a:spcAft>
              <a:defRPr sz="3000">
                <a:solidFill>
                  <a:srgbClr val="2A54A8"/>
                </a:solidFill>
                <a:latin typeface="Monotype Corsiva" pitchFamily="66" charset="0"/>
              </a:defRPr>
            </a:lvl9pPr>
          </a:lstStyle>
          <a:p>
            <a:pPr algn="l">
              <a:spcBef>
                <a:spcPct val="50000"/>
              </a:spcBef>
            </a:pPr>
            <a:endParaRPr lang="en-US" sz="1800" smtClean="0">
              <a:solidFill>
                <a:srgbClr val="000000"/>
              </a:solidFill>
              <a:latin typeface="Arial" pitchFamily="34" charset="0"/>
            </a:endParaRPr>
          </a:p>
        </p:txBody>
      </p:sp>
      <p:sp>
        <p:nvSpPr>
          <p:cNvPr id="20483" name="Rectangle 11"/>
          <p:cNvSpPr>
            <a:spLocks noChangeArrowheads="1"/>
          </p:cNvSpPr>
          <p:nvPr/>
        </p:nvSpPr>
        <p:spPr bwMode="auto">
          <a:xfrm>
            <a:off x="457200" y="2057400"/>
            <a:ext cx="8001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endParaRPr lang="en-US" sz="2200" smtClean="0">
              <a:solidFill>
                <a:srgbClr val="000000"/>
              </a:solidFill>
              <a:latin typeface="Arial" pitchFamily="34" charset="0"/>
            </a:endParaRPr>
          </a:p>
          <a:p>
            <a:pPr marL="342900" indent="-342900" algn="l">
              <a:spcBef>
                <a:spcPct val="20000"/>
              </a:spcBef>
              <a:buFontTx/>
              <a:buChar char="•"/>
            </a:pPr>
            <a:endParaRPr lang="en-US" sz="2200" smtClean="0">
              <a:solidFill>
                <a:srgbClr val="000000"/>
              </a:solidFill>
              <a:latin typeface="Arial" pitchFamily="34" charset="0"/>
            </a:endParaRPr>
          </a:p>
        </p:txBody>
      </p:sp>
      <p:sp>
        <p:nvSpPr>
          <p:cNvPr id="20484" name="Rectangle 14"/>
          <p:cNvSpPr>
            <a:spLocks noChangeArrowheads="1"/>
          </p:cNvSpPr>
          <p:nvPr/>
        </p:nvSpPr>
        <p:spPr bwMode="auto">
          <a:xfrm>
            <a:off x="567559" y="593834"/>
            <a:ext cx="811924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sz="4000" b="0" dirty="0" smtClean="0">
                <a:latin typeface="+mj-lt"/>
              </a:rPr>
              <a:t>Complexity and Clinicians</a:t>
            </a:r>
          </a:p>
        </p:txBody>
      </p:sp>
      <p:pic>
        <p:nvPicPr>
          <p:cNvPr id="20485" name="Picture 17"/>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2209800" y="1371600"/>
            <a:ext cx="4419600" cy="4419600"/>
          </a:xfrm>
        </p:spPr>
      </p:pic>
    </p:spTree>
    <p:extLst>
      <p:ext uri="{BB962C8B-B14F-4D97-AF65-F5344CB8AC3E}">
        <p14:creationId xmlns:p14="http://schemas.microsoft.com/office/powerpoint/2010/main" val="998371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bwMode="auto">
          <a:xfrm>
            <a:off x="423081" y="187656"/>
            <a:ext cx="8570794"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0000"/>
          </a:bodyPr>
          <a:lstStyle/>
          <a:p>
            <a:r>
              <a:rPr lang="en-US" dirty="0" smtClean="0"/>
              <a:t>Device Integration Principles: Acknowledge and Accept the Chaos</a:t>
            </a:r>
            <a:endParaRPr lang="en-US" b="1" dirty="0" smtClean="0"/>
          </a:p>
        </p:txBody>
      </p:sp>
      <p:sp>
        <p:nvSpPr>
          <p:cNvPr id="187395" name="Rectangle 3"/>
          <p:cNvSpPr>
            <a:spLocks noGrp="1" noChangeArrowheads="1"/>
          </p:cNvSpPr>
          <p:nvPr>
            <p:ph type="body" sz="half" idx="1"/>
          </p:nvPr>
        </p:nvSpPr>
        <p:spPr>
          <a:xfrm>
            <a:off x="150125" y="1651378"/>
            <a:ext cx="5950424" cy="4825621"/>
          </a:xfrm>
        </p:spPr>
        <p:txBody>
          <a:bodyPr>
            <a:normAutofit/>
          </a:bodyPr>
          <a:lstStyle/>
          <a:p>
            <a:pPr>
              <a:lnSpc>
                <a:spcPct val="90000"/>
              </a:lnSpc>
            </a:pPr>
            <a:r>
              <a:rPr lang="en-US" sz="2800" dirty="0" smtClean="0"/>
              <a:t>The context of clinical practice for a clinician = </a:t>
            </a:r>
            <a:r>
              <a:rPr lang="en-US" sz="2800" b="1" u="sng" dirty="0" smtClean="0"/>
              <a:t>CHAOS</a:t>
            </a:r>
          </a:p>
          <a:p>
            <a:pPr>
              <a:lnSpc>
                <a:spcPct val="90000"/>
              </a:lnSpc>
            </a:pPr>
            <a:r>
              <a:rPr lang="en-US" sz="2800" dirty="0" smtClean="0"/>
              <a:t>Patricia </a:t>
            </a:r>
            <a:r>
              <a:rPr lang="en-US" sz="2800" dirty="0" err="1" smtClean="0"/>
              <a:t>Ebright</a:t>
            </a:r>
            <a:r>
              <a:rPr lang="en-US" sz="2800" dirty="0" smtClean="0"/>
              <a:t>, RN DNS, Indiana University (JONA, 2003)</a:t>
            </a:r>
          </a:p>
          <a:p>
            <a:pPr lvl="1">
              <a:lnSpc>
                <a:spcPct val="90000"/>
              </a:lnSpc>
            </a:pPr>
            <a:r>
              <a:rPr lang="en-US" sz="2800" dirty="0" smtClean="0"/>
              <a:t>Studied patterns of interruptions of clinicians and how those affected decision making</a:t>
            </a:r>
            <a:endParaRPr lang="en-US" sz="2800" dirty="0"/>
          </a:p>
          <a:p>
            <a:pPr lvl="1">
              <a:lnSpc>
                <a:spcPct val="90000"/>
              </a:lnSpc>
            </a:pPr>
            <a:r>
              <a:rPr lang="en-US" sz="2800" dirty="0" smtClean="0"/>
              <a:t>“Stacking”</a:t>
            </a:r>
          </a:p>
        </p:txBody>
      </p:sp>
      <p:pic>
        <p:nvPicPr>
          <p:cNvPr id="187396"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863521" y="1949671"/>
            <a:ext cx="3059760" cy="3429000"/>
          </a:xfrm>
        </p:spPr>
      </p:pic>
    </p:spTree>
    <p:extLst>
      <p:ext uri="{BB962C8B-B14F-4D97-AF65-F5344CB8AC3E}">
        <p14:creationId xmlns:p14="http://schemas.microsoft.com/office/powerpoint/2010/main" val="3479411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ChangeArrowheads="1"/>
          </p:cNvSpPr>
          <p:nvPr/>
        </p:nvSpPr>
        <p:spPr bwMode="auto">
          <a:xfrm>
            <a:off x="414856" y="2569779"/>
            <a:ext cx="8466083" cy="294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3294D3"/>
              </a:buClr>
              <a:buSzPct val="100000"/>
            </a:pPr>
            <a:r>
              <a:rPr lang="en-US" sz="3800" b="0" dirty="0" smtClean="0">
                <a:solidFill>
                  <a:srgbClr val="404040"/>
                </a:solidFill>
                <a:latin typeface="+mj-lt"/>
                <a:ea typeface="ＭＳ Ｐゴシック" pitchFamily="34" charset="-128"/>
              </a:rPr>
              <a:t>The practice of data stewardship is another way to care for patients.</a:t>
            </a:r>
          </a:p>
        </p:txBody>
      </p:sp>
      <p:sp>
        <p:nvSpPr>
          <p:cNvPr id="5" name="Rectangle 4"/>
          <p:cNvSpPr>
            <a:spLocks noChangeArrowheads="1"/>
          </p:cNvSpPr>
          <p:nvPr/>
        </p:nvSpPr>
        <p:spPr bwMode="white">
          <a:xfrm>
            <a:off x="827087" y="519824"/>
            <a:ext cx="7326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570" tIns="42785" rIns="85570" bIns="42785" anchor="ctr"/>
          <a:lstStyle/>
          <a:p>
            <a:pPr algn="l"/>
            <a:r>
              <a:rPr lang="en-US" sz="4000" dirty="0" smtClean="0">
                <a:solidFill>
                  <a:schemeClr val="accent1">
                    <a:lumMod val="50000"/>
                  </a:schemeClr>
                </a:solidFill>
                <a:latin typeface="+mj-lt"/>
                <a:ea typeface="ＭＳ Ｐゴシック" pitchFamily="34" charset="-128"/>
              </a:rPr>
              <a:t>Device Integration Principles</a:t>
            </a:r>
          </a:p>
        </p:txBody>
      </p:sp>
    </p:spTree>
    <p:extLst>
      <p:ext uri="{BB962C8B-B14F-4D97-AF65-F5344CB8AC3E}">
        <p14:creationId xmlns:p14="http://schemas.microsoft.com/office/powerpoint/2010/main" val="3465738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ChangeArrowheads="1"/>
          </p:cNvSpPr>
          <p:nvPr/>
        </p:nvSpPr>
        <p:spPr bwMode="auto">
          <a:xfrm>
            <a:off x="425669" y="2711668"/>
            <a:ext cx="8466083" cy="294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3294D3"/>
              </a:buClr>
              <a:buSzPct val="100000"/>
            </a:pPr>
            <a:r>
              <a:rPr lang="en-US" sz="3800" b="0" dirty="0" smtClean="0">
                <a:solidFill>
                  <a:srgbClr val="404040"/>
                </a:solidFill>
                <a:latin typeface="+mj-lt"/>
                <a:ea typeface="ＭＳ Ｐゴシック" pitchFamily="34" charset="-128"/>
              </a:rPr>
              <a:t>To a clinician, a biomedical device is an extension of the patient.</a:t>
            </a:r>
          </a:p>
        </p:txBody>
      </p:sp>
      <p:sp>
        <p:nvSpPr>
          <p:cNvPr id="5" name="Rectangle 4"/>
          <p:cNvSpPr>
            <a:spLocks noChangeArrowheads="1"/>
          </p:cNvSpPr>
          <p:nvPr/>
        </p:nvSpPr>
        <p:spPr bwMode="white">
          <a:xfrm>
            <a:off x="827087" y="519824"/>
            <a:ext cx="7326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570" tIns="42785" rIns="85570" bIns="42785" anchor="ctr"/>
          <a:lstStyle/>
          <a:p>
            <a:pPr algn="l"/>
            <a:r>
              <a:rPr lang="en-US" sz="4000" dirty="0" smtClean="0">
                <a:solidFill>
                  <a:schemeClr val="accent1">
                    <a:lumMod val="50000"/>
                  </a:schemeClr>
                </a:solidFill>
                <a:latin typeface="+mj-lt"/>
                <a:ea typeface="ＭＳ Ｐゴシック" pitchFamily="34" charset="-128"/>
              </a:rPr>
              <a:t>Device Integration Principles</a:t>
            </a:r>
          </a:p>
        </p:txBody>
      </p:sp>
    </p:spTree>
    <p:extLst>
      <p:ext uri="{BB962C8B-B14F-4D97-AF65-F5344CB8AC3E}">
        <p14:creationId xmlns:p14="http://schemas.microsoft.com/office/powerpoint/2010/main" val="2419832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9"/>
          <p:cNvSpPr txBox="1">
            <a:spLocks noChangeArrowheads="1"/>
          </p:cNvSpPr>
          <p:nvPr/>
        </p:nvSpPr>
        <p:spPr bwMode="auto">
          <a:xfrm>
            <a:off x="8153400" y="55626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Arial" pitchFamily="34" charset="0"/>
                <a:ea typeface="ＭＳ Ｐゴシック" pitchFamily="34" charset="-128"/>
              </a:defRPr>
            </a:lvl1pPr>
            <a:lvl2pPr marL="742950" indent="-285750" eaLnBrk="0" hangingPunct="0">
              <a:defRPr sz="3600" b="1">
                <a:solidFill>
                  <a:schemeClr val="tx1"/>
                </a:solidFill>
                <a:latin typeface="Arial" pitchFamily="34" charset="0"/>
                <a:ea typeface="ＭＳ Ｐゴシック" pitchFamily="34" charset="-128"/>
              </a:defRPr>
            </a:lvl2pPr>
            <a:lvl3pPr marL="1143000" indent="-228600" eaLnBrk="0" hangingPunct="0">
              <a:defRPr sz="3600" b="1">
                <a:solidFill>
                  <a:schemeClr val="tx1"/>
                </a:solidFill>
                <a:latin typeface="Arial" pitchFamily="34" charset="0"/>
                <a:ea typeface="ＭＳ Ｐゴシック" pitchFamily="34" charset="-128"/>
              </a:defRPr>
            </a:lvl3pPr>
            <a:lvl4pPr marL="1600200" indent="-228600" eaLnBrk="0" hangingPunct="0">
              <a:defRPr sz="3600" b="1">
                <a:solidFill>
                  <a:schemeClr val="tx1"/>
                </a:solidFill>
                <a:latin typeface="Arial" pitchFamily="34" charset="0"/>
                <a:ea typeface="ＭＳ Ｐゴシック" pitchFamily="34" charset="-128"/>
              </a:defRPr>
            </a:lvl4pPr>
            <a:lvl5pPr marL="2057400" indent="-228600" eaLnBrk="0" hangingPunct="0">
              <a:defRPr sz="3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9pPr>
          </a:lstStyle>
          <a:p>
            <a:pPr algn="l" eaLnBrk="1" hangingPunct="1">
              <a:spcBef>
                <a:spcPct val="50000"/>
              </a:spcBef>
            </a:pPr>
            <a:endParaRPr lang="en-US" sz="1800" b="0" smtClean="0">
              <a:solidFill>
                <a:srgbClr val="0D94D2"/>
              </a:solidFill>
            </a:endParaRPr>
          </a:p>
        </p:txBody>
      </p:sp>
      <p:sp>
        <p:nvSpPr>
          <p:cNvPr id="16387" name="Rectangle 6"/>
          <p:cNvSpPr>
            <a:spLocks noGrp="1" noChangeArrowheads="1"/>
          </p:cNvSpPr>
          <p:nvPr>
            <p:ph type="body" idx="4294967295"/>
          </p:nvPr>
        </p:nvSpPr>
        <p:spPr>
          <a:xfrm>
            <a:off x="646387" y="2300561"/>
            <a:ext cx="8040414" cy="2765425"/>
          </a:xfrm>
        </p:spPr>
        <p:txBody>
          <a:bodyPr lIns="91440" tIns="45720" rIns="91440" bIns="45720">
            <a:normAutofit fontScale="92500" lnSpcReduction="10000"/>
          </a:bodyPr>
          <a:lstStyle/>
          <a:p>
            <a:pPr marL="342900" indent="-342900" eaLnBrk="1" hangingPunct="1">
              <a:buFontTx/>
              <a:buNone/>
            </a:pPr>
            <a:r>
              <a:rPr lang="en-US" sz="4000" dirty="0" smtClean="0">
                <a:ea typeface="ＭＳ Ｐゴシック" pitchFamily="34" charset="-128"/>
              </a:rPr>
              <a:t>Mobility applications and  technology innovations should provide information that drives the clinician to the bedside of the patient.</a:t>
            </a:r>
          </a:p>
        </p:txBody>
      </p:sp>
      <p:sp>
        <p:nvSpPr>
          <p:cNvPr id="16388" name="Rectangle 4"/>
          <p:cNvSpPr>
            <a:spLocks noChangeArrowheads="1"/>
          </p:cNvSpPr>
          <p:nvPr/>
        </p:nvSpPr>
        <p:spPr bwMode="white">
          <a:xfrm>
            <a:off x="827087" y="519824"/>
            <a:ext cx="7326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570" tIns="42785" rIns="85570" bIns="42785" anchor="ctr"/>
          <a:lstStyle/>
          <a:p>
            <a:pPr algn="l"/>
            <a:r>
              <a:rPr lang="en-US" sz="4000" dirty="0" smtClean="0">
                <a:solidFill>
                  <a:schemeClr val="accent1">
                    <a:lumMod val="50000"/>
                  </a:schemeClr>
                </a:solidFill>
                <a:latin typeface="+mj-lt"/>
                <a:ea typeface="ＭＳ Ｐゴシック" pitchFamily="34" charset="-128"/>
              </a:rPr>
              <a:t>Device Integration Principles</a:t>
            </a:r>
          </a:p>
        </p:txBody>
      </p:sp>
    </p:spTree>
    <p:extLst>
      <p:ext uri="{BB962C8B-B14F-4D97-AF65-F5344CB8AC3E}">
        <p14:creationId xmlns:p14="http://schemas.microsoft.com/office/powerpoint/2010/main" val="725220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9"/>
          <p:cNvSpPr txBox="1">
            <a:spLocks noChangeArrowheads="1"/>
          </p:cNvSpPr>
          <p:nvPr/>
        </p:nvSpPr>
        <p:spPr bwMode="auto">
          <a:xfrm>
            <a:off x="8153400" y="5562600"/>
            <a:ext cx="533400" cy="366713"/>
          </a:xfrm>
          <a:prstGeom prst="rect">
            <a:avLst/>
          </a:prstGeom>
          <a:noFill/>
          <a:ln w="9525">
            <a:noFill/>
            <a:miter lim="800000"/>
            <a:headEnd/>
            <a:tailEnd/>
          </a:ln>
        </p:spPr>
        <p:txBody>
          <a:bodyPr>
            <a:spAutoFit/>
          </a:bodyPr>
          <a:lstStyle/>
          <a:p>
            <a:pPr algn="l">
              <a:spcBef>
                <a:spcPct val="50000"/>
              </a:spcBef>
            </a:pPr>
            <a:endParaRPr lang="en-US" sz="1800" dirty="0">
              <a:solidFill>
                <a:srgbClr val="0D94D2"/>
              </a:solidFill>
              <a:latin typeface="Arial" pitchFamily="34" charset="0"/>
              <a:ea typeface="ＭＳ Ｐゴシック" pitchFamily="34" charset="-128"/>
            </a:endParaRPr>
          </a:p>
        </p:txBody>
      </p:sp>
      <p:sp>
        <p:nvSpPr>
          <p:cNvPr id="16387" name="Rectangle 6"/>
          <p:cNvSpPr>
            <a:spLocks noGrp="1" noChangeArrowheads="1"/>
          </p:cNvSpPr>
          <p:nvPr>
            <p:ph type="body" idx="4294967295"/>
          </p:nvPr>
        </p:nvSpPr>
        <p:spPr>
          <a:xfrm>
            <a:off x="367561" y="1348116"/>
            <a:ext cx="8440410" cy="3242442"/>
          </a:xfrm>
        </p:spPr>
        <p:txBody>
          <a:bodyPr lIns="91440" tIns="45720" rIns="91440" bIns="45720">
            <a:normAutofit/>
          </a:bodyPr>
          <a:lstStyle/>
          <a:p>
            <a:pPr marL="342900" indent="-342900" eaLnBrk="1" hangingPunct="1">
              <a:buFontTx/>
              <a:buNone/>
            </a:pPr>
            <a:r>
              <a:rPr lang="en-US" sz="4000" dirty="0" smtClean="0">
                <a:ea typeface="ＭＳ Ｐゴシック" pitchFamily="34" charset="-128"/>
              </a:rPr>
              <a:t>A informatics leader’s lens for focus – </a:t>
            </a:r>
          </a:p>
          <a:p>
            <a:pPr marL="342900" indent="-342900" eaLnBrk="1" hangingPunct="1">
              <a:buFontTx/>
              <a:buNone/>
            </a:pPr>
            <a:endParaRPr lang="en-US" sz="4000" dirty="0" smtClean="0">
              <a:ea typeface="ＭＳ Ｐゴシック" pitchFamily="34" charset="-128"/>
            </a:endParaRPr>
          </a:p>
          <a:p>
            <a:pPr marL="342900" indent="-342900" eaLnBrk="1" hangingPunct="1">
              <a:buFontTx/>
              <a:buNone/>
            </a:pPr>
            <a:r>
              <a:rPr lang="en-US" sz="4000" b="1" u="sng" dirty="0" smtClean="0">
                <a:ea typeface="ＭＳ Ｐゴシック" pitchFamily="34" charset="-128"/>
              </a:rPr>
              <a:t>NOTHING</a:t>
            </a:r>
            <a:r>
              <a:rPr lang="en-US" sz="4000" dirty="0" smtClean="0">
                <a:ea typeface="ＭＳ Ｐゴシック" pitchFamily="34" charset="-128"/>
              </a:rPr>
              <a:t> comes in between the patient and the clinician.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684" y="4683755"/>
            <a:ext cx="4781951" cy="1757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white">
          <a:xfrm>
            <a:off x="827086" y="362169"/>
            <a:ext cx="7326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570" tIns="42785" rIns="85570" bIns="42785" anchor="ctr"/>
          <a:lstStyle/>
          <a:p>
            <a:pPr algn="l"/>
            <a:r>
              <a:rPr lang="en-US" sz="4000" dirty="0" smtClean="0">
                <a:solidFill>
                  <a:schemeClr val="accent1">
                    <a:lumMod val="50000"/>
                  </a:schemeClr>
                </a:solidFill>
                <a:latin typeface="+mj-lt"/>
                <a:ea typeface="ＭＳ Ｐゴシック" pitchFamily="34" charset="-128"/>
              </a:rPr>
              <a:t>Device Integration Principles</a:t>
            </a:r>
          </a:p>
        </p:txBody>
      </p:sp>
    </p:spTree>
    <p:extLst>
      <p:ext uri="{BB962C8B-B14F-4D97-AF65-F5344CB8AC3E}">
        <p14:creationId xmlns:p14="http://schemas.microsoft.com/office/powerpoint/2010/main" val="2210211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9"/>
            <a:ext cx="8229600" cy="765886"/>
          </a:xfrm>
        </p:spPr>
        <p:txBody>
          <a:bodyPr/>
          <a:lstStyle/>
          <a:p>
            <a:pPr eaLnBrk="1" hangingPunct="1"/>
            <a:r>
              <a:rPr lang="en-US" dirty="0" smtClean="0">
                <a:ea typeface="ＭＳ Ｐゴシック" pitchFamily="34" charset="-128"/>
              </a:rPr>
              <a:t>What’s Important?</a:t>
            </a:r>
          </a:p>
        </p:txBody>
      </p:sp>
      <p:sp>
        <p:nvSpPr>
          <p:cNvPr id="17411" name="Content Placeholder 2"/>
          <p:cNvSpPr>
            <a:spLocks noGrp="1"/>
          </p:cNvSpPr>
          <p:nvPr>
            <p:ph idx="13"/>
          </p:nvPr>
        </p:nvSpPr>
        <p:spPr>
          <a:xfrm>
            <a:off x="725214" y="1219200"/>
            <a:ext cx="7726636" cy="4102100"/>
          </a:xfrm>
        </p:spPr>
        <p:txBody>
          <a:bodyPr>
            <a:normAutofit/>
          </a:bodyPr>
          <a:lstStyle/>
          <a:p>
            <a:pPr eaLnBrk="1" hangingPunct="1"/>
            <a:r>
              <a:rPr lang="en-US" sz="3200" dirty="0" smtClean="0">
                <a:ea typeface="ＭＳ Ｐゴシック" pitchFamily="34" charset="-128"/>
              </a:rPr>
              <a:t>Patient Beliefs</a:t>
            </a:r>
          </a:p>
          <a:p>
            <a:pPr lvl="1" eaLnBrk="1" hangingPunct="1"/>
            <a:r>
              <a:rPr lang="en-US" sz="2800" dirty="0" smtClean="0">
                <a:ea typeface="ＭＳ Ｐゴシック" pitchFamily="34" charset="-128"/>
              </a:rPr>
              <a:t>If I need a drink of water…</a:t>
            </a:r>
          </a:p>
          <a:p>
            <a:pPr lvl="1" eaLnBrk="1" hangingPunct="1"/>
            <a:r>
              <a:rPr lang="en-US" sz="2800" dirty="0" smtClean="0">
                <a:ea typeface="ＭＳ Ｐゴシック" pitchFamily="34" charset="-128"/>
              </a:rPr>
              <a:t>If I am in pain…</a:t>
            </a:r>
          </a:p>
          <a:p>
            <a:pPr lvl="1" eaLnBrk="1" hangingPunct="1"/>
            <a:r>
              <a:rPr lang="en-US" sz="2800" dirty="0" smtClean="0">
                <a:ea typeface="ＭＳ Ｐゴシック" pitchFamily="34" charset="-128"/>
              </a:rPr>
              <a:t>If I ring my call light…</a:t>
            </a:r>
          </a:p>
          <a:p>
            <a:pPr lvl="1" eaLnBrk="1" hangingPunct="1"/>
            <a:r>
              <a:rPr lang="en-US" sz="2800" dirty="0" smtClean="0">
                <a:ea typeface="ＭＳ Ｐゴシック" pitchFamily="34" charset="-128"/>
              </a:rPr>
              <a:t>If my IV medication stops infusing…</a:t>
            </a:r>
          </a:p>
          <a:p>
            <a:pPr lvl="1" eaLnBrk="1" hangingPunct="1"/>
            <a:r>
              <a:rPr lang="en-US" sz="2800" dirty="0" smtClean="0">
                <a:ea typeface="ＭＳ Ｐゴシック" pitchFamily="34" charset="-128"/>
              </a:rPr>
              <a:t>If  I can’t reach my telephone…</a:t>
            </a:r>
          </a:p>
          <a:p>
            <a:pPr lvl="1" eaLnBrk="1" hangingPunct="1"/>
            <a:r>
              <a:rPr lang="en-US" sz="2800" dirty="0" smtClean="0">
                <a:ea typeface="ＭＳ Ｐゴシック" pitchFamily="34" charset="-128"/>
              </a:rPr>
              <a:t>If I am starting to get a bad infection…</a:t>
            </a:r>
          </a:p>
          <a:p>
            <a:pPr lvl="1" eaLnBrk="1" hangingPunct="1"/>
            <a:r>
              <a:rPr lang="en-US" sz="2800" dirty="0" smtClean="0">
                <a:ea typeface="ＭＳ Ｐゴシック" pitchFamily="34" charset="-128"/>
              </a:rPr>
              <a:t>If my heart stops…</a:t>
            </a:r>
            <a:endParaRPr lang="en-US" dirty="0" smtClean="0">
              <a:ea typeface="ＭＳ Ｐゴシック" pitchFamily="34" charset="-128"/>
            </a:endParaRPr>
          </a:p>
        </p:txBody>
      </p:sp>
      <p:sp>
        <p:nvSpPr>
          <p:cNvPr id="20484" name="Text Box 5"/>
          <p:cNvSpPr txBox="1">
            <a:spLocks noChangeArrowheads="1"/>
          </p:cNvSpPr>
          <p:nvPr/>
        </p:nvSpPr>
        <p:spPr bwMode="auto">
          <a:xfrm>
            <a:off x="1240823" y="5092646"/>
            <a:ext cx="68992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1"/>
                </a:solidFill>
                <a:latin typeface="Arial" pitchFamily="34" charset="0"/>
                <a:ea typeface="ＭＳ Ｐゴシック" pitchFamily="34" charset="-128"/>
              </a:defRPr>
            </a:lvl1pPr>
            <a:lvl2pPr marL="742950" indent="-285750" eaLnBrk="0" hangingPunct="0">
              <a:defRPr sz="3600" b="1">
                <a:solidFill>
                  <a:schemeClr val="tx1"/>
                </a:solidFill>
                <a:latin typeface="Arial" pitchFamily="34" charset="0"/>
                <a:ea typeface="ＭＳ Ｐゴシック" pitchFamily="34" charset="-128"/>
              </a:defRPr>
            </a:lvl2pPr>
            <a:lvl3pPr marL="1143000" indent="-228600" eaLnBrk="0" hangingPunct="0">
              <a:defRPr sz="3600" b="1">
                <a:solidFill>
                  <a:schemeClr val="tx1"/>
                </a:solidFill>
                <a:latin typeface="Arial" pitchFamily="34" charset="0"/>
                <a:ea typeface="ＭＳ Ｐゴシック" pitchFamily="34" charset="-128"/>
              </a:defRPr>
            </a:lvl3pPr>
            <a:lvl4pPr marL="1600200" indent="-228600" eaLnBrk="0" hangingPunct="0">
              <a:defRPr sz="3600" b="1">
                <a:solidFill>
                  <a:schemeClr val="tx1"/>
                </a:solidFill>
                <a:latin typeface="Arial" pitchFamily="34" charset="0"/>
                <a:ea typeface="ＭＳ Ｐゴシック" pitchFamily="34" charset="-128"/>
              </a:defRPr>
            </a:lvl4pPr>
            <a:lvl5pPr marL="2057400" indent="-228600" eaLnBrk="0" hangingPunct="0">
              <a:defRPr sz="3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9pPr>
          </a:lstStyle>
          <a:p>
            <a:pPr algn="ctr" eaLnBrk="1" hangingPunct="1">
              <a:spcBef>
                <a:spcPct val="50000"/>
              </a:spcBef>
            </a:pPr>
            <a:r>
              <a:rPr lang="en-US" u="sng" dirty="0" smtClean="0">
                <a:solidFill>
                  <a:schemeClr val="bg2">
                    <a:lumMod val="50000"/>
                  </a:schemeClr>
                </a:solidFill>
                <a:latin typeface="+mj-lt"/>
              </a:rPr>
              <a:t>Someone will know and someone will come…</a:t>
            </a:r>
          </a:p>
        </p:txBody>
      </p:sp>
    </p:spTree>
    <p:extLst>
      <p:ext uri="{BB962C8B-B14F-4D97-AF65-F5344CB8AC3E}">
        <p14:creationId xmlns:p14="http://schemas.microsoft.com/office/powerpoint/2010/main" val="4125492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dissolve">
                                      <p:cBhvr>
                                        <p:cTn id="7" dur="500"/>
                                        <p:tgtEl>
                                          <p:spTgt spid="20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34975" y="130012"/>
            <a:ext cx="8229600" cy="1143000"/>
          </a:xfrm>
        </p:spPr>
        <p:txBody>
          <a:bodyPr>
            <a:normAutofit/>
          </a:bodyPr>
          <a:lstStyle/>
          <a:p>
            <a:pPr algn="ctr" eaLnBrk="1" hangingPunct="1"/>
            <a:r>
              <a:rPr lang="en-US" sz="4000" dirty="0" smtClean="0">
                <a:ea typeface="ＭＳ Ｐゴシック" pitchFamily="34" charset="-128"/>
              </a:rPr>
              <a:t>What’s Important?</a:t>
            </a:r>
          </a:p>
        </p:txBody>
      </p:sp>
      <p:pic>
        <p:nvPicPr>
          <p:cNvPr id="1843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477963"/>
            <a:ext cx="1250950"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9087" y="1442217"/>
            <a:ext cx="2333625"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775" y="2912351"/>
            <a:ext cx="3810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6213" y="4283129"/>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2752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442"/>
                                        </p:tgtEl>
                                        <p:attrNameLst>
                                          <p:attrName>style.visibility</p:attrName>
                                        </p:attrNameLst>
                                      </p:cBhvr>
                                      <p:to>
                                        <p:strVal val="visible"/>
                                      </p:to>
                                    </p:set>
                                    <p:animEffect transition="in" filter="dissolve">
                                      <p:cBhvr>
                                        <p:cTn id="15" dur="500"/>
                                        <p:tgtEl>
                                          <p:spTgt spid="1844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8440"/>
                                        </p:tgtEl>
                                        <p:attrNameLst>
                                          <p:attrName>style.visibility</p:attrName>
                                        </p:attrNameLst>
                                      </p:cBhvr>
                                      <p:to>
                                        <p:strVal val="visible"/>
                                      </p:to>
                                    </p:set>
                                    <p:animEffect transition="in" filter="dissolve">
                                      <p:cBhvr>
                                        <p:cTn id="20"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sz="half" idx="1"/>
          </p:nvPr>
        </p:nvSpPr>
        <p:spPr>
          <a:xfrm>
            <a:off x="231226" y="1146712"/>
            <a:ext cx="8613229" cy="5900474"/>
          </a:xfrm>
        </p:spPr>
        <p:txBody>
          <a:bodyPr>
            <a:normAutofit/>
          </a:bodyPr>
          <a:lstStyle/>
          <a:p>
            <a:r>
              <a:rPr lang="en-US" altLang="en-US" sz="2800" dirty="0" smtClean="0"/>
              <a:t>Lay the Foundation – Awareness</a:t>
            </a:r>
          </a:p>
          <a:p>
            <a:r>
              <a:rPr lang="en-US" altLang="en-US" sz="2800" dirty="0" smtClean="0"/>
              <a:t>Purpose</a:t>
            </a:r>
          </a:p>
          <a:p>
            <a:pPr lvl="1"/>
            <a:r>
              <a:rPr lang="en-US" altLang="en-US" sz="2800" dirty="0" smtClean="0"/>
              <a:t>Clinical practice (including clinician preference), although important, is not the only driver for device selection.</a:t>
            </a:r>
          </a:p>
          <a:p>
            <a:pPr lvl="1"/>
            <a:r>
              <a:rPr lang="en-US" altLang="en-US" sz="2800" dirty="0" smtClean="0"/>
              <a:t>Educate key stakeholders on the importance of integrating clinical data from the device into EHR.</a:t>
            </a:r>
          </a:p>
          <a:p>
            <a:pPr lvl="1"/>
            <a:r>
              <a:rPr lang="en-US" altLang="en-US" sz="2800" dirty="0" smtClean="0"/>
              <a:t>Outline key factors to guide device/product/software selection.</a:t>
            </a:r>
          </a:p>
        </p:txBody>
      </p:sp>
      <p:sp>
        <p:nvSpPr>
          <p:cNvPr id="48131" name="Text Box 3"/>
          <p:cNvSpPr txBox="1">
            <a:spLocks noChangeArrowheads="1"/>
          </p:cNvSpPr>
          <p:nvPr/>
        </p:nvSpPr>
        <p:spPr bwMode="auto">
          <a:xfrm>
            <a:off x="346841" y="474821"/>
            <a:ext cx="879715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spcBef>
                <a:spcPct val="50000"/>
              </a:spcBef>
            </a:pPr>
            <a:r>
              <a:rPr lang="en-US" altLang="en-US" sz="2600" b="1" dirty="0">
                <a:solidFill>
                  <a:srgbClr val="000066"/>
                </a:solidFill>
                <a:latin typeface="+mj-lt"/>
              </a:rPr>
              <a:t>Device Acquisition, </a:t>
            </a:r>
            <a:r>
              <a:rPr lang="en-US" altLang="en-US" sz="2600" b="1" dirty="0" smtClean="0">
                <a:solidFill>
                  <a:srgbClr val="000066"/>
                </a:solidFill>
                <a:latin typeface="+mj-lt"/>
              </a:rPr>
              <a:t>Utilization, </a:t>
            </a:r>
            <a:r>
              <a:rPr lang="en-US" altLang="en-US" sz="2600" b="1" dirty="0">
                <a:solidFill>
                  <a:srgbClr val="000066"/>
                </a:solidFill>
                <a:latin typeface="+mj-lt"/>
              </a:rPr>
              <a:t>and Clinical </a:t>
            </a:r>
            <a:r>
              <a:rPr lang="en-US" altLang="en-US" sz="2600" b="1" dirty="0" smtClean="0">
                <a:solidFill>
                  <a:srgbClr val="000066"/>
                </a:solidFill>
                <a:latin typeface="+mj-lt"/>
              </a:rPr>
              <a:t>Practice</a:t>
            </a:r>
            <a:endParaRPr lang="en-US" altLang="en-US" sz="2600" dirty="0">
              <a:latin typeface="+mj-lt"/>
            </a:endParaRPr>
          </a:p>
        </p:txBody>
      </p:sp>
    </p:spTree>
    <p:extLst>
      <p:ext uri="{BB962C8B-B14F-4D97-AF65-F5344CB8AC3E}">
        <p14:creationId xmlns:p14="http://schemas.microsoft.com/office/powerpoint/2010/main" val="2882601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357188" y="741063"/>
            <a:ext cx="8429625" cy="1487186"/>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3600" b="1" kern="1200">
                <a:solidFill>
                  <a:schemeClr val="tx2"/>
                </a:solidFill>
                <a:latin typeface="+mj-lt"/>
                <a:ea typeface="+mj-ea"/>
                <a:cs typeface="+mj-cs"/>
              </a:defRPr>
            </a:lvl1pPr>
          </a:lstStyle>
          <a:p>
            <a:pPr fontAlgn="auto">
              <a:lnSpc>
                <a:spcPct val="120000"/>
              </a:lnSpc>
              <a:spcAft>
                <a:spcPts val="0"/>
              </a:spcAft>
            </a:pPr>
            <a:r>
              <a:rPr lang="en-US" dirty="0" smtClean="0">
                <a:solidFill>
                  <a:srgbClr val="464646"/>
                </a:solidFill>
              </a:rPr>
              <a:t>Conflict of Interest Disclosure</a:t>
            </a:r>
            <a:r>
              <a:rPr lang="en-US" sz="4800" dirty="0" smtClean="0">
                <a:solidFill>
                  <a:srgbClr val="464646"/>
                </a:solidFill>
              </a:rPr>
              <a:t/>
            </a:r>
            <a:br>
              <a:rPr lang="en-US" sz="4800" dirty="0" smtClean="0">
                <a:solidFill>
                  <a:srgbClr val="464646"/>
                </a:solidFill>
              </a:rPr>
            </a:br>
            <a:r>
              <a:rPr lang="en-US" sz="2400" dirty="0" smtClean="0">
                <a:solidFill>
                  <a:srgbClr val="464646"/>
                </a:solidFill>
              </a:rPr>
              <a:t/>
            </a:r>
            <a:br>
              <a:rPr lang="en-US" sz="2400" dirty="0" smtClean="0">
                <a:solidFill>
                  <a:srgbClr val="464646"/>
                </a:solidFill>
              </a:rPr>
            </a:br>
            <a:endParaRPr lang="en-US" sz="2700" dirty="0">
              <a:solidFill>
                <a:srgbClr val="464646"/>
              </a:solidFill>
            </a:endParaRPr>
          </a:p>
        </p:txBody>
      </p:sp>
      <p:sp>
        <p:nvSpPr>
          <p:cNvPr id="6" name="Content Placeholder 2"/>
          <p:cNvSpPr>
            <a:spLocks noGrp="1"/>
          </p:cNvSpPr>
          <p:nvPr/>
        </p:nvSpPr>
        <p:spPr>
          <a:xfrm>
            <a:off x="189185" y="1965434"/>
            <a:ext cx="8597627" cy="305352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fontAlgn="auto">
              <a:spcAft>
                <a:spcPts val="0"/>
              </a:spcAft>
              <a:buFontTx/>
              <a:buNone/>
            </a:pPr>
            <a:endParaRPr lang="en-US" sz="2800" b="0" dirty="0" smtClean="0">
              <a:solidFill>
                <a:prstClr val="black"/>
              </a:solidFill>
            </a:endParaRPr>
          </a:p>
          <a:p>
            <a:pPr marL="109728" indent="0" algn="ctr" fontAlgn="auto">
              <a:buNone/>
            </a:pPr>
            <a:r>
              <a:rPr lang="en-US" sz="2400" b="0" dirty="0" smtClean="0">
                <a:solidFill>
                  <a:schemeClr val="tx2"/>
                </a:solidFill>
              </a:rPr>
              <a:t>Lisa Gulker, DNP, RN, ACNP-BC</a:t>
            </a:r>
          </a:p>
          <a:p>
            <a:pPr marL="109728" indent="0" algn="ctr" fontAlgn="auto">
              <a:buNone/>
            </a:pPr>
            <a:endParaRPr lang="en-US" sz="2400" b="0" dirty="0">
              <a:solidFill>
                <a:schemeClr val="tx2"/>
              </a:solidFill>
            </a:endParaRPr>
          </a:p>
          <a:p>
            <a:pPr algn="ctr" fontAlgn="auto">
              <a:spcAft>
                <a:spcPts val="0"/>
              </a:spcAft>
              <a:buFontTx/>
              <a:buNone/>
            </a:pPr>
            <a:r>
              <a:rPr lang="en-US" sz="2800" b="0" dirty="0" smtClean="0">
                <a:solidFill>
                  <a:prstClr val="black"/>
                </a:solidFill>
              </a:rPr>
              <a:t>has no real or apparent </a:t>
            </a:r>
          </a:p>
          <a:p>
            <a:pPr algn="ctr" fontAlgn="auto">
              <a:spcAft>
                <a:spcPts val="0"/>
              </a:spcAft>
              <a:buFontTx/>
              <a:buNone/>
            </a:pPr>
            <a:r>
              <a:rPr lang="en-US" sz="2800" b="0" dirty="0" smtClean="0">
                <a:solidFill>
                  <a:prstClr val="black"/>
                </a:solidFill>
              </a:rPr>
              <a:t>conflicts of interest to report.</a:t>
            </a:r>
          </a:p>
          <a:p>
            <a:pPr fontAlgn="auto">
              <a:spcAft>
                <a:spcPts val="0"/>
              </a:spcAft>
            </a:pPr>
            <a:endParaRPr lang="en-US" sz="2800" b="0" dirty="0">
              <a:solidFill>
                <a:prstClr val="black"/>
              </a:solidFill>
            </a:endParaRPr>
          </a:p>
        </p:txBody>
      </p:sp>
    </p:spTree>
    <p:extLst>
      <p:ext uri="{BB962C8B-B14F-4D97-AF65-F5344CB8AC3E}">
        <p14:creationId xmlns:p14="http://schemas.microsoft.com/office/powerpoint/2010/main" val="643080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sz="half" idx="1"/>
          </p:nvPr>
        </p:nvSpPr>
        <p:spPr>
          <a:xfrm>
            <a:off x="173421" y="1213944"/>
            <a:ext cx="5531343" cy="5214151"/>
          </a:xfrm>
        </p:spPr>
        <p:txBody>
          <a:bodyPr>
            <a:normAutofit/>
          </a:bodyPr>
          <a:lstStyle/>
          <a:p>
            <a:r>
              <a:rPr lang="en-US" altLang="en-US" sz="2400" dirty="0" smtClean="0"/>
              <a:t>Device selection always includes the potential users.</a:t>
            </a:r>
          </a:p>
          <a:p>
            <a:pPr marL="109728" indent="0">
              <a:buNone/>
            </a:pPr>
            <a:endParaRPr lang="en-US" altLang="en-US" sz="2400" dirty="0" smtClean="0"/>
          </a:p>
          <a:p>
            <a:r>
              <a:rPr lang="en-US" altLang="en-US" sz="2400" dirty="0" smtClean="0"/>
              <a:t>Device selection process allows comparison, including simulation of use, among several devices.</a:t>
            </a:r>
          </a:p>
          <a:p>
            <a:endParaRPr lang="en-US" altLang="en-US" sz="2400" dirty="0" smtClean="0"/>
          </a:p>
          <a:p>
            <a:r>
              <a:rPr lang="en-US" altLang="en-US" sz="2400" dirty="0" smtClean="0"/>
              <a:t>Ideally, a governance structure is established to make decisions about standardized device selection as part of a strategic vision for the device ecosystem.</a:t>
            </a:r>
          </a:p>
        </p:txBody>
      </p:sp>
      <p:sp>
        <p:nvSpPr>
          <p:cNvPr id="56323" name="Text Box 3"/>
          <p:cNvSpPr txBox="1">
            <a:spLocks noChangeArrowheads="1"/>
          </p:cNvSpPr>
          <p:nvPr/>
        </p:nvSpPr>
        <p:spPr bwMode="auto">
          <a:xfrm>
            <a:off x="402021" y="220608"/>
            <a:ext cx="87419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spcBef>
                <a:spcPct val="50000"/>
              </a:spcBef>
            </a:pPr>
            <a:r>
              <a:rPr lang="en-US" altLang="en-US" sz="3600" b="1" dirty="0">
                <a:solidFill>
                  <a:srgbClr val="000066"/>
                </a:solidFill>
                <a:latin typeface="+mj-lt"/>
              </a:rPr>
              <a:t>Guiding Principles – Device Selection</a:t>
            </a:r>
            <a:endParaRPr lang="en-US" altLang="en-US" sz="3600" dirty="0">
              <a:latin typeface="+mj-l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944" y="4122834"/>
            <a:ext cx="2911826" cy="1895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496" y="962594"/>
            <a:ext cx="27527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2100" y="2731081"/>
            <a:ext cx="1623515" cy="1287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8219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idx="4294967295"/>
          </p:nvPr>
        </p:nvSpPr>
        <p:spPr>
          <a:xfrm>
            <a:off x="457200" y="809240"/>
            <a:ext cx="8229600" cy="990600"/>
          </a:xfrm>
        </p:spPr>
        <p:txBody>
          <a:bodyPr/>
          <a:lstStyle/>
          <a:p>
            <a:pPr>
              <a:buFont typeface="Wingdings" pitchFamily="2" charset="2"/>
              <a:buNone/>
            </a:pPr>
            <a:r>
              <a:rPr lang="en-US" altLang="en-US" sz="1800" dirty="0" smtClean="0"/>
              <a:t>Provide the patient</a:t>
            </a:r>
            <a:r>
              <a:rPr lang="en-US" altLang="en-US" sz="1800" b="1" dirty="0" smtClean="0"/>
              <a:t> </a:t>
            </a:r>
            <a:r>
              <a:rPr lang="en-US" altLang="en-US" sz="1800" dirty="0" smtClean="0"/>
              <a:t>with the safest,</a:t>
            </a:r>
            <a:r>
              <a:rPr lang="en-US" altLang="en-US" sz="1800" b="1" dirty="0" smtClean="0">
                <a:solidFill>
                  <a:schemeClr val="hlink"/>
                </a:solidFill>
              </a:rPr>
              <a:t> </a:t>
            </a:r>
            <a:r>
              <a:rPr lang="en-US" altLang="en-US" sz="1800" dirty="0" smtClean="0"/>
              <a:t>most integrated medical device to facilitate real-time clinical decision-making </a:t>
            </a:r>
            <a:r>
              <a:rPr lang="en-US" altLang="en-US" sz="1800" u="sng" dirty="0" smtClean="0"/>
              <a:t>AND</a:t>
            </a:r>
            <a:r>
              <a:rPr lang="en-US" altLang="en-US" sz="1800" dirty="0" smtClean="0"/>
              <a:t> provide secondary users of the data with real data integrity.</a:t>
            </a:r>
          </a:p>
        </p:txBody>
      </p:sp>
      <p:sp>
        <p:nvSpPr>
          <p:cNvPr id="61444" name="Text Box 4"/>
          <p:cNvSpPr txBox="1">
            <a:spLocks noChangeArrowheads="1"/>
          </p:cNvSpPr>
          <p:nvPr/>
        </p:nvSpPr>
        <p:spPr bwMode="auto">
          <a:xfrm>
            <a:off x="304800" y="1981200"/>
            <a:ext cx="1524000" cy="36560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a:defRPr sz="3000">
                <a:solidFill>
                  <a:srgbClr val="2A54A8"/>
                </a:solidFill>
                <a:latin typeface="Monotype Corsiva" pitchFamily="66" charset="0"/>
              </a:defRPr>
            </a:lvl1pPr>
            <a:lvl2pPr marL="742950" indent="-285750" algn="r">
              <a:defRPr sz="3000">
                <a:solidFill>
                  <a:srgbClr val="2A54A8"/>
                </a:solidFill>
                <a:latin typeface="Monotype Corsiva" pitchFamily="66" charset="0"/>
              </a:defRPr>
            </a:lvl2pPr>
            <a:lvl3pPr marL="1143000" indent="-228600" algn="r">
              <a:defRPr sz="3000">
                <a:solidFill>
                  <a:srgbClr val="2A54A8"/>
                </a:solidFill>
                <a:latin typeface="Monotype Corsiva" pitchFamily="66" charset="0"/>
              </a:defRPr>
            </a:lvl3pPr>
            <a:lvl4pPr marL="1600200" indent="-228600" algn="r">
              <a:defRPr sz="3000">
                <a:solidFill>
                  <a:srgbClr val="2A54A8"/>
                </a:solidFill>
                <a:latin typeface="Monotype Corsiva" pitchFamily="66" charset="0"/>
              </a:defRPr>
            </a:lvl4pPr>
            <a:lvl5pPr marL="2057400" indent="-228600" algn="r">
              <a:defRPr sz="3000">
                <a:solidFill>
                  <a:srgbClr val="2A54A8"/>
                </a:solidFill>
                <a:latin typeface="Monotype Corsiva" pitchFamily="66" charset="0"/>
              </a:defRPr>
            </a:lvl5pPr>
            <a:lvl6pPr marL="2514600" indent="-228600" algn="r" fontAlgn="base">
              <a:spcBef>
                <a:spcPct val="0"/>
              </a:spcBef>
              <a:spcAft>
                <a:spcPct val="0"/>
              </a:spcAft>
              <a:defRPr sz="3000">
                <a:solidFill>
                  <a:srgbClr val="2A54A8"/>
                </a:solidFill>
                <a:latin typeface="Monotype Corsiva" pitchFamily="66" charset="0"/>
              </a:defRPr>
            </a:lvl6pPr>
            <a:lvl7pPr marL="2971800" indent="-228600" algn="r" fontAlgn="base">
              <a:spcBef>
                <a:spcPct val="0"/>
              </a:spcBef>
              <a:spcAft>
                <a:spcPct val="0"/>
              </a:spcAft>
              <a:defRPr sz="3000">
                <a:solidFill>
                  <a:srgbClr val="2A54A8"/>
                </a:solidFill>
                <a:latin typeface="Monotype Corsiva" pitchFamily="66" charset="0"/>
              </a:defRPr>
            </a:lvl7pPr>
            <a:lvl8pPr marL="3429000" indent="-228600" algn="r" fontAlgn="base">
              <a:spcBef>
                <a:spcPct val="0"/>
              </a:spcBef>
              <a:spcAft>
                <a:spcPct val="0"/>
              </a:spcAft>
              <a:defRPr sz="3000">
                <a:solidFill>
                  <a:srgbClr val="2A54A8"/>
                </a:solidFill>
                <a:latin typeface="Monotype Corsiva" pitchFamily="66" charset="0"/>
              </a:defRPr>
            </a:lvl8pPr>
            <a:lvl9pPr marL="3886200" indent="-228600" algn="r" fontAlgn="base">
              <a:spcBef>
                <a:spcPct val="0"/>
              </a:spcBef>
              <a:spcAft>
                <a:spcPct val="0"/>
              </a:spcAft>
              <a:defRPr sz="3000">
                <a:solidFill>
                  <a:srgbClr val="2A54A8"/>
                </a:solidFill>
                <a:latin typeface="Monotype Corsiva" pitchFamily="66" charset="0"/>
              </a:defRPr>
            </a:lvl9pPr>
          </a:lstStyle>
          <a:p>
            <a:pPr algn="l">
              <a:spcBef>
                <a:spcPct val="50000"/>
              </a:spcBef>
            </a:pPr>
            <a:r>
              <a:rPr lang="en-US" altLang="en-US" sz="1400" b="1" u="sng" dirty="0">
                <a:solidFill>
                  <a:schemeClr val="tx1"/>
                </a:solidFill>
                <a:latin typeface="Arial" pitchFamily="34" charset="0"/>
              </a:rPr>
              <a:t>P#1 Patient Safety</a:t>
            </a:r>
          </a:p>
          <a:p>
            <a:pPr algn="l">
              <a:spcBef>
                <a:spcPct val="50000"/>
              </a:spcBef>
            </a:pPr>
            <a:r>
              <a:rPr lang="en-US" altLang="en-US" sz="1400" dirty="0">
                <a:solidFill>
                  <a:schemeClr val="tx1"/>
                </a:solidFill>
                <a:latin typeface="Arial" pitchFamily="34" charset="0"/>
              </a:rPr>
              <a:t>Clinical Data is </a:t>
            </a:r>
            <a:r>
              <a:rPr lang="en-US" altLang="en-US" sz="1400" dirty="0" smtClean="0">
                <a:solidFill>
                  <a:schemeClr val="tx1"/>
                </a:solidFill>
                <a:latin typeface="Arial" pitchFamily="34" charset="0"/>
              </a:rPr>
              <a:t>Relevant and Safe</a:t>
            </a:r>
            <a:endParaRPr lang="en-US" altLang="en-US" sz="1400" dirty="0">
              <a:solidFill>
                <a:schemeClr val="tx1"/>
              </a:solidFill>
              <a:latin typeface="Arial" pitchFamily="34" charset="0"/>
            </a:endParaRPr>
          </a:p>
          <a:p>
            <a:pPr algn="l">
              <a:spcBef>
                <a:spcPct val="50000"/>
              </a:spcBef>
            </a:pPr>
            <a:r>
              <a:rPr lang="en-US" altLang="en-US" sz="1400" dirty="0">
                <a:solidFill>
                  <a:schemeClr val="tx1"/>
                </a:solidFill>
                <a:latin typeface="Arial" pitchFamily="34" charset="0"/>
              </a:rPr>
              <a:t>Compatibility</a:t>
            </a:r>
          </a:p>
          <a:p>
            <a:pPr algn="l">
              <a:spcBef>
                <a:spcPct val="50000"/>
              </a:spcBef>
            </a:pPr>
            <a:r>
              <a:rPr lang="en-US" altLang="en-US" sz="1400" dirty="0">
                <a:solidFill>
                  <a:schemeClr val="tx1"/>
                </a:solidFill>
                <a:latin typeface="Arial" pitchFamily="34" charset="0"/>
              </a:rPr>
              <a:t>Integration </a:t>
            </a:r>
          </a:p>
          <a:p>
            <a:pPr algn="l">
              <a:spcBef>
                <a:spcPct val="50000"/>
              </a:spcBef>
            </a:pPr>
            <a:r>
              <a:rPr lang="en-US" altLang="en-US" sz="1400" dirty="0">
                <a:solidFill>
                  <a:schemeClr val="tx1"/>
                </a:solidFill>
                <a:latin typeface="Arial" pitchFamily="34" charset="0"/>
              </a:rPr>
              <a:t>Reporting</a:t>
            </a:r>
          </a:p>
          <a:p>
            <a:pPr algn="l">
              <a:spcBef>
                <a:spcPct val="50000"/>
              </a:spcBef>
            </a:pPr>
            <a:r>
              <a:rPr lang="en-US" altLang="en-US" sz="1400" dirty="0">
                <a:solidFill>
                  <a:schemeClr val="tx1"/>
                </a:solidFill>
                <a:latin typeface="Arial" pitchFamily="34" charset="0"/>
              </a:rPr>
              <a:t>Clinical Standards</a:t>
            </a:r>
          </a:p>
          <a:p>
            <a:pPr algn="l">
              <a:spcBef>
                <a:spcPct val="50000"/>
              </a:spcBef>
            </a:pPr>
            <a:r>
              <a:rPr lang="en-US" altLang="en-US" sz="1400" dirty="0">
                <a:solidFill>
                  <a:schemeClr val="tx1"/>
                </a:solidFill>
                <a:latin typeface="Arial" pitchFamily="34" charset="0"/>
              </a:rPr>
              <a:t>Risk Management</a:t>
            </a:r>
          </a:p>
        </p:txBody>
      </p:sp>
      <p:sp>
        <p:nvSpPr>
          <p:cNvPr id="61445" name="Text Box 8"/>
          <p:cNvSpPr txBox="1">
            <a:spLocks noChangeArrowheads="1"/>
          </p:cNvSpPr>
          <p:nvPr/>
        </p:nvSpPr>
        <p:spPr bwMode="auto">
          <a:xfrm>
            <a:off x="2057400" y="1981200"/>
            <a:ext cx="1524000" cy="36560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a:defRPr sz="3000">
                <a:solidFill>
                  <a:srgbClr val="2A54A8"/>
                </a:solidFill>
                <a:latin typeface="Monotype Corsiva" pitchFamily="66" charset="0"/>
              </a:defRPr>
            </a:lvl1pPr>
            <a:lvl2pPr marL="742950" indent="-285750" algn="r">
              <a:defRPr sz="3000">
                <a:solidFill>
                  <a:srgbClr val="2A54A8"/>
                </a:solidFill>
                <a:latin typeface="Monotype Corsiva" pitchFamily="66" charset="0"/>
              </a:defRPr>
            </a:lvl2pPr>
            <a:lvl3pPr marL="1143000" indent="-228600" algn="r">
              <a:defRPr sz="3000">
                <a:solidFill>
                  <a:srgbClr val="2A54A8"/>
                </a:solidFill>
                <a:latin typeface="Monotype Corsiva" pitchFamily="66" charset="0"/>
              </a:defRPr>
            </a:lvl3pPr>
            <a:lvl4pPr marL="1600200" indent="-228600" algn="r">
              <a:defRPr sz="3000">
                <a:solidFill>
                  <a:srgbClr val="2A54A8"/>
                </a:solidFill>
                <a:latin typeface="Monotype Corsiva" pitchFamily="66" charset="0"/>
              </a:defRPr>
            </a:lvl4pPr>
            <a:lvl5pPr marL="2057400" indent="-228600" algn="r">
              <a:defRPr sz="3000">
                <a:solidFill>
                  <a:srgbClr val="2A54A8"/>
                </a:solidFill>
                <a:latin typeface="Monotype Corsiva" pitchFamily="66" charset="0"/>
              </a:defRPr>
            </a:lvl5pPr>
            <a:lvl6pPr marL="2514600" indent="-228600" algn="r" fontAlgn="base">
              <a:spcBef>
                <a:spcPct val="0"/>
              </a:spcBef>
              <a:spcAft>
                <a:spcPct val="0"/>
              </a:spcAft>
              <a:defRPr sz="3000">
                <a:solidFill>
                  <a:srgbClr val="2A54A8"/>
                </a:solidFill>
                <a:latin typeface="Monotype Corsiva" pitchFamily="66" charset="0"/>
              </a:defRPr>
            </a:lvl6pPr>
            <a:lvl7pPr marL="2971800" indent="-228600" algn="r" fontAlgn="base">
              <a:spcBef>
                <a:spcPct val="0"/>
              </a:spcBef>
              <a:spcAft>
                <a:spcPct val="0"/>
              </a:spcAft>
              <a:defRPr sz="3000">
                <a:solidFill>
                  <a:srgbClr val="2A54A8"/>
                </a:solidFill>
                <a:latin typeface="Monotype Corsiva" pitchFamily="66" charset="0"/>
              </a:defRPr>
            </a:lvl7pPr>
            <a:lvl8pPr marL="3429000" indent="-228600" algn="r" fontAlgn="base">
              <a:spcBef>
                <a:spcPct val="0"/>
              </a:spcBef>
              <a:spcAft>
                <a:spcPct val="0"/>
              </a:spcAft>
              <a:defRPr sz="3000">
                <a:solidFill>
                  <a:srgbClr val="2A54A8"/>
                </a:solidFill>
                <a:latin typeface="Monotype Corsiva" pitchFamily="66" charset="0"/>
              </a:defRPr>
            </a:lvl8pPr>
            <a:lvl9pPr marL="3886200" indent="-228600" algn="r" fontAlgn="base">
              <a:spcBef>
                <a:spcPct val="0"/>
              </a:spcBef>
              <a:spcAft>
                <a:spcPct val="0"/>
              </a:spcAft>
              <a:defRPr sz="3000">
                <a:solidFill>
                  <a:srgbClr val="2A54A8"/>
                </a:solidFill>
                <a:latin typeface="Monotype Corsiva" pitchFamily="66" charset="0"/>
              </a:defRPr>
            </a:lvl9pPr>
          </a:lstStyle>
          <a:p>
            <a:pPr algn="l">
              <a:spcBef>
                <a:spcPct val="50000"/>
              </a:spcBef>
            </a:pPr>
            <a:r>
              <a:rPr lang="en-US" altLang="en-US" sz="1400" b="1" u="sng" dirty="0">
                <a:solidFill>
                  <a:schemeClr val="tx1"/>
                </a:solidFill>
                <a:latin typeface="Arial" pitchFamily="34" charset="0"/>
              </a:rPr>
              <a:t>P#2 Clinical Usability</a:t>
            </a:r>
          </a:p>
          <a:p>
            <a:pPr algn="l">
              <a:spcBef>
                <a:spcPct val="50000"/>
              </a:spcBef>
            </a:pPr>
            <a:r>
              <a:rPr lang="en-US" altLang="en-US" sz="1400" dirty="0" smtClean="0">
                <a:solidFill>
                  <a:schemeClr val="tx1"/>
                </a:solidFill>
                <a:latin typeface="Arial" pitchFamily="34" charset="0"/>
              </a:rPr>
              <a:t>Support of Workflow</a:t>
            </a:r>
            <a:endParaRPr lang="en-US" altLang="en-US" sz="1400" dirty="0">
              <a:solidFill>
                <a:schemeClr val="tx1"/>
              </a:solidFill>
              <a:latin typeface="Arial" pitchFamily="34" charset="0"/>
            </a:endParaRPr>
          </a:p>
          <a:p>
            <a:pPr algn="l">
              <a:spcBef>
                <a:spcPct val="50000"/>
              </a:spcBef>
            </a:pPr>
            <a:r>
              <a:rPr lang="en-US" altLang="en-US" sz="1400" dirty="0" smtClean="0">
                <a:solidFill>
                  <a:schemeClr val="tx1"/>
                </a:solidFill>
                <a:latin typeface="Arial" pitchFamily="34" charset="0"/>
              </a:rPr>
              <a:t>Human Factors</a:t>
            </a:r>
            <a:endParaRPr lang="en-US" altLang="en-US" sz="1400" dirty="0">
              <a:solidFill>
                <a:schemeClr val="tx1"/>
              </a:solidFill>
              <a:latin typeface="Arial" pitchFamily="34" charset="0"/>
            </a:endParaRPr>
          </a:p>
          <a:p>
            <a:pPr algn="l">
              <a:spcBef>
                <a:spcPct val="50000"/>
              </a:spcBef>
            </a:pPr>
            <a:r>
              <a:rPr lang="en-US" altLang="en-US" sz="1400" dirty="0">
                <a:solidFill>
                  <a:schemeClr val="tx1"/>
                </a:solidFill>
                <a:latin typeface="Arial" pitchFamily="34" charset="0"/>
              </a:rPr>
              <a:t>Portability</a:t>
            </a:r>
          </a:p>
          <a:p>
            <a:pPr algn="l">
              <a:spcBef>
                <a:spcPct val="50000"/>
              </a:spcBef>
            </a:pPr>
            <a:r>
              <a:rPr lang="en-US" altLang="en-US" sz="1400" dirty="0">
                <a:solidFill>
                  <a:schemeClr val="tx1"/>
                </a:solidFill>
                <a:latin typeface="Arial" pitchFamily="34" charset="0"/>
              </a:rPr>
              <a:t>Ergonomically Designed</a:t>
            </a:r>
          </a:p>
          <a:p>
            <a:pPr algn="l">
              <a:spcBef>
                <a:spcPct val="50000"/>
              </a:spcBef>
            </a:pPr>
            <a:r>
              <a:rPr lang="en-US" altLang="en-US" sz="1400" dirty="0" smtClean="0">
                <a:solidFill>
                  <a:schemeClr val="tx1"/>
                </a:solidFill>
                <a:latin typeface="Arial" pitchFamily="34" charset="0"/>
              </a:rPr>
              <a:t>Training</a:t>
            </a:r>
          </a:p>
          <a:p>
            <a:pPr algn="l">
              <a:spcBef>
                <a:spcPct val="50000"/>
              </a:spcBef>
            </a:pPr>
            <a:r>
              <a:rPr lang="en-US" altLang="en-US" sz="1400" dirty="0" smtClean="0">
                <a:solidFill>
                  <a:schemeClr val="tx1"/>
                </a:solidFill>
                <a:latin typeface="Arial" pitchFamily="34" charset="0"/>
              </a:rPr>
              <a:t>Infection Control</a:t>
            </a:r>
          </a:p>
          <a:p>
            <a:pPr algn="l">
              <a:spcBef>
                <a:spcPct val="50000"/>
              </a:spcBef>
            </a:pPr>
            <a:r>
              <a:rPr lang="en-US" altLang="en-US" sz="1400" dirty="0" smtClean="0">
                <a:solidFill>
                  <a:schemeClr val="tx1"/>
                </a:solidFill>
                <a:latin typeface="Arial" pitchFamily="34" charset="0"/>
              </a:rPr>
              <a:t>Durability</a:t>
            </a:r>
            <a:endParaRPr lang="en-US" altLang="en-US" sz="1400" dirty="0">
              <a:solidFill>
                <a:schemeClr val="tx1"/>
              </a:solidFill>
              <a:latin typeface="Arial" pitchFamily="34" charset="0"/>
            </a:endParaRPr>
          </a:p>
          <a:p>
            <a:pPr algn="l">
              <a:spcBef>
                <a:spcPct val="50000"/>
              </a:spcBef>
            </a:pPr>
            <a:endParaRPr lang="en-US" altLang="en-US" sz="1400" dirty="0">
              <a:solidFill>
                <a:schemeClr val="tx1"/>
              </a:solidFill>
              <a:latin typeface="Arial" pitchFamily="34" charset="0"/>
            </a:endParaRPr>
          </a:p>
          <a:p>
            <a:pPr algn="l">
              <a:spcBef>
                <a:spcPct val="50000"/>
              </a:spcBef>
            </a:pPr>
            <a:endParaRPr lang="en-US" altLang="en-US" sz="1400" dirty="0">
              <a:solidFill>
                <a:schemeClr val="tx1"/>
              </a:solidFill>
              <a:latin typeface="Arial" pitchFamily="34" charset="0"/>
            </a:endParaRPr>
          </a:p>
        </p:txBody>
      </p:sp>
      <p:sp>
        <p:nvSpPr>
          <p:cNvPr id="61446" name="Text Box 9"/>
          <p:cNvSpPr txBox="1">
            <a:spLocks noChangeArrowheads="1"/>
          </p:cNvSpPr>
          <p:nvPr/>
        </p:nvSpPr>
        <p:spPr bwMode="auto">
          <a:xfrm>
            <a:off x="3810000" y="2001795"/>
            <a:ext cx="1524000" cy="36560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a:defRPr sz="3000">
                <a:solidFill>
                  <a:srgbClr val="2A54A8"/>
                </a:solidFill>
                <a:latin typeface="Monotype Corsiva" pitchFamily="66" charset="0"/>
              </a:defRPr>
            </a:lvl1pPr>
            <a:lvl2pPr marL="742950" indent="-285750" algn="r">
              <a:defRPr sz="3000">
                <a:solidFill>
                  <a:srgbClr val="2A54A8"/>
                </a:solidFill>
                <a:latin typeface="Monotype Corsiva" pitchFamily="66" charset="0"/>
              </a:defRPr>
            </a:lvl2pPr>
            <a:lvl3pPr marL="1143000" indent="-228600" algn="r">
              <a:defRPr sz="3000">
                <a:solidFill>
                  <a:srgbClr val="2A54A8"/>
                </a:solidFill>
                <a:latin typeface="Monotype Corsiva" pitchFamily="66" charset="0"/>
              </a:defRPr>
            </a:lvl3pPr>
            <a:lvl4pPr marL="1600200" indent="-228600" algn="r">
              <a:defRPr sz="3000">
                <a:solidFill>
                  <a:srgbClr val="2A54A8"/>
                </a:solidFill>
                <a:latin typeface="Monotype Corsiva" pitchFamily="66" charset="0"/>
              </a:defRPr>
            </a:lvl4pPr>
            <a:lvl5pPr marL="2057400" indent="-228600" algn="r">
              <a:defRPr sz="3000">
                <a:solidFill>
                  <a:srgbClr val="2A54A8"/>
                </a:solidFill>
                <a:latin typeface="Monotype Corsiva" pitchFamily="66" charset="0"/>
              </a:defRPr>
            </a:lvl5pPr>
            <a:lvl6pPr marL="2514600" indent="-228600" algn="r" fontAlgn="base">
              <a:spcBef>
                <a:spcPct val="0"/>
              </a:spcBef>
              <a:spcAft>
                <a:spcPct val="0"/>
              </a:spcAft>
              <a:defRPr sz="3000">
                <a:solidFill>
                  <a:srgbClr val="2A54A8"/>
                </a:solidFill>
                <a:latin typeface="Monotype Corsiva" pitchFamily="66" charset="0"/>
              </a:defRPr>
            </a:lvl6pPr>
            <a:lvl7pPr marL="2971800" indent="-228600" algn="r" fontAlgn="base">
              <a:spcBef>
                <a:spcPct val="0"/>
              </a:spcBef>
              <a:spcAft>
                <a:spcPct val="0"/>
              </a:spcAft>
              <a:defRPr sz="3000">
                <a:solidFill>
                  <a:srgbClr val="2A54A8"/>
                </a:solidFill>
                <a:latin typeface="Monotype Corsiva" pitchFamily="66" charset="0"/>
              </a:defRPr>
            </a:lvl7pPr>
            <a:lvl8pPr marL="3429000" indent="-228600" algn="r" fontAlgn="base">
              <a:spcBef>
                <a:spcPct val="0"/>
              </a:spcBef>
              <a:spcAft>
                <a:spcPct val="0"/>
              </a:spcAft>
              <a:defRPr sz="3000">
                <a:solidFill>
                  <a:srgbClr val="2A54A8"/>
                </a:solidFill>
                <a:latin typeface="Monotype Corsiva" pitchFamily="66" charset="0"/>
              </a:defRPr>
            </a:lvl8pPr>
            <a:lvl9pPr marL="3886200" indent="-228600" algn="r" fontAlgn="base">
              <a:spcBef>
                <a:spcPct val="0"/>
              </a:spcBef>
              <a:spcAft>
                <a:spcPct val="0"/>
              </a:spcAft>
              <a:defRPr sz="3000">
                <a:solidFill>
                  <a:srgbClr val="2A54A8"/>
                </a:solidFill>
                <a:latin typeface="Monotype Corsiva" pitchFamily="66" charset="0"/>
              </a:defRPr>
            </a:lvl9pPr>
          </a:lstStyle>
          <a:p>
            <a:pPr algn="l">
              <a:spcBef>
                <a:spcPct val="50000"/>
              </a:spcBef>
            </a:pPr>
            <a:r>
              <a:rPr lang="en-US" altLang="en-US" sz="1400" b="1" u="sng" dirty="0">
                <a:solidFill>
                  <a:schemeClr val="tx1"/>
                </a:solidFill>
                <a:latin typeface="Arial" pitchFamily="34" charset="0"/>
              </a:rPr>
              <a:t>P#3 Cost of Ownership</a:t>
            </a:r>
          </a:p>
          <a:p>
            <a:pPr algn="l">
              <a:spcBef>
                <a:spcPct val="50000"/>
              </a:spcBef>
            </a:pPr>
            <a:r>
              <a:rPr lang="en-US" altLang="en-US" sz="1400" dirty="0">
                <a:solidFill>
                  <a:schemeClr val="tx1"/>
                </a:solidFill>
                <a:latin typeface="Arial" pitchFamily="34" charset="0"/>
              </a:rPr>
              <a:t>Compatibility</a:t>
            </a:r>
          </a:p>
          <a:p>
            <a:pPr algn="l">
              <a:spcBef>
                <a:spcPct val="50000"/>
              </a:spcBef>
            </a:pPr>
            <a:r>
              <a:rPr lang="en-US" altLang="en-US" sz="1400" dirty="0">
                <a:solidFill>
                  <a:schemeClr val="tx1"/>
                </a:solidFill>
                <a:latin typeface="Arial" pitchFamily="34" charset="0"/>
              </a:rPr>
              <a:t>Testing and Certification</a:t>
            </a:r>
          </a:p>
          <a:p>
            <a:pPr algn="l">
              <a:spcBef>
                <a:spcPct val="50000"/>
              </a:spcBef>
            </a:pPr>
            <a:r>
              <a:rPr lang="en-US" altLang="en-US" sz="1400" dirty="0">
                <a:solidFill>
                  <a:schemeClr val="tx1"/>
                </a:solidFill>
                <a:latin typeface="Arial" pitchFamily="34" charset="0"/>
              </a:rPr>
              <a:t>Serviceability</a:t>
            </a:r>
          </a:p>
          <a:p>
            <a:pPr algn="l">
              <a:spcBef>
                <a:spcPct val="50000"/>
              </a:spcBef>
            </a:pPr>
            <a:r>
              <a:rPr lang="en-US" altLang="en-US" sz="1400" dirty="0">
                <a:solidFill>
                  <a:schemeClr val="tx1"/>
                </a:solidFill>
                <a:latin typeface="Arial" pitchFamily="34" charset="0"/>
              </a:rPr>
              <a:t>Upgradeability</a:t>
            </a:r>
          </a:p>
          <a:p>
            <a:pPr algn="l">
              <a:spcBef>
                <a:spcPct val="50000"/>
              </a:spcBef>
            </a:pPr>
            <a:r>
              <a:rPr lang="en-US" altLang="en-US" sz="1400" dirty="0">
                <a:solidFill>
                  <a:schemeClr val="tx1"/>
                </a:solidFill>
                <a:latin typeface="Arial" pitchFamily="34" charset="0"/>
              </a:rPr>
              <a:t>Maintenance Requirements</a:t>
            </a:r>
          </a:p>
          <a:p>
            <a:pPr algn="l">
              <a:spcBef>
                <a:spcPct val="50000"/>
              </a:spcBef>
            </a:pPr>
            <a:r>
              <a:rPr lang="en-US" altLang="en-US" sz="1400" dirty="0">
                <a:solidFill>
                  <a:schemeClr val="tx1"/>
                </a:solidFill>
                <a:latin typeface="Arial" pitchFamily="34" charset="0"/>
              </a:rPr>
              <a:t>Scalability</a:t>
            </a:r>
          </a:p>
          <a:p>
            <a:pPr algn="l">
              <a:spcBef>
                <a:spcPct val="50000"/>
              </a:spcBef>
            </a:pPr>
            <a:r>
              <a:rPr lang="en-US" altLang="en-US" sz="1400" dirty="0">
                <a:solidFill>
                  <a:schemeClr val="tx1"/>
                </a:solidFill>
                <a:latin typeface="Arial" pitchFamily="34" charset="0"/>
              </a:rPr>
              <a:t>ROI</a:t>
            </a:r>
          </a:p>
          <a:p>
            <a:pPr algn="l">
              <a:spcBef>
                <a:spcPct val="50000"/>
              </a:spcBef>
            </a:pPr>
            <a:r>
              <a:rPr lang="en-US" altLang="en-US" sz="1400" dirty="0" smtClean="0">
                <a:solidFill>
                  <a:schemeClr val="tx1"/>
                </a:solidFill>
                <a:latin typeface="Arial" pitchFamily="34" charset="0"/>
              </a:rPr>
              <a:t>EHR </a:t>
            </a:r>
            <a:r>
              <a:rPr lang="en-US" altLang="en-US" sz="1400" dirty="0">
                <a:solidFill>
                  <a:schemeClr val="tx1"/>
                </a:solidFill>
                <a:latin typeface="Arial" pitchFamily="34" charset="0"/>
              </a:rPr>
              <a:t>&amp; </a:t>
            </a:r>
            <a:r>
              <a:rPr lang="en-US" altLang="en-US" sz="1400" dirty="0" smtClean="0">
                <a:solidFill>
                  <a:schemeClr val="tx1"/>
                </a:solidFill>
                <a:latin typeface="Arial" pitchFamily="34" charset="0"/>
              </a:rPr>
              <a:t>IT Costs</a:t>
            </a:r>
            <a:endParaRPr lang="en-US" altLang="en-US" sz="1400" dirty="0">
              <a:solidFill>
                <a:schemeClr val="tx1"/>
              </a:solidFill>
              <a:latin typeface="Arial" pitchFamily="34" charset="0"/>
            </a:endParaRPr>
          </a:p>
        </p:txBody>
      </p:sp>
      <p:sp>
        <p:nvSpPr>
          <p:cNvPr id="61447" name="Text Box 10"/>
          <p:cNvSpPr txBox="1">
            <a:spLocks noChangeArrowheads="1"/>
          </p:cNvSpPr>
          <p:nvPr/>
        </p:nvSpPr>
        <p:spPr bwMode="auto">
          <a:xfrm>
            <a:off x="5467865" y="2001795"/>
            <a:ext cx="1524000" cy="36560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a:defRPr sz="3000">
                <a:solidFill>
                  <a:srgbClr val="2A54A8"/>
                </a:solidFill>
                <a:latin typeface="Monotype Corsiva" pitchFamily="66" charset="0"/>
              </a:defRPr>
            </a:lvl1pPr>
            <a:lvl2pPr marL="742950" indent="-285750" algn="r">
              <a:defRPr sz="3000">
                <a:solidFill>
                  <a:srgbClr val="2A54A8"/>
                </a:solidFill>
                <a:latin typeface="Monotype Corsiva" pitchFamily="66" charset="0"/>
              </a:defRPr>
            </a:lvl2pPr>
            <a:lvl3pPr marL="1143000" indent="-228600" algn="r">
              <a:defRPr sz="3000">
                <a:solidFill>
                  <a:srgbClr val="2A54A8"/>
                </a:solidFill>
                <a:latin typeface="Monotype Corsiva" pitchFamily="66" charset="0"/>
              </a:defRPr>
            </a:lvl3pPr>
            <a:lvl4pPr marL="1600200" indent="-228600" algn="r">
              <a:defRPr sz="3000">
                <a:solidFill>
                  <a:srgbClr val="2A54A8"/>
                </a:solidFill>
                <a:latin typeface="Monotype Corsiva" pitchFamily="66" charset="0"/>
              </a:defRPr>
            </a:lvl4pPr>
            <a:lvl5pPr marL="2057400" indent="-228600" algn="r">
              <a:defRPr sz="3000">
                <a:solidFill>
                  <a:srgbClr val="2A54A8"/>
                </a:solidFill>
                <a:latin typeface="Monotype Corsiva" pitchFamily="66" charset="0"/>
              </a:defRPr>
            </a:lvl5pPr>
            <a:lvl6pPr marL="2514600" indent="-228600" algn="r" fontAlgn="base">
              <a:spcBef>
                <a:spcPct val="0"/>
              </a:spcBef>
              <a:spcAft>
                <a:spcPct val="0"/>
              </a:spcAft>
              <a:defRPr sz="3000">
                <a:solidFill>
                  <a:srgbClr val="2A54A8"/>
                </a:solidFill>
                <a:latin typeface="Monotype Corsiva" pitchFamily="66" charset="0"/>
              </a:defRPr>
            </a:lvl6pPr>
            <a:lvl7pPr marL="2971800" indent="-228600" algn="r" fontAlgn="base">
              <a:spcBef>
                <a:spcPct val="0"/>
              </a:spcBef>
              <a:spcAft>
                <a:spcPct val="0"/>
              </a:spcAft>
              <a:defRPr sz="3000">
                <a:solidFill>
                  <a:srgbClr val="2A54A8"/>
                </a:solidFill>
                <a:latin typeface="Monotype Corsiva" pitchFamily="66" charset="0"/>
              </a:defRPr>
            </a:lvl7pPr>
            <a:lvl8pPr marL="3429000" indent="-228600" algn="r" fontAlgn="base">
              <a:spcBef>
                <a:spcPct val="0"/>
              </a:spcBef>
              <a:spcAft>
                <a:spcPct val="0"/>
              </a:spcAft>
              <a:defRPr sz="3000">
                <a:solidFill>
                  <a:srgbClr val="2A54A8"/>
                </a:solidFill>
                <a:latin typeface="Monotype Corsiva" pitchFamily="66" charset="0"/>
              </a:defRPr>
            </a:lvl8pPr>
            <a:lvl9pPr marL="3886200" indent="-228600" algn="r" fontAlgn="base">
              <a:spcBef>
                <a:spcPct val="0"/>
              </a:spcBef>
              <a:spcAft>
                <a:spcPct val="0"/>
              </a:spcAft>
              <a:defRPr sz="3000">
                <a:solidFill>
                  <a:srgbClr val="2A54A8"/>
                </a:solidFill>
                <a:latin typeface="Monotype Corsiva" pitchFamily="66" charset="0"/>
              </a:defRPr>
            </a:lvl9pPr>
          </a:lstStyle>
          <a:p>
            <a:pPr algn="l">
              <a:spcBef>
                <a:spcPct val="50000"/>
              </a:spcBef>
            </a:pPr>
            <a:r>
              <a:rPr lang="en-US" altLang="en-US" sz="1400" b="1" u="sng" dirty="0">
                <a:solidFill>
                  <a:schemeClr val="tx1"/>
                </a:solidFill>
                <a:latin typeface="Arial" pitchFamily="34" charset="0"/>
              </a:rPr>
              <a:t>P#4 Technology</a:t>
            </a:r>
          </a:p>
          <a:p>
            <a:pPr algn="l">
              <a:spcBef>
                <a:spcPct val="50000"/>
              </a:spcBef>
            </a:pPr>
            <a:r>
              <a:rPr lang="en-US" altLang="en-US" sz="1400" dirty="0">
                <a:solidFill>
                  <a:schemeClr val="tx1"/>
                </a:solidFill>
                <a:latin typeface="Arial" pitchFamily="34" charset="0"/>
              </a:rPr>
              <a:t>Method of integration</a:t>
            </a:r>
          </a:p>
          <a:p>
            <a:pPr algn="l">
              <a:spcBef>
                <a:spcPct val="50000"/>
              </a:spcBef>
            </a:pPr>
            <a:r>
              <a:rPr lang="en-US" altLang="en-US" sz="1400" dirty="0">
                <a:solidFill>
                  <a:schemeClr val="tx1"/>
                </a:solidFill>
                <a:latin typeface="Arial" pitchFamily="34" charset="0"/>
              </a:rPr>
              <a:t>Testing and Certification</a:t>
            </a:r>
          </a:p>
          <a:p>
            <a:pPr algn="l">
              <a:spcBef>
                <a:spcPct val="50000"/>
              </a:spcBef>
            </a:pPr>
            <a:r>
              <a:rPr lang="en-US" altLang="en-US" sz="1400" dirty="0">
                <a:solidFill>
                  <a:schemeClr val="tx1"/>
                </a:solidFill>
                <a:latin typeface="Arial" pitchFamily="34" charset="0"/>
              </a:rPr>
              <a:t>Facility Requirements</a:t>
            </a:r>
          </a:p>
          <a:p>
            <a:pPr algn="l">
              <a:spcBef>
                <a:spcPct val="50000"/>
              </a:spcBef>
            </a:pPr>
            <a:r>
              <a:rPr lang="en-US" altLang="en-US" sz="1400" dirty="0">
                <a:solidFill>
                  <a:schemeClr val="tx1"/>
                </a:solidFill>
                <a:latin typeface="Arial" pitchFamily="34" charset="0"/>
              </a:rPr>
              <a:t>Network/ISD Requirements</a:t>
            </a:r>
          </a:p>
          <a:p>
            <a:pPr algn="l">
              <a:spcBef>
                <a:spcPct val="50000"/>
              </a:spcBef>
            </a:pPr>
            <a:r>
              <a:rPr lang="en-US" altLang="en-US" sz="1400" dirty="0">
                <a:solidFill>
                  <a:schemeClr val="tx1"/>
                </a:solidFill>
                <a:latin typeface="Arial" pitchFamily="34" charset="0"/>
              </a:rPr>
              <a:t>Security</a:t>
            </a:r>
          </a:p>
          <a:p>
            <a:pPr algn="l">
              <a:spcBef>
                <a:spcPct val="50000"/>
              </a:spcBef>
            </a:pPr>
            <a:r>
              <a:rPr lang="en-US" altLang="en-US" sz="1400" dirty="0" smtClean="0">
                <a:solidFill>
                  <a:schemeClr val="tx1"/>
                </a:solidFill>
                <a:latin typeface="Arial" pitchFamily="34" charset="0"/>
              </a:rPr>
              <a:t>Downtime</a:t>
            </a:r>
          </a:p>
          <a:p>
            <a:pPr algn="l">
              <a:spcBef>
                <a:spcPct val="50000"/>
              </a:spcBef>
            </a:pPr>
            <a:r>
              <a:rPr lang="en-US" altLang="en-US" sz="1400" dirty="0" smtClean="0">
                <a:solidFill>
                  <a:schemeClr val="tx1"/>
                </a:solidFill>
                <a:latin typeface="Arial" pitchFamily="34" charset="0"/>
              </a:rPr>
              <a:t>Analytics</a:t>
            </a:r>
            <a:endParaRPr lang="en-US" altLang="en-US" sz="1400" dirty="0">
              <a:solidFill>
                <a:schemeClr val="tx1"/>
              </a:solidFill>
              <a:latin typeface="Arial" pitchFamily="34" charset="0"/>
            </a:endParaRPr>
          </a:p>
        </p:txBody>
      </p:sp>
      <p:sp>
        <p:nvSpPr>
          <p:cNvPr id="61448" name="Text Box 11"/>
          <p:cNvSpPr txBox="1">
            <a:spLocks noChangeArrowheads="1"/>
          </p:cNvSpPr>
          <p:nvPr/>
        </p:nvSpPr>
        <p:spPr bwMode="auto">
          <a:xfrm>
            <a:off x="7162800" y="2001795"/>
            <a:ext cx="1524000" cy="36560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a:defRPr sz="3000">
                <a:solidFill>
                  <a:srgbClr val="2A54A8"/>
                </a:solidFill>
                <a:latin typeface="Monotype Corsiva" pitchFamily="66" charset="0"/>
              </a:defRPr>
            </a:lvl1pPr>
            <a:lvl2pPr marL="742950" indent="-285750" algn="r">
              <a:defRPr sz="3000">
                <a:solidFill>
                  <a:srgbClr val="2A54A8"/>
                </a:solidFill>
                <a:latin typeface="Monotype Corsiva" pitchFamily="66" charset="0"/>
              </a:defRPr>
            </a:lvl2pPr>
            <a:lvl3pPr marL="1143000" indent="-228600" algn="r">
              <a:defRPr sz="3000">
                <a:solidFill>
                  <a:srgbClr val="2A54A8"/>
                </a:solidFill>
                <a:latin typeface="Monotype Corsiva" pitchFamily="66" charset="0"/>
              </a:defRPr>
            </a:lvl3pPr>
            <a:lvl4pPr marL="1600200" indent="-228600" algn="r">
              <a:defRPr sz="3000">
                <a:solidFill>
                  <a:srgbClr val="2A54A8"/>
                </a:solidFill>
                <a:latin typeface="Monotype Corsiva" pitchFamily="66" charset="0"/>
              </a:defRPr>
            </a:lvl4pPr>
            <a:lvl5pPr marL="2057400" indent="-228600" algn="r">
              <a:defRPr sz="3000">
                <a:solidFill>
                  <a:srgbClr val="2A54A8"/>
                </a:solidFill>
                <a:latin typeface="Monotype Corsiva" pitchFamily="66" charset="0"/>
              </a:defRPr>
            </a:lvl5pPr>
            <a:lvl6pPr marL="2514600" indent="-228600" algn="r" fontAlgn="base">
              <a:spcBef>
                <a:spcPct val="0"/>
              </a:spcBef>
              <a:spcAft>
                <a:spcPct val="0"/>
              </a:spcAft>
              <a:defRPr sz="3000">
                <a:solidFill>
                  <a:srgbClr val="2A54A8"/>
                </a:solidFill>
                <a:latin typeface="Monotype Corsiva" pitchFamily="66" charset="0"/>
              </a:defRPr>
            </a:lvl6pPr>
            <a:lvl7pPr marL="2971800" indent="-228600" algn="r" fontAlgn="base">
              <a:spcBef>
                <a:spcPct val="0"/>
              </a:spcBef>
              <a:spcAft>
                <a:spcPct val="0"/>
              </a:spcAft>
              <a:defRPr sz="3000">
                <a:solidFill>
                  <a:srgbClr val="2A54A8"/>
                </a:solidFill>
                <a:latin typeface="Monotype Corsiva" pitchFamily="66" charset="0"/>
              </a:defRPr>
            </a:lvl7pPr>
            <a:lvl8pPr marL="3429000" indent="-228600" algn="r" fontAlgn="base">
              <a:spcBef>
                <a:spcPct val="0"/>
              </a:spcBef>
              <a:spcAft>
                <a:spcPct val="0"/>
              </a:spcAft>
              <a:defRPr sz="3000">
                <a:solidFill>
                  <a:srgbClr val="2A54A8"/>
                </a:solidFill>
                <a:latin typeface="Monotype Corsiva" pitchFamily="66" charset="0"/>
              </a:defRPr>
            </a:lvl8pPr>
            <a:lvl9pPr marL="3886200" indent="-228600" algn="r" fontAlgn="base">
              <a:spcBef>
                <a:spcPct val="0"/>
              </a:spcBef>
              <a:spcAft>
                <a:spcPct val="0"/>
              </a:spcAft>
              <a:defRPr sz="3000">
                <a:solidFill>
                  <a:srgbClr val="2A54A8"/>
                </a:solidFill>
                <a:latin typeface="Monotype Corsiva" pitchFamily="66" charset="0"/>
              </a:defRPr>
            </a:lvl9pPr>
          </a:lstStyle>
          <a:p>
            <a:pPr algn="l">
              <a:spcBef>
                <a:spcPct val="50000"/>
              </a:spcBef>
            </a:pPr>
            <a:r>
              <a:rPr lang="en-US" altLang="en-US" sz="1400" b="1" u="sng" dirty="0">
                <a:solidFill>
                  <a:schemeClr val="tx1"/>
                </a:solidFill>
                <a:latin typeface="Arial" pitchFamily="34" charset="0"/>
              </a:rPr>
              <a:t>P#5 </a:t>
            </a:r>
            <a:r>
              <a:rPr lang="en-US" altLang="en-US" sz="1400" b="1" u="sng" dirty="0" smtClean="0">
                <a:solidFill>
                  <a:schemeClr val="tx1"/>
                </a:solidFill>
                <a:latin typeface="Arial" pitchFamily="34" charset="0"/>
              </a:rPr>
              <a:t>EHR Integration</a:t>
            </a:r>
            <a:endParaRPr lang="en-US" altLang="en-US" sz="1400" b="1" u="sng" dirty="0">
              <a:solidFill>
                <a:schemeClr val="tx1"/>
              </a:solidFill>
              <a:latin typeface="Arial" pitchFamily="34" charset="0"/>
            </a:endParaRPr>
          </a:p>
          <a:p>
            <a:pPr algn="l">
              <a:spcBef>
                <a:spcPct val="50000"/>
              </a:spcBef>
            </a:pPr>
            <a:r>
              <a:rPr lang="en-US" altLang="en-US" sz="1400" dirty="0">
                <a:solidFill>
                  <a:schemeClr val="tx1"/>
                </a:solidFill>
                <a:latin typeface="Arial" pitchFamily="34" charset="0"/>
              </a:rPr>
              <a:t>Sub-license Software from Device Manufacturer</a:t>
            </a:r>
          </a:p>
          <a:p>
            <a:pPr algn="l">
              <a:spcBef>
                <a:spcPct val="50000"/>
              </a:spcBef>
            </a:pPr>
            <a:r>
              <a:rPr lang="en-US" altLang="en-US" sz="1400" dirty="0" smtClean="0">
                <a:solidFill>
                  <a:schemeClr val="tx1"/>
                </a:solidFill>
                <a:latin typeface="Arial" pitchFamily="34" charset="0"/>
              </a:rPr>
              <a:t>EHR </a:t>
            </a:r>
            <a:r>
              <a:rPr lang="en-US" altLang="en-US" sz="1400" dirty="0">
                <a:solidFill>
                  <a:schemeClr val="tx1"/>
                </a:solidFill>
                <a:latin typeface="Arial" pitchFamily="34" charset="0"/>
              </a:rPr>
              <a:t>Integration </a:t>
            </a:r>
            <a:r>
              <a:rPr lang="en-US" altLang="en-US" sz="1400" dirty="0" smtClean="0">
                <a:solidFill>
                  <a:schemeClr val="tx1"/>
                </a:solidFill>
                <a:latin typeface="Arial" pitchFamily="34" charset="0"/>
              </a:rPr>
              <a:t>Model and Capabilities</a:t>
            </a:r>
          </a:p>
          <a:p>
            <a:pPr algn="l">
              <a:spcBef>
                <a:spcPct val="50000"/>
              </a:spcBef>
            </a:pPr>
            <a:r>
              <a:rPr lang="en-US" altLang="en-US" sz="1400" dirty="0" smtClean="0">
                <a:solidFill>
                  <a:schemeClr val="tx1"/>
                </a:solidFill>
                <a:latin typeface="Arial" pitchFamily="34" charset="0"/>
              </a:rPr>
              <a:t>Alarm Model</a:t>
            </a:r>
          </a:p>
          <a:p>
            <a:pPr algn="l">
              <a:spcBef>
                <a:spcPct val="50000"/>
              </a:spcBef>
            </a:pPr>
            <a:r>
              <a:rPr lang="en-US" altLang="en-US" sz="1400" dirty="0" smtClean="0">
                <a:solidFill>
                  <a:schemeClr val="tx1"/>
                </a:solidFill>
                <a:latin typeface="Arial" pitchFamily="34" charset="0"/>
              </a:rPr>
              <a:t>Alerting Model</a:t>
            </a:r>
          </a:p>
          <a:p>
            <a:pPr algn="l">
              <a:spcBef>
                <a:spcPct val="50000"/>
              </a:spcBef>
            </a:pPr>
            <a:endParaRPr lang="en-US" altLang="en-US" sz="1400" dirty="0" smtClean="0">
              <a:solidFill>
                <a:schemeClr val="tx1"/>
              </a:solidFill>
              <a:latin typeface="Arial" pitchFamily="34" charset="0"/>
            </a:endParaRPr>
          </a:p>
          <a:p>
            <a:pPr algn="l">
              <a:spcBef>
                <a:spcPct val="50000"/>
              </a:spcBef>
            </a:pPr>
            <a:endParaRPr lang="en-US" altLang="en-US" sz="1400" dirty="0">
              <a:solidFill>
                <a:schemeClr val="tx1"/>
              </a:solidFill>
              <a:latin typeface="Arial" pitchFamily="34" charset="0"/>
            </a:endParaRPr>
          </a:p>
          <a:p>
            <a:pPr algn="l">
              <a:spcBef>
                <a:spcPct val="50000"/>
              </a:spcBef>
            </a:pPr>
            <a:endParaRPr lang="en-US" altLang="en-US" sz="1400" dirty="0">
              <a:solidFill>
                <a:schemeClr val="tx1"/>
              </a:solidFill>
              <a:latin typeface="Arial" pitchFamily="34" charset="0"/>
            </a:endParaRPr>
          </a:p>
        </p:txBody>
      </p:sp>
      <p:sp>
        <p:nvSpPr>
          <p:cNvPr id="61451" name="Rectangle 11"/>
          <p:cNvSpPr>
            <a:spLocks noChangeArrowheads="1"/>
          </p:cNvSpPr>
          <p:nvPr/>
        </p:nvSpPr>
        <p:spPr bwMode="auto">
          <a:xfrm>
            <a:off x="1413643" y="162909"/>
            <a:ext cx="60749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dirty="0">
                <a:solidFill>
                  <a:srgbClr val="000066"/>
                </a:solidFill>
                <a:latin typeface="+mj-lt"/>
              </a:rPr>
              <a:t>Device Acquisition Criteria</a:t>
            </a:r>
          </a:p>
        </p:txBody>
      </p:sp>
    </p:spTree>
    <p:extLst>
      <p:ext uri="{BB962C8B-B14F-4D97-AF65-F5344CB8AC3E}">
        <p14:creationId xmlns:p14="http://schemas.microsoft.com/office/powerpoint/2010/main" val="3556482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71450" y="179103"/>
            <a:ext cx="8972550" cy="1143000"/>
          </a:xfrm>
        </p:spPr>
        <p:txBody>
          <a:bodyPr>
            <a:normAutofit/>
          </a:bodyPr>
          <a:lstStyle/>
          <a:p>
            <a:pPr eaLnBrk="1" hangingPunct="1"/>
            <a:r>
              <a:rPr lang="en-US" sz="3200" dirty="0" smtClean="0">
                <a:ea typeface="ＭＳ Ｐゴシック" pitchFamily="34" charset="-128"/>
              </a:rPr>
              <a:t>The Collision of the Nurse and the Engineer</a:t>
            </a:r>
          </a:p>
        </p:txBody>
      </p:sp>
      <p:sp>
        <p:nvSpPr>
          <p:cNvPr id="19459" name="Content Placeholder 2"/>
          <p:cNvSpPr>
            <a:spLocks noGrp="1"/>
          </p:cNvSpPr>
          <p:nvPr>
            <p:ph idx="13"/>
          </p:nvPr>
        </p:nvSpPr>
        <p:spPr>
          <a:xfrm>
            <a:off x="415158" y="1431214"/>
            <a:ext cx="3936124" cy="4573505"/>
          </a:xfrm>
        </p:spPr>
        <p:txBody>
          <a:bodyPr>
            <a:normAutofit fontScale="92500" lnSpcReduction="10000"/>
          </a:bodyPr>
          <a:lstStyle/>
          <a:p>
            <a:pPr eaLnBrk="1" hangingPunct="1"/>
            <a:r>
              <a:rPr lang="en-US" sz="3000" dirty="0" smtClean="0">
                <a:ea typeface="ＭＳ Ｐゴシック" pitchFamily="34" charset="-128"/>
              </a:rPr>
              <a:t>Nurse</a:t>
            </a:r>
          </a:p>
          <a:p>
            <a:pPr lvl="1" eaLnBrk="1" hangingPunct="1"/>
            <a:r>
              <a:rPr lang="en-US" sz="2600" dirty="0" smtClean="0">
                <a:ea typeface="ＭＳ Ｐゴシック" pitchFamily="34" charset="-128"/>
              </a:rPr>
              <a:t>The important clinical information is on the face of the device.</a:t>
            </a:r>
          </a:p>
          <a:p>
            <a:pPr lvl="1" eaLnBrk="1" hangingPunct="1"/>
            <a:r>
              <a:rPr lang="en-US" sz="2600" dirty="0" smtClean="0">
                <a:ea typeface="ＭＳ Ｐゴシック" pitchFamily="34" charset="-128"/>
              </a:rPr>
              <a:t>This is the data that should go to EHR.</a:t>
            </a:r>
          </a:p>
          <a:p>
            <a:pPr lvl="1" eaLnBrk="1" hangingPunct="1"/>
            <a:r>
              <a:rPr lang="en-US" sz="2600" dirty="0" smtClean="0">
                <a:ea typeface="ＭＳ Ｐゴシック" pitchFamily="34" charset="-128"/>
              </a:rPr>
              <a:t>Validation and authentication of the data must include my name and my credentials.</a:t>
            </a:r>
          </a:p>
        </p:txBody>
      </p:sp>
      <p:sp>
        <p:nvSpPr>
          <p:cNvPr id="19460" name="Content Placeholder 3"/>
          <p:cNvSpPr>
            <a:spLocks noGrp="1"/>
          </p:cNvSpPr>
          <p:nvPr>
            <p:ph idx="14"/>
          </p:nvPr>
        </p:nvSpPr>
        <p:spPr>
          <a:xfrm>
            <a:off x="4855779" y="1442545"/>
            <a:ext cx="4074018" cy="5301210"/>
          </a:xfrm>
        </p:spPr>
        <p:txBody>
          <a:bodyPr/>
          <a:lstStyle/>
          <a:p>
            <a:pPr eaLnBrk="1" hangingPunct="1"/>
            <a:r>
              <a:rPr lang="en-US" sz="2800" dirty="0" smtClean="0">
                <a:ea typeface="ＭＳ Ｐゴシック" pitchFamily="34" charset="-128"/>
              </a:rPr>
              <a:t>Engineer</a:t>
            </a:r>
          </a:p>
          <a:p>
            <a:pPr lvl="1" eaLnBrk="1" hangingPunct="1"/>
            <a:r>
              <a:rPr lang="en-US" sz="2400" dirty="0" smtClean="0">
                <a:ea typeface="ＭＳ Ｐゴシック" pitchFamily="34" charset="-128"/>
              </a:rPr>
              <a:t>Data flowing from the back of the device doesn’t have to match what shows on the front.</a:t>
            </a:r>
          </a:p>
          <a:p>
            <a:pPr lvl="1" eaLnBrk="1" hangingPunct="1"/>
            <a:r>
              <a:rPr lang="en-US" sz="2400" dirty="0" smtClean="0">
                <a:ea typeface="ＭＳ Ｐゴシック" pitchFamily="34" charset="-128"/>
              </a:rPr>
              <a:t>You want to send the data where?</a:t>
            </a:r>
          </a:p>
          <a:p>
            <a:pPr lvl="1" eaLnBrk="1" hangingPunct="1"/>
            <a:r>
              <a:rPr lang="en-US" sz="2400" dirty="0" smtClean="0">
                <a:ea typeface="ＭＳ Ｐゴシック" pitchFamily="34" charset="-128"/>
              </a:rPr>
              <a:t>You want me to meet with IT -  </a:t>
            </a:r>
            <a:r>
              <a:rPr lang="en-US" sz="2400" b="1" u="sng" dirty="0" smtClean="0">
                <a:ea typeface="ＭＳ Ｐゴシック" pitchFamily="34" charset="-128"/>
              </a:rPr>
              <a:t>again</a:t>
            </a:r>
            <a:r>
              <a:rPr lang="en-US" sz="2400" dirty="0" smtClean="0">
                <a:ea typeface="ＭＳ Ｐゴシック" pitchFamily="34" charset="-128"/>
              </a:rPr>
              <a:t>?</a:t>
            </a:r>
          </a:p>
        </p:txBody>
      </p:sp>
      <p:sp>
        <p:nvSpPr>
          <p:cNvPr id="19461" name="AutoShape 7" descr="2Q=="/>
          <p:cNvSpPr>
            <a:spLocks noChangeAspect="1" noChangeArrowheads="1"/>
          </p:cNvSpPr>
          <p:nvPr/>
        </p:nvSpPr>
        <p:spPr bwMode="auto">
          <a:xfrm>
            <a:off x="171450" y="-20638"/>
            <a:ext cx="2571750" cy="178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sz="3600" b="1" smtClean="0">
              <a:solidFill>
                <a:srgbClr val="0D94D2"/>
              </a:solidFill>
              <a:latin typeface="Arial" pitchFamily="34" charset="0"/>
              <a:ea typeface="ＭＳ Ｐゴシック" pitchFamily="34" charset="-128"/>
            </a:endParaRPr>
          </a:p>
        </p:txBody>
      </p:sp>
      <p:pic>
        <p:nvPicPr>
          <p:cNvPr id="19462"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334" y="5539344"/>
            <a:ext cx="1837283" cy="125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4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6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332" y="164279"/>
            <a:ext cx="7498080" cy="792162"/>
          </a:xfrm>
        </p:spPr>
        <p:txBody>
          <a:bodyPr>
            <a:normAutofit/>
          </a:bodyPr>
          <a:lstStyle/>
          <a:p>
            <a:pPr algn="ctr"/>
            <a:r>
              <a:rPr lang="en-US" sz="4000" dirty="0" smtClean="0"/>
              <a:t>Illumination</a:t>
            </a:r>
            <a:endParaRPr lang="en-US" sz="4000" dirty="0"/>
          </a:p>
        </p:txBody>
      </p:sp>
      <p:sp>
        <p:nvSpPr>
          <p:cNvPr id="3" name="Content Placeholder 2"/>
          <p:cNvSpPr>
            <a:spLocks noGrp="1"/>
          </p:cNvSpPr>
          <p:nvPr>
            <p:ph idx="1"/>
          </p:nvPr>
        </p:nvSpPr>
        <p:spPr>
          <a:xfrm>
            <a:off x="545910" y="1221593"/>
            <a:ext cx="5228740" cy="5042730"/>
          </a:xfrm>
        </p:spPr>
        <p:txBody>
          <a:bodyPr>
            <a:normAutofit fontScale="77500" lnSpcReduction="20000"/>
          </a:bodyPr>
          <a:lstStyle/>
          <a:p>
            <a:r>
              <a:rPr lang="en-US" sz="3600" dirty="0" smtClean="0"/>
              <a:t>Often, a careful assessment of the current state for practice standards and workflow is not conducted prior to applying HIT to the practice environment.</a:t>
            </a:r>
          </a:p>
          <a:p>
            <a:r>
              <a:rPr lang="en-US" sz="3600" dirty="0" smtClean="0"/>
              <a:t>Application of HIT results in the illumination and amplification of the current state, and unintended consequences.</a:t>
            </a:r>
          </a:p>
        </p:txBody>
      </p:sp>
      <p:sp>
        <p:nvSpPr>
          <p:cNvPr id="4" name="Slide Number Placeholder 3"/>
          <p:cNvSpPr>
            <a:spLocks noGrp="1"/>
          </p:cNvSpPr>
          <p:nvPr>
            <p:ph type="sldNum" sz="quarter" idx="12"/>
          </p:nvPr>
        </p:nvSpPr>
        <p:spPr/>
        <p:txBody>
          <a:bodyPr/>
          <a:lstStyle/>
          <a:p>
            <a:fld id="{23E07038-D4F4-4D68-B9A6-CBEFE03D0839}" type="slidenum">
              <a:rPr lang="en-US" smtClean="0"/>
              <a:pPr/>
              <a:t>22</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779" y="1511355"/>
            <a:ext cx="2425661" cy="3896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576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379192" y="289034"/>
            <a:ext cx="8316913" cy="609600"/>
          </a:xfrm>
        </p:spPr>
        <p:txBody>
          <a:bodyPr>
            <a:noAutofit/>
          </a:bodyPr>
          <a:lstStyle/>
          <a:p>
            <a:pPr algn="ctr" eaLnBrk="1" hangingPunct="1"/>
            <a:r>
              <a:rPr lang="en-US" sz="4000" dirty="0" smtClean="0">
                <a:ea typeface="ＭＳ Ｐゴシック" pitchFamily="34" charset="-128"/>
              </a:rPr>
              <a:t>An Example – Vital Signs</a:t>
            </a:r>
          </a:p>
        </p:txBody>
      </p:sp>
      <p:sp>
        <p:nvSpPr>
          <p:cNvPr id="22531" name="Content Placeholder 2"/>
          <p:cNvSpPr>
            <a:spLocks/>
          </p:cNvSpPr>
          <p:nvPr/>
        </p:nvSpPr>
        <p:spPr bwMode="auto">
          <a:xfrm>
            <a:off x="320072" y="994403"/>
            <a:ext cx="6176261" cy="55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pPr marL="344488" indent="-344488" algn="l">
              <a:spcBef>
                <a:spcPct val="20000"/>
              </a:spcBef>
              <a:buClr>
                <a:srgbClr val="3294D3"/>
              </a:buClr>
              <a:buSzPct val="100000"/>
              <a:buFontTx/>
              <a:buBlip>
                <a:blip r:embed="rId2"/>
              </a:buBlip>
            </a:pPr>
            <a:r>
              <a:rPr lang="en-US" sz="2400" b="0" dirty="0" smtClean="0">
                <a:solidFill>
                  <a:srgbClr val="404040"/>
                </a:solidFill>
                <a:latin typeface="+mn-lt"/>
              </a:rPr>
              <a:t>Vital Signs are Vital</a:t>
            </a:r>
          </a:p>
          <a:p>
            <a:pPr marL="690563" lvl="1" indent="-293688" algn="l">
              <a:spcBef>
                <a:spcPct val="20000"/>
              </a:spcBef>
              <a:buClr>
                <a:srgbClr val="0D94D2"/>
              </a:buClr>
              <a:buSzPct val="100000"/>
              <a:buFontTx/>
              <a:buBlip>
                <a:blip r:embed="rId3"/>
              </a:buBlip>
            </a:pPr>
            <a:r>
              <a:rPr lang="en-US" sz="2200" b="0" dirty="0" smtClean="0">
                <a:solidFill>
                  <a:srgbClr val="404040"/>
                </a:solidFill>
                <a:latin typeface="+mn-lt"/>
                <a:ea typeface="Gill Sans"/>
                <a:cs typeface="Gill Sans"/>
              </a:rPr>
              <a:t>Important indicators of current health status and predictors of future course</a:t>
            </a:r>
          </a:p>
          <a:p>
            <a:pPr marL="690563" lvl="1" indent="-293688" algn="l">
              <a:spcBef>
                <a:spcPct val="20000"/>
              </a:spcBef>
              <a:buClr>
                <a:srgbClr val="0D94D2"/>
              </a:buClr>
              <a:buSzPct val="100000"/>
              <a:buFontTx/>
              <a:buBlip>
                <a:blip r:embed="rId3"/>
              </a:buBlip>
            </a:pPr>
            <a:r>
              <a:rPr lang="en-US" sz="2200" b="0" dirty="0" smtClean="0">
                <a:solidFill>
                  <a:srgbClr val="404040"/>
                </a:solidFill>
                <a:latin typeface="+mn-lt"/>
                <a:ea typeface="Gill Sans"/>
                <a:cs typeface="Gill Sans"/>
              </a:rPr>
              <a:t>Data elements for early warning scores and identification algorithms</a:t>
            </a:r>
          </a:p>
          <a:p>
            <a:pPr marL="690563" lvl="1" indent="-293688" algn="l">
              <a:spcBef>
                <a:spcPct val="20000"/>
              </a:spcBef>
              <a:buClr>
                <a:srgbClr val="0D94D2"/>
              </a:buClr>
              <a:buSzPct val="100000"/>
              <a:buFontTx/>
              <a:buBlip>
                <a:blip r:embed="rId3"/>
              </a:buBlip>
            </a:pPr>
            <a:r>
              <a:rPr lang="en-US" sz="2200" b="0" dirty="0" smtClean="0">
                <a:solidFill>
                  <a:srgbClr val="404040"/>
                </a:solidFill>
                <a:latin typeface="+mn-lt"/>
                <a:ea typeface="Gill Sans"/>
                <a:cs typeface="Gill Sans"/>
              </a:rPr>
              <a:t>Often measured by assistive personnel using mobile workflows and devices</a:t>
            </a:r>
          </a:p>
          <a:p>
            <a:pPr marL="344488" indent="-344488" algn="l">
              <a:spcBef>
                <a:spcPct val="20000"/>
              </a:spcBef>
              <a:buClr>
                <a:srgbClr val="3294D3"/>
              </a:buClr>
              <a:buSzPct val="100000"/>
              <a:buFontTx/>
              <a:buBlip>
                <a:blip r:embed="rId2"/>
              </a:buBlip>
            </a:pPr>
            <a:r>
              <a:rPr lang="en-US" sz="2200" b="0" dirty="0" smtClean="0">
                <a:solidFill>
                  <a:srgbClr val="404040"/>
                </a:solidFill>
                <a:latin typeface="+mn-lt"/>
              </a:rPr>
              <a:t>Data Accuracy</a:t>
            </a:r>
          </a:p>
          <a:p>
            <a:pPr marL="690563" lvl="1" indent="-293688" algn="l">
              <a:spcBef>
                <a:spcPct val="20000"/>
              </a:spcBef>
              <a:buClr>
                <a:srgbClr val="0D94D2"/>
              </a:buClr>
              <a:buSzPct val="100000"/>
              <a:buFontTx/>
              <a:buBlip>
                <a:blip r:embed="rId3"/>
              </a:buBlip>
            </a:pPr>
            <a:r>
              <a:rPr lang="en-US" sz="2200" b="0" dirty="0" smtClean="0">
                <a:solidFill>
                  <a:srgbClr val="404040"/>
                </a:solidFill>
                <a:latin typeface="+mn-lt"/>
                <a:ea typeface="Gill Sans"/>
                <a:cs typeface="Gill Sans"/>
              </a:rPr>
              <a:t>Literatures shows a range of error rates in both paper records and EHRs</a:t>
            </a:r>
          </a:p>
          <a:p>
            <a:pPr marL="344488" indent="-344488" algn="l">
              <a:spcBef>
                <a:spcPct val="20000"/>
              </a:spcBef>
              <a:buClr>
                <a:srgbClr val="3294D3"/>
              </a:buClr>
              <a:buSzPct val="100000"/>
              <a:buFontTx/>
              <a:buBlip>
                <a:blip r:embed="rId2"/>
              </a:buBlip>
            </a:pPr>
            <a:r>
              <a:rPr lang="en-US" sz="2200" b="0" dirty="0" smtClean="0">
                <a:solidFill>
                  <a:srgbClr val="404040"/>
                </a:solidFill>
                <a:latin typeface="+mn-lt"/>
              </a:rPr>
              <a:t>Data Latency</a:t>
            </a:r>
          </a:p>
          <a:p>
            <a:pPr marL="690563" lvl="1" indent="-293688">
              <a:spcBef>
                <a:spcPct val="20000"/>
              </a:spcBef>
              <a:buClr>
                <a:srgbClr val="0D94D2"/>
              </a:buClr>
              <a:buSzPct val="100000"/>
              <a:buBlip>
                <a:blip r:embed="rId3"/>
              </a:buBlip>
            </a:pPr>
            <a:r>
              <a:rPr lang="en-US" sz="2200" b="0" dirty="0">
                <a:solidFill>
                  <a:srgbClr val="404040"/>
                </a:solidFill>
                <a:latin typeface="Lucida Sans Unicode"/>
              </a:rPr>
              <a:t>Vital signs spent too much time in the pockets of our staff (on a piece of paper</a:t>
            </a:r>
            <a:r>
              <a:rPr lang="en-US" sz="2200" b="0" dirty="0" smtClean="0">
                <a:solidFill>
                  <a:srgbClr val="404040"/>
                </a:solidFill>
                <a:latin typeface="Lucida Sans Unicode"/>
              </a:rPr>
              <a:t>)</a:t>
            </a:r>
            <a:endParaRPr lang="en-US" sz="2200" b="0" dirty="0">
              <a:solidFill>
                <a:srgbClr val="404040"/>
              </a:solidFill>
              <a:latin typeface="Lucida Sans Unicode"/>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437" y="2320119"/>
            <a:ext cx="2142186" cy="250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4237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a:xfrm>
            <a:off x="423082" y="274638"/>
            <a:ext cx="8597094" cy="625475"/>
          </a:xfrm>
        </p:spPr>
        <p:txBody>
          <a:bodyPr>
            <a:normAutofit/>
          </a:bodyPr>
          <a:lstStyle/>
          <a:p>
            <a:pPr algn="ctr" eaLnBrk="1" hangingPunct="1"/>
            <a:r>
              <a:rPr lang="en-US" sz="2800" dirty="0" smtClean="0"/>
              <a:t>Vital Signs Acquisition Before EHR Conversion</a:t>
            </a:r>
          </a:p>
        </p:txBody>
      </p:sp>
      <p:sp>
        <p:nvSpPr>
          <p:cNvPr id="43011" name="Oval 1027"/>
          <p:cNvSpPr>
            <a:spLocks noChangeArrowheads="1"/>
          </p:cNvSpPr>
          <p:nvPr/>
        </p:nvSpPr>
        <p:spPr bwMode="auto">
          <a:xfrm>
            <a:off x="464024" y="1269243"/>
            <a:ext cx="2755047" cy="1197544"/>
          </a:xfrm>
          <a:prstGeom prst="ellipse">
            <a:avLst/>
          </a:prstGeom>
          <a:solidFill>
            <a:schemeClr val="accent1"/>
          </a:solidFill>
          <a:ln w="25400">
            <a:solidFill>
              <a:srgbClr val="FF0000"/>
            </a:solidFill>
            <a:round/>
            <a:headEnd/>
            <a:tailEnd/>
          </a:ln>
        </p:spPr>
        <p:txBody>
          <a:bodyPr wrap="none" anchor="ctr"/>
          <a:lstStyle/>
          <a:p>
            <a:pPr algn="ctr"/>
            <a:r>
              <a:rPr lang="en-US" sz="2400" b="1" dirty="0">
                <a:solidFill>
                  <a:srgbClr val="FFFFFF"/>
                </a:solidFill>
              </a:rPr>
              <a:t>Patient’s </a:t>
            </a:r>
            <a:r>
              <a:rPr lang="en-US" sz="2400" b="1" dirty="0" smtClean="0">
                <a:solidFill>
                  <a:srgbClr val="FFFFFF"/>
                </a:solidFill>
              </a:rPr>
              <a:t>Body</a:t>
            </a:r>
            <a:endParaRPr lang="en-US" sz="2400" b="1" dirty="0">
              <a:solidFill>
                <a:srgbClr val="FFFFFF"/>
              </a:solidFill>
            </a:endParaRPr>
          </a:p>
        </p:txBody>
      </p:sp>
      <p:sp>
        <p:nvSpPr>
          <p:cNvPr id="43012" name="Oval 1028"/>
          <p:cNvSpPr>
            <a:spLocks noChangeArrowheads="1"/>
          </p:cNvSpPr>
          <p:nvPr/>
        </p:nvSpPr>
        <p:spPr bwMode="auto">
          <a:xfrm>
            <a:off x="2798442" y="2735818"/>
            <a:ext cx="3194228" cy="1337480"/>
          </a:xfrm>
          <a:prstGeom prst="ellipse">
            <a:avLst/>
          </a:prstGeom>
          <a:solidFill>
            <a:schemeClr val="accent1"/>
          </a:solidFill>
          <a:ln w="31750">
            <a:solidFill>
              <a:srgbClr val="FF0000"/>
            </a:solidFill>
            <a:round/>
            <a:headEnd/>
            <a:tailEnd/>
          </a:ln>
        </p:spPr>
        <p:txBody>
          <a:bodyPr wrap="none" anchor="ctr"/>
          <a:lstStyle/>
          <a:p>
            <a:pPr algn="ctr"/>
            <a:r>
              <a:rPr lang="en-US" sz="2400" b="1" dirty="0">
                <a:solidFill>
                  <a:srgbClr val="FFFFFF"/>
                </a:solidFill>
              </a:rPr>
              <a:t>Vital Signs Monitor</a:t>
            </a:r>
          </a:p>
        </p:txBody>
      </p:sp>
      <p:sp>
        <p:nvSpPr>
          <p:cNvPr id="43015" name="Oval 1031"/>
          <p:cNvSpPr>
            <a:spLocks noChangeArrowheads="1"/>
          </p:cNvSpPr>
          <p:nvPr/>
        </p:nvSpPr>
        <p:spPr bwMode="auto">
          <a:xfrm>
            <a:off x="5349923" y="4449170"/>
            <a:ext cx="3119686" cy="1392072"/>
          </a:xfrm>
          <a:prstGeom prst="ellipse">
            <a:avLst/>
          </a:prstGeom>
          <a:solidFill>
            <a:schemeClr val="accent1"/>
          </a:solidFill>
          <a:ln w="25400">
            <a:solidFill>
              <a:srgbClr val="FF0000"/>
            </a:solidFill>
            <a:round/>
            <a:headEnd/>
            <a:tailEnd/>
          </a:ln>
        </p:spPr>
        <p:txBody>
          <a:bodyPr wrap="none" anchor="ctr"/>
          <a:lstStyle/>
          <a:p>
            <a:pPr algn="ctr"/>
            <a:r>
              <a:rPr lang="en-US" sz="2000" b="1" dirty="0">
                <a:solidFill>
                  <a:srgbClr val="FFFFFF"/>
                </a:solidFill>
              </a:rPr>
              <a:t>Paper Flowsheet</a:t>
            </a:r>
          </a:p>
          <a:p>
            <a:pPr algn="ctr"/>
            <a:r>
              <a:rPr lang="en-US" sz="2000" b="1" dirty="0">
                <a:solidFill>
                  <a:srgbClr val="FFFFFF"/>
                </a:solidFill>
              </a:rPr>
              <a:t>(Bedside Clipboard)</a:t>
            </a:r>
          </a:p>
        </p:txBody>
      </p:sp>
      <p:sp>
        <p:nvSpPr>
          <p:cNvPr id="43016" name="Line 1032"/>
          <p:cNvSpPr>
            <a:spLocks noChangeShapeType="1"/>
          </p:cNvSpPr>
          <p:nvPr/>
        </p:nvSpPr>
        <p:spPr bwMode="auto">
          <a:xfrm>
            <a:off x="3017458" y="2357249"/>
            <a:ext cx="462721" cy="331360"/>
          </a:xfrm>
          <a:prstGeom prst="line">
            <a:avLst/>
          </a:prstGeom>
          <a:noFill/>
          <a:ln w="50800">
            <a:solidFill>
              <a:srgbClr val="FF0000"/>
            </a:solidFill>
            <a:round/>
            <a:headEnd/>
            <a:tailEnd type="triangle" w="med" len="med"/>
          </a:ln>
        </p:spPr>
        <p:txBody>
          <a:bodyPr/>
          <a:lstStyle/>
          <a:p>
            <a:endParaRPr lang="en-US"/>
          </a:p>
        </p:txBody>
      </p:sp>
      <p:sp>
        <p:nvSpPr>
          <p:cNvPr id="43017" name="Line 1033"/>
          <p:cNvSpPr>
            <a:spLocks noChangeShapeType="1"/>
          </p:cNvSpPr>
          <p:nvPr/>
        </p:nvSpPr>
        <p:spPr bwMode="auto">
          <a:xfrm>
            <a:off x="5554639" y="4073298"/>
            <a:ext cx="438031" cy="375872"/>
          </a:xfrm>
          <a:prstGeom prst="line">
            <a:avLst/>
          </a:prstGeom>
          <a:noFill/>
          <a:ln w="5080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4245757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95785" y="158182"/>
            <a:ext cx="8300587" cy="1012825"/>
          </a:xfrm>
        </p:spPr>
        <p:txBody>
          <a:bodyPr/>
          <a:lstStyle/>
          <a:p>
            <a:pPr eaLnBrk="1" hangingPunct="1"/>
            <a:r>
              <a:rPr lang="en-US" dirty="0" smtClean="0"/>
              <a:t>Caring and Competent PCA’s…..</a:t>
            </a:r>
            <a:br>
              <a:rPr lang="en-US" dirty="0" smtClean="0"/>
            </a:br>
            <a:r>
              <a:rPr lang="en-US" sz="2800" dirty="0" smtClean="0"/>
              <a:t>(Patient Care Associates)</a:t>
            </a:r>
          </a:p>
        </p:txBody>
      </p:sp>
      <p:pic>
        <p:nvPicPr>
          <p:cNvPr id="12291" name="Picture 3"/>
          <p:cNvPicPr>
            <a:picLocks noGrp="1" noChangeAspect="1" noChangeArrowheads="1"/>
          </p:cNvPicPr>
          <p:nvPr>
            <p:ph idx="1"/>
          </p:nvPr>
        </p:nvPicPr>
        <p:blipFill>
          <a:blip r:embed="rId2" cstate="print"/>
          <a:srcRect/>
          <a:stretch>
            <a:fillRect/>
          </a:stretch>
        </p:blipFill>
        <p:spPr>
          <a:xfrm>
            <a:off x="1392876" y="1300234"/>
            <a:ext cx="6484938" cy="4638675"/>
          </a:xfrm>
        </p:spPr>
      </p:pic>
    </p:spTree>
    <p:extLst>
      <p:ext uri="{BB962C8B-B14F-4D97-AF65-F5344CB8AC3E}">
        <p14:creationId xmlns:p14="http://schemas.microsoft.com/office/powerpoint/2010/main" val="3876016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743325" y="538162"/>
            <a:ext cx="5102130" cy="2680494"/>
          </a:xfrm>
        </p:spPr>
        <p:txBody>
          <a:bodyPr>
            <a:noAutofit/>
          </a:bodyPr>
          <a:lstStyle/>
          <a:p>
            <a:pPr algn="ctr" eaLnBrk="1" hangingPunct="1"/>
            <a:r>
              <a:rPr lang="en-US" dirty="0" smtClean="0"/>
              <a:t>Vital Signs Acquisition After EHR Implementation </a:t>
            </a:r>
            <a:br>
              <a:rPr lang="en-US" dirty="0" smtClean="0"/>
            </a:br>
            <a:r>
              <a:rPr lang="en-US" dirty="0" smtClean="0"/>
              <a:t>and Before Device Integration</a:t>
            </a:r>
          </a:p>
        </p:txBody>
      </p:sp>
      <p:grpSp>
        <p:nvGrpSpPr>
          <p:cNvPr id="2" name="Group 1"/>
          <p:cNvGrpSpPr/>
          <p:nvPr/>
        </p:nvGrpSpPr>
        <p:grpSpPr>
          <a:xfrm>
            <a:off x="349250" y="538162"/>
            <a:ext cx="6229350" cy="5375275"/>
            <a:chOff x="2490788" y="1098550"/>
            <a:chExt cx="6229350" cy="5375275"/>
          </a:xfrm>
        </p:grpSpPr>
        <p:sp>
          <p:nvSpPr>
            <p:cNvPr id="28676" name="Oval 4"/>
            <p:cNvSpPr>
              <a:spLocks noChangeArrowheads="1"/>
            </p:cNvSpPr>
            <p:nvPr/>
          </p:nvSpPr>
          <p:spPr bwMode="auto">
            <a:xfrm>
              <a:off x="2490788" y="1098550"/>
              <a:ext cx="2379662" cy="822325"/>
            </a:xfrm>
            <a:prstGeom prst="ellipse">
              <a:avLst/>
            </a:prstGeom>
            <a:solidFill>
              <a:schemeClr val="accent1"/>
            </a:solidFill>
            <a:ln w="25400">
              <a:solidFill>
                <a:srgbClr val="FF0000"/>
              </a:solidFill>
              <a:round/>
              <a:headEnd/>
              <a:tailEnd/>
            </a:ln>
          </p:spPr>
          <p:txBody>
            <a:bodyPr wrap="none" anchor="ctr"/>
            <a:lstStyle/>
            <a:p>
              <a:pPr algn="ctr"/>
              <a:r>
                <a:rPr lang="en-US" sz="2400" b="1" dirty="0">
                  <a:solidFill>
                    <a:srgbClr val="FFFFFF"/>
                  </a:solidFill>
                </a:rPr>
                <a:t>Patient’s Body</a:t>
              </a:r>
            </a:p>
          </p:txBody>
        </p:sp>
        <p:sp>
          <p:nvSpPr>
            <p:cNvPr id="28677" name="Oval 5"/>
            <p:cNvSpPr>
              <a:spLocks noChangeArrowheads="1"/>
            </p:cNvSpPr>
            <p:nvPr/>
          </p:nvSpPr>
          <p:spPr bwMode="auto">
            <a:xfrm>
              <a:off x="3429000" y="2252663"/>
              <a:ext cx="2455863" cy="769937"/>
            </a:xfrm>
            <a:prstGeom prst="ellipse">
              <a:avLst/>
            </a:prstGeom>
            <a:solidFill>
              <a:schemeClr val="accent1"/>
            </a:solidFill>
            <a:ln w="31750">
              <a:solidFill>
                <a:srgbClr val="FF0000"/>
              </a:solidFill>
              <a:round/>
              <a:headEnd/>
              <a:tailEnd/>
            </a:ln>
          </p:spPr>
          <p:txBody>
            <a:bodyPr wrap="none" anchor="ctr"/>
            <a:lstStyle/>
            <a:p>
              <a:pPr algn="ctr"/>
              <a:r>
                <a:rPr lang="en-US" sz="1800" b="1" dirty="0">
                  <a:solidFill>
                    <a:srgbClr val="FFFFFF"/>
                  </a:solidFill>
                </a:rPr>
                <a:t>Vitals Signs Monitor</a:t>
              </a:r>
            </a:p>
          </p:txBody>
        </p:sp>
        <p:sp>
          <p:nvSpPr>
            <p:cNvPr id="28678" name="Oval 6"/>
            <p:cNvSpPr>
              <a:spLocks noChangeArrowheads="1"/>
            </p:cNvSpPr>
            <p:nvPr/>
          </p:nvSpPr>
          <p:spPr bwMode="auto">
            <a:xfrm>
              <a:off x="5384800" y="4505325"/>
              <a:ext cx="2387600" cy="769938"/>
            </a:xfrm>
            <a:prstGeom prst="ellipse">
              <a:avLst/>
            </a:prstGeom>
            <a:solidFill>
              <a:schemeClr val="accent1"/>
            </a:solidFill>
            <a:ln w="25400">
              <a:solidFill>
                <a:srgbClr val="FF0000"/>
              </a:solidFill>
              <a:round/>
              <a:headEnd/>
              <a:tailEnd/>
            </a:ln>
          </p:spPr>
          <p:txBody>
            <a:bodyPr wrap="none" anchor="ctr"/>
            <a:lstStyle/>
            <a:p>
              <a:pPr algn="ctr"/>
              <a:r>
                <a:rPr lang="en-US" sz="2800" b="1" dirty="0">
                  <a:solidFill>
                    <a:srgbClr val="FFFFFF"/>
                  </a:solidFill>
                </a:rPr>
                <a:t>Pocket</a:t>
              </a:r>
            </a:p>
          </p:txBody>
        </p:sp>
        <p:sp>
          <p:nvSpPr>
            <p:cNvPr id="28679" name="Oval 7"/>
            <p:cNvSpPr>
              <a:spLocks noChangeArrowheads="1"/>
            </p:cNvSpPr>
            <p:nvPr/>
          </p:nvSpPr>
          <p:spPr bwMode="auto">
            <a:xfrm>
              <a:off x="6332538" y="5703888"/>
              <a:ext cx="2387600" cy="769937"/>
            </a:xfrm>
            <a:prstGeom prst="ellipse">
              <a:avLst/>
            </a:prstGeom>
            <a:solidFill>
              <a:schemeClr val="accent1"/>
            </a:solidFill>
            <a:ln w="25400">
              <a:solidFill>
                <a:srgbClr val="FF0000"/>
              </a:solidFill>
              <a:round/>
              <a:headEnd/>
              <a:tailEnd/>
            </a:ln>
          </p:spPr>
          <p:txBody>
            <a:bodyPr wrap="none" anchor="ctr"/>
            <a:lstStyle/>
            <a:p>
              <a:pPr algn="ctr"/>
              <a:r>
                <a:rPr lang="en-US" b="1" dirty="0" smtClean="0">
                  <a:solidFill>
                    <a:srgbClr val="FFFFFF"/>
                  </a:solidFill>
                </a:rPr>
                <a:t>EHR</a:t>
              </a:r>
              <a:endParaRPr lang="en-US" b="1" dirty="0">
                <a:solidFill>
                  <a:srgbClr val="FFFFFF"/>
                </a:solidFill>
              </a:endParaRPr>
            </a:p>
          </p:txBody>
        </p:sp>
        <p:sp>
          <p:nvSpPr>
            <p:cNvPr id="28680" name="Oval 8"/>
            <p:cNvSpPr>
              <a:spLocks noChangeArrowheads="1"/>
            </p:cNvSpPr>
            <p:nvPr/>
          </p:nvSpPr>
          <p:spPr bwMode="auto">
            <a:xfrm>
              <a:off x="4495800" y="3394075"/>
              <a:ext cx="2387600" cy="769938"/>
            </a:xfrm>
            <a:prstGeom prst="ellipse">
              <a:avLst/>
            </a:prstGeom>
            <a:solidFill>
              <a:schemeClr val="accent1"/>
            </a:solidFill>
            <a:ln w="25400">
              <a:solidFill>
                <a:srgbClr val="FF0000"/>
              </a:solidFill>
              <a:round/>
              <a:headEnd/>
              <a:tailEnd/>
            </a:ln>
          </p:spPr>
          <p:txBody>
            <a:bodyPr wrap="none" anchor="ctr"/>
            <a:lstStyle/>
            <a:p>
              <a:pPr algn="ctr"/>
              <a:r>
                <a:rPr lang="en-US" sz="2800" b="1" dirty="0">
                  <a:solidFill>
                    <a:srgbClr val="FFFFFF"/>
                  </a:solidFill>
                </a:rPr>
                <a:t>Paper</a:t>
              </a:r>
            </a:p>
          </p:txBody>
        </p:sp>
        <p:sp>
          <p:nvSpPr>
            <p:cNvPr id="28683" name="Line 11"/>
            <p:cNvSpPr>
              <a:spLocks noChangeShapeType="1"/>
            </p:cNvSpPr>
            <p:nvPr/>
          </p:nvSpPr>
          <p:spPr bwMode="auto">
            <a:xfrm>
              <a:off x="4014788" y="1997075"/>
              <a:ext cx="201612" cy="219075"/>
            </a:xfrm>
            <a:prstGeom prst="line">
              <a:avLst/>
            </a:prstGeom>
            <a:noFill/>
            <a:ln w="50800">
              <a:solidFill>
                <a:srgbClr val="FF0000"/>
              </a:solidFill>
              <a:round/>
              <a:headEnd/>
              <a:tailEnd type="triangle" w="med" len="med"/>
            </a:ln>
          </p:spPr>
          <p:txBody>
            <a:bodyPr/>
            <a:lstStyle/>
            <a:p>
              <a:endParaRPr lang="en-US"/>
            </a:p>
          </p:txBody>
        </p:sp>
        <p:sp>
          <p:nvSpPr>
            <p:cNvPr id="28685" name="Line 13"/>
            <p:cNvSpPr>
              <a:spLocks noChangeShapeType="1"/>
            </p:cNvSpPr>
            <p:nvPr/>
          </p:nvSpPr>
          <p:spPr bwMode="auto">
            <a:xfrm>
              <a:off x="5030788" y="3116263"/>
              <a:ext cx="201612" cy="219075"/>
            </a:xfrm>
            <a:prstGeom prst="line">
              <a:avLst/>
            </a:prstGeom>
            <a:noFill/>
            <a:ln w="50800">
              <a:solidFill>
                <a:srgbClr val="FF0000"/>
              </a:solidFill>
              <a:round/>
              <a:headEnd/>
              <a:tailEnd type="triangle" w="med" len="med"/>
            </a:ln>
          </p:spPr>
          <p:txBody>
            <a:bodyPr/>
            <a:lstStyle/>
            <a:p>
              <a:endParaRPr lang="en-US"/>
            </a:p>
          </p:txBody>
        </p:sp>
        <p:sp>
          <p:nvSpPr>
            <p:cNvPr id="28686" name="Line 14"/>
            <p:cNvSpPr>
              <a:spLocks noChangeShapeType="1"/>
            </p:cNvSpPr>
            <p:nvPr/>
          </p:nvSpPr>
          <p:spPr bwMode="auto">
            <a:xfrm>
              <a:off x="6089650" y="4216400"/>
              <a:ext cx="201613" cy="219075"/>
            </a:xfrm>
            <a:prstGeom prst="line">
              <a:avLst/>
            </a:prstGeom>
            <a:noFill/>
            <a:ln w="50800">
              <a:solidFill>
                <a:srgbClr val="FF0000"/>
              </a:solidFill>
              <a:round/>
              <a:headEnd/>
              <a:tailEnd type="triangle" w="med" len="med"/>
            </a:ln>
          </p:spPr>
          <p:txBody>
            <a:bodyPr/>
            <a:lstStyle/>
            <a:p>
              <a:endParaRPr lang="en-US"/>
            </a:p>
          </p:txBody>
        </p:sp>
        <p:sp>
          <p:nvSpPr>
            <p:cNvPr id="28687" name="Line 15"/>
            <p:cNvSpPr>
              <a:spLocks noChangeShapeType="1"/>
            </p:cNvSpPr>
            <p:nvPr/>
          </p:nvSpPr>
          <p:spPr bwMode="auto">
            <a:xfrm>
              <a:off x="7054850" y="5368925"/>
              <a:ext cx="201613" cy="219075"/>
            </a:xfrm>
            <a:prstGeom prst="line">
              <a:avLst/>
            </a:prstGeom>
            <a:noFill/>
            <a:ln w="50800">
              <a:solidFill>
                <a:srgbClr val="FF0000"/>
              </a:solidFill>
              <a:round/>
              <a:headEnd/>
              <a:tailEnd type="triangle" w="med" len="med"/>
            </a:ln>
          </p:spPr>
          <p:txBody>
            <a:bodyPr/>
            <a:lstStyle/>
            <a:p>
              <a:endParaRPr lang="en-US"/>
            </a:p>
          </p:txBody>
        </p:sp>
      </p:grpSp>
    </p:spTree>
    <p:extLst>
      <p:ext uri="{BB962C8B-B14F-4D97-AF65-F5344CB8AC3E}">
        <p14:creationId xmlns:p14="http://schemas.microsoft.com/office/powerpoint/2010/main" val="4111840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76086" y="179104"/>
            <a:ext cx="7884319" cy="741362"/>
          </a:xfrm>
        </p:spPr>
        <p:txBody>
          <a:bodyPr>
            <a:normAutofit/>
          </a:bodyPr>
          <a:lstStyle/>
          <a:p>
            <a:pPr eaLnBrk="1" hangingPunct="1"/>
            <a:r>
              <a:rPr lang="en-US" dirty="0" smtClean="0"/>
              <a:t>Unintended Consequences</a:t>
            </a:r>
          </a:p>
        </p:txBody>
      </p:sp>
      <p:sp>
        <p:nvSpPr>
          <p:cNvPr id="46083" name="Rectangle 3"/>
          <p:cNvSpPr>
            <a:spLocks noGrp="1" noChangeArrowheads="1"/>
          </p:cNvSpPr>
          <p:nvPr>
            <p:ph type="body" sz="half" idx="1"/>
          </p:nvPr>
        </p:nvSpPr>
        <p:spPr>
          <a:xfrm>
            <a:off x="259307" y="1201002"/>
            <a:ext cx="4517409" cy="5218588"/>
          </a:xfrm>
        </p:spPr>
        <p:txBody>
          <a:bodyPr>
            <a:normAutofit lnSpcReduction="10000"/>
          </a:bodyPr>
          <a:lstStyle/>
          <a:p>
            <a:pPr eaLnBrk="1" hangingPunct="1">
              <a:lnSpc>
                <a:spcPct val="90000"/>
              </a:lnSpc>
            </a:pPr>
            <a:r>
              <a:rPr lang="en-US" sz="3000" dirty="0" smtClean="0"/>
              <a:t>Increased Number of Transcription Events</a:t>
            </a:r>
          </a:p>
          <a:p>
            <a:pPr eaLnBrk="1" hangingPunct="1">
              <a:lnSpc>
                <a:spcPct val="90000"/>
              </a:lnSpc>
            </a:pPr>
            <a:r>
              <a:rPr lang="en-US" sz="3000" dirty="0" smtClean="0"/>
              <a:t>Increased Potential for Transcription Errors</a:t>
            </a:r>
          </a:p>
          <a:p>
            <a:pPr eaLnBrk="1" hangingPunct="1">
              <a:lnSpc>
                <a:spcPct val="90000"/>
              </a:lnSpc>
            </a:pPr>
            <a:r>
              <a:rPr lang="en-US" sz="3000" dirty="0" smtClean="0"/>
              <a:t>Increased Data Latency</a:t>
            </a:r>
          </a:p>
          <a:p>
            <a:pPr eaLnBrk="1" hangingPunct="1">
              <a:lnSpc>
                <a:spcPct val="90000"/>
              </a:lnSpc>
            </a:pPr>
            <a:r>
              <a:rPr lang="en-US" sz="3000" dirty="0" smtClean="0"/>
              <a:t>Decreased Data Accuracy</a:t>
            </a:r>
          </a:p>
          <a:p>
            <a:pPr eaLnBrk="1" hangingPunct="1">
              <a:lnSpc>
                <a:spcPct val="90000"/>
              </a:lnSpc>
            </a:pPr>
            <a:r>
              <a:rPr lang="en-US" sz="3000" dirty="0" smtClean="0"/>
              <a:t>Workflow Interference</a:t>
            </a:r>
          </a:p>
          <a:p>
            <a:pPr eaLnBrk="1" hangingPunct="1">
              <a:lnSpc>
                <a:spcPct val="90000"/>
              </a:lnSpc>
            </a:pPr>
            <a:r>
              <a:rPr lang="en-US" sz="3000" dirty="0" smtClean="0"/>
              <a:t>Workflow Inefficiency</a:t>
            </a:r>
          </a:p>
        </p:txBody>
      </p:sp>
      <p:pic>
        <p:nvPicPr>
          <p:cNvPr id="102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76716" y="2304898"/>
            <a:ext cx="3776007" cy="2512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6256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Congratulations! </a:t>
            </a:r>
            <a:br>
              <a:rPr lang="en-US" smtClean="0"/>
            </a:br>
            <a:r>
              <a:rPr lang="en-US" smtClean="0"/>
              <a:t>You Have Been Transformed?</a:t>
            </a:r>
          </a:p>
        </p:txBody>
      </p:sp>
      <p:pic>
        <p:nvPicPr>
          <p:cNvPr id="44039" name="Picture 7"/>
          <p:cNvPicPr>
            <a:picLocks noGrp="1" noChangeAspect="1" noChangeArrowheads="1"/>
          </p:cNvPicPr>
          <p:nvPr>
            <p:ph idx="1"/>
          </p:nvPr>
        </p:nvPicPr>
        <p:blipFill>
          <a:blip r:embed="rId2" cstate="print"/>
          <a:srcRect/>
          <a:stretch>
            <a:fillRect/>
          </a:stretch>
        </p:blipFill>
        <p:spPr>
          <a:xfrm>
            <a:off x="914398" y="1473958"/>
            <a:ext cx="7035421" cy="4804012"/>
          </a:xfrm>
        </p:spPr>
      </p:pic>
    </p:spTree>
    <p:extLst>
      <p:ext uri="{BB962C8B-B14F-4D97-AF65-F5344CB8AC3E}">
        <p14:creationId xmlns:p14="http://schemas.microsoft.com/office/powerpoint/2010/main" val="122956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98069" cy="919655"/>
          </a:xfrm>
        </p:spPr>
        <p:txBody>
          <a:bodyPr>
            <a:normAutofit/>
          </a:bodyPr>
          <a:lstStyle/>
          <a:p>
            <a:r>
              <a:rPr lang="en-US" sz="3200" dirty="0" smtClean="0"/>
              <a:t>Content Objectives</a:t>
            </a:r>
            <a:endParaRPr lang="en-US" sz="3200" dirty="0"/>
          </a:p>
        </p:txBody>
      </p:sp>
      <p:sp>
        <p:nvSpPr>
          <p:cNvPr id="3" name="Text Placeholder 2"/>
          <p:cNvSpPr>
            <a:spLocks noGrp="1"/>
          </p:cNvSpPr>
          <p:nvPr>
            <p:ph type="body" sz="quarter" idx="13"/>
          </p:nvPr>
        </p:nvSpPr>
        <p:spPr>
          <a:xfrm>
            <a:off x="268014" y="1040524"/>
            <a:ext cx="8513379" cy="4792717"/>
          </a:xfrm>
        </p:spPr>
        <p:txBody>
          <a:bodyPr>
            <a:noAutofit/>
          </a:bodyPr>
          <a:lstStyle/>
          <a:p>
            <a:pPr lvl="0"/>
            <a:r>
              <a:rPr lang="en-US" sz="2400" dirty="0"/>
              <a:t>Describe the design principles and clinical standards that must be preserved by informatics leaders when making decisions about medical devices in the care environment.</a:t>
            </a:r>
          </a:p>
          <a:p>
            <a:pPr lvl="0"/>
            <a:r>
              <a:rPr lang="en-US" sz="2400" dirty="0"/>
              <a:t>Explain the concept of biomedical device integration with electronic health records and clinician communication devices, focusing on alert messages to the clinician.</a:t>
            </a:r>
          </a:p>
          <a:p>
            <a:pPr lvl="0"/>
            <a:r>
              <a:rPr lang="en-US" sz="2400" dirty="0"/>
              <a:t>Discuss an example of the unintended consequences of device integration and how </a:t>
            </a:r>
            <a:r>
              <a:rPr lang="en-US" sz="2400" dirty="0" smtClean="0"/>
              <a:t>informatics leaders </a:t>
            </a:r>
            <a:r>
              <a:rPr lang="en-US" sz="2400" dirty="0"/>
              <a:t>can intervene to protect the caring relationship between clinicians and patients</a:t>
            </a:r>
            <a:r>
              <a:rPr lang="en-US" sz="2400" dirty="0" smtClean="0"/>
              <a:t>.</a:t>
            </a:r>
            <a:endParaRPr lang="en-US" sz="2400" dirty="0"/>
          </a:p>
        </p:txBody>
      </p:sp>
    </p:spTree>
    <p:extLst>
      <p:ext uri="{BB962C8B-B14F-4D97-AF65-F5344CB8AC3E}">
        <p14:creationId xmlns:p14="http://schemas.microsoft.com/office/powerpoint/2010/main" val="233959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57486" y="404994"/>
            <a:ext cx="4533900" cy="2484032"/>
          </a:xfrm>
        </p:spPr>
        <p:txBody>
          <a:bodyPr>
            <a:noAutofit/>
          </a:bodyPr>
          <a:lstStyle/>
          <a:p>
            <a:pPr algn="ctr" eaLnBrk="1" hangingPunct="1"/>
            <a:r>
              <a:rPr lang="en-US" sz="4000" dirty="0" smtClean="0"/>
              <a:t>Vital Signs Acquisition After Device Integration</a:t>
            </a:r>
          </a:p>
        </p:txBody>
      </p:sp>
      <p:sp>
        <p:nvSpPr>
          <p:cNvPr id="73731" name="Oval 3"/>
          <p:cNvSpPr>
            <a:spLocks noChangeArrowheads="1"/>
          </p:cNvSpPr>
          <p:nvPr/>
        </p:nvSpPr>
        <p:spPr bwMode="auto">
          <a:xfrm>
            <a:off x="349249" y="320453"/>
            <a:ext cx="2634981" cy="939380"/>
          </a:xfrm>
          <a:prstGeom prst="ellipse">
            <a:avLst/>
          </a:prstGeom>
          <a:solidFill>
            <a:schemeClr val="accent1"/>
          </a:solidFill>
          <a:ln w="25400">
            <a:solidFill>
              <a:srgbClr val="FF0000"/>
            </a:solidFill>
            <a:round/>
            <a:headEnd/>
            <a:tailEnd/>
          </a:ln>
        </p:spPr>
        <p:txBody>
          <a:bodyPr wrap="none" anchor="ctr"/>
          <a:lstStyle/>
          <a:p>
            <a:pPr algn="ctr"/>
            <a:r>
              <a:rPr lang="en-US" sz="2800" b="1" dirty="0">
                <a:solidFill>
                  <a:srgbClr val="FFFFFF"/>
                </a:solidFill>
              </a:rPr>
              <a:t>Patient’s Body</a:t>
            </a:r>
          </a:p>
        </p:txBody>
      </p:sp>
      <p:sp>
        <p:nvSpPr>
          <p:cNvPr id="73732" name="Oval 4"/>
          <p:cNvSpPr>
            <a:spLocks noChangeArrowheads="1"/>
          </p:cNvSpPr>
          <p:nvPr/>
        </p:nvSpPr>
        <p:spPr bwMode="auto">
          <a:xfrm>
            <a:off x="1388124" y="1638850"/>
            <a:ext cx="2719358" cy="879535"/>
          </a:xfrm>
          <a:prstGeom prst="ellipse">
            <a:avLst/>
          </a:prstGeom>
          <a:solidFill>
            <a:schemeClr val="accent1"/>
          </a:solidFill>
          <a:ln w="31750">
            <a:solidFill>
              <a:srgbClr val="FF0000"/>
            </a:solidFill>
            <a:round/>
            <a:headEnd/>
            <a:tailEnd/>
          </a:ln>
        </p:spPr>
        <p:txBody>
          <a:bodyPr wrap="none" anchor="ctr"/>
          <a:lstStyle/>
          <a:p>
            <a:pPr algn="ctr"/>
            <a:r>
              <a:rPr lang="en-US" sz="2000" b="1" dirty="0">
                <a:solidFill>
                  <a:srgbClr val="FFFFFF"/>
                </a:solidFill>
              </a:rPr>
              <a:t>Vitals Signs Monitor</a:t>
            </a:r>
          </a:p>
        </p:txBody>
      </p:sp>
      <p:sp>
        <p:nvSpPr>
          <p:cNvPr id="73733" name="Oval 5"/>
          <p:cNvSpPr>
            <a:spLocks noChangeArrowheads="1"/>
          </p:cNvSpPr>
          <p:nvPr/>
        </p:nvSpPr>
        <p:spPr bwMode="auto">
          <a:xfrm>
            <a:off x="3553766" y="4212170"/>
            <a:ext cx="2643771" cy="879536"/>
          </a:xfrm>
          <a:prstGeom prst="ellipse">
            <a:avLst/>
          </a:prstGeom>
          <a:solidFill>
            <a:schemeClr val="accent1"/>
          </a:solidFill>
          <a:ln w="25400">
            <a:solidFill>
              <a:srgbClr val="FF0000"/>
            </a:solidFill>
            <a:round/>
            <a:headEnd/>
            <a:tailEnd/>
          </a:ln>
        </p:spPr>
        <p:txBody>
          <a:bodyPr wrap="none" anchor="ctr"/>
          <a:lstStyle/>
          <a:p>
            <a:pPr algn="ctr"/>
            <a:r>
              <a:rPr lang="en-US" b="1">
                <a:solidFill>
                  <a:srgbClr val="FFFFFF"/>
                </a:solidFill>
              </a:rPr>
              <a:t>Pocket</a:t>
            </a:r>
          </a:p>
        </p:txBody>
      </p:sp>
      <p:sp>
        <p:nvSpPr>
          <p:cNvPr id="73734" name="Oval 6"/>
          <p:cNvSpPr>
            <a:spLocks noChangeArrowheads="1"/>
          </p:cNvSpPr>
          <p:nvPr/>
        </p:nvSpPr>
        <p:spPr bwMode="auto">
          <a:xfrm>
            <a:off x="4603189" y="5581344"/>
            <a:ext cx="2643771" cy="879535"/>
          </a:xfrm>
          <a:prstGeom prst="ellipse">
            <a:avLst/>
          </a:prstGeom>
          <a:solidFill>
            <a:schemeClr val="accent1"/>
          </a:solidFill>
          <a:ln w="25400">
            <a:solidFill>
              <a:srgbClr val="FF0000"/>
            </a:solidFill>
            <a:round/>
            <a:headEnd/>
            <a:tailEnd/>
          </a:ln>
        </p:spPr>
        <p:txBody>
          <a:bodyPr wrap="none" anchor="ctr"/>
          <a:lstStyle/>
          <a:p>
            <a:pPr algn="ctr"/>
            <a:r>
              <a:rPr lang="en-US" b="1">
                <a:solidFill>
                  <a:srgbClr val="FFFFFF"/>
                </a:solidFill>
              </a:rPr>
              <a:t>EMR</a:t>
            </a:r>
          </a:p>
        </p:txBody>
      </p:sp>
      <p:sp>
        <p:nvSpPr>
          <p:cNvPr id="73735" name="Oval 7"/>
          <p:cNvSpPr>
            <a:spLocks noChangeArrowheads="1"/>
          </p:cNvSpPr>
          <p:nvPr/>
        </p:nvSpPr>
        <p:spPr bwMode="auto">
          <a:xfrm>
            <a:off x="2558836" y="2942738"/>
            <a:ext cx="2643771" cy="879536"/>
          </a:xfrm>
          <a:prstGeom prst="ellipse">
            <a:avLst/>
          </a:prstGeom>
          <a:solidFill>
            <a:schemeClr val="accent1"/>
          </a:solidFill>
          <a:ln w="25400">
            <a:solidFill>
              <a:srgbClr val="FF0000"/>
            </a:solidFill>
            <a:round/>
            <a:headEnd/>
            <a:tailEnd/>
          </a:ln>
        </p:spPr>
        <p:txBody>
          <a:bodyPr wrap="none" anchor="ctr"/>
          <a:lstStyle/>
          <a:p>
            <a:pPr algn="ctr"/>
            <a:r>
              <a:rPr lang="en-US" b="1">
                <a:solidFill>
                  <a:srgbClr val="FFFFFF"/>
                </a:solidFill>
              </a:rPr>
              <a:t>Paper</a:t>
            </a:r>
          </a:p>
        </p:txBody>
      </p:sp>
      <p:sp>
        <p:nvSpPr>
          <p:cNvPr id="73736" name="Line 8"/>
          <p:cNvSpPr>
            <a:spLocks noChangeShapeType="1"/>
          </p:cNvSpPr>
          <p:nvPr/>
        </p:nvSpPr>
        <p:spPr bwMode="auto">
          <a:xfrm>
            <a:off x="2036762" y="1346880"/>
            <a:ext cx="223243" cy="250260"/>
          </a:xfrm>
          <a:prstGeom prst="line">
            <a:avLst/>
          </a:prstGeom>
          <a:noFill/>
          <a:ln w="50800">
            <a:solidFill>
              <a:srgbClr val="FF0000"/>
            </a:solidFill>
            <a:round/>
            <a:headEnd/>
            <a:tailEnd type="triangle" w="med" len="med"/>
          </a:ln>
        </p:spPr>
        <p:txBody>
          <a:bodyPr/>
          <a:lstStyle/>
          <a:p>
            <a:endParaRPr lang="en-US"/>
          </a:p>
        </p:txBody>
      </p:sp>
      <p:sp>
        <p:nvSpPr>
          <p:cNvPr id="73737" name="Line 9"/>
          <p:cNvSpPr>
            <a:spLocks noChangeShapeType="1"/>
          </p:cNvSpPr>
          <p:nvPr/>
        </p:nvSpPr>
        <p:spPr bwMode="auto">
          <a:xfrm>
            <a:off x="3161771" y="2625380"/>
            <a:ext cx="223243" cy="250260"/>
          </a:xfrm>
          <a:prstGeom prst="line">
            <a:avLst/>
          </a:prstGeom>
          <a:noFill/>
          <a:ln w="50800">
            <a:solidFill>
              <a:srgbClr val="FF0000"/>
            </a:solidFill>
            <a:round/>
            <a:headEnd/>
            <a:tailEnd type="triangle" w="med" len="med"/>
          </a:ln>
        </p:spPr>
        <p:txBody>
          <a:bodyPr/>
          <a:lstStyle/>
          <a:p>
            <a:endParaRPr lang="en-US"/>
          </a:p>
        </p:txBody>
      </p:sp>
      <p:sp>
        <p:nvSpPr>
          <p:cNvPr id="73738" name="Line 10"/>
          <p:cNvSpPr>
            <a:spLocks noChangeShapeType="1"/>
          </p:cNvSpPr>
          <p:nvPr/>
        </p:nvSpPr>
        <p:spPr bwMode="auto">
          <a:xfrm>
            <a:off x="4334241" y="3882118"/>
            <a:ext cx="223245" cy="250260"/>
          </a:xfrm>
          <a:prstGeom prst="line">
            <a:avLst/>
          </a:prstGeom>
          <a:noFill/>
          <a:ln w="50800">
            <a:solidFill>
              <a:srgbClr val="FF0000"/>
            </a:solidFill>
            <a:round/>
            <a:headEnd/>
            <a:tailEnd type="triangle" w="med" len="med"/>
          </a:ln>
        </p:spPr>
        <p:txBody>
          <a:bodyPr/>
          <a:lstStyle/>
          <a:p>
            <a:endParaRPr lang="en-US"/>
          </a:p>
        </p:txBody>
      </p:sp>
      <p:sp>
        <p:nvSpPr>
          <p:cNvPr id="73739" name="Line 11"/>
          <p:cNvSpPr>
            <a:spLocks noChangeShapeType="1"/>
          </p:cNvSpPr>
          <p:nvPr/>
        </p:nvSpPr>
        <p:spPr bwMode="auto">
          <a:xfrm>
            <a:off x="5402999" y="5198700"/>
            <a:ext cx="223245" cy="250260"/>
          </a:xfrm>
          <a:prstGeom prst="line">
            <a:avLst/>
          </a:prstGeom>
          <a:noFill/>
          <a:ln w="50800">
            <a:solidFill>
              <a:srgbClr val="FF0000"/>
            </a:solidFill>
            <a:round/>
            <a:headEnd/>
            <a:tailEnd type="triangle" w="med" len="med"/>
          </a:ln>
        </p:spPr>
        <p:txBody>
          <a:bodyPr/>
          <a:lstStyle/>
          <a:p>
            <a:endParaRPr lang="en-US"/>
          </a:p>
        </p:txBody>
      </p:sp>
      <p:sp>
        <p:nvSpPr>
          <p:cNvPr id="73740" name="AutoShape 12"/>
          <p:cNvSpPr>
            <a:spLocks noChangeArrowheads="1"/>
          </p:cNvSpPr>
          <p:nvPr/>
        </p:nvSpPr>
        <p:spPr bwMode="auto">
          <a:xfrm>
            <a:off x="3273392" y="2875640"/>
            <a:ext cx="1045029" cy="1037308"/>
          </a:xfrm>
          <a:custGeom>
            <a:avLst/>
            <a:gdLst>
              <a:gd name="T0" fmla="*/ 467519 w 21600"/>
              <a:gd name="T1" fmla="*/ 0 h 21600"/>
              <a:gd name="T2" fmla="*/ 136922 w 21600"/>
              <a:gd name="T3" fmla="*/ 142734 h 21600"/>
              <a:gd name="T4" fmla="*/ 0 w 21600"/>
              <a:gd name="T5" fmla="*/ 487363 h 21600"/>
              <a:gd name="T6" fmla="*/ 136922 w 21600"/>
              <a:gd name="T7" fmla="*/ 831991 h 21600"/>
              <a:gd name="T8" fmla="*/ 467519 w 21600"/>
              <a:gd name="T9" fmla="*/ 974725 h 21600"/>
              <a:gd name="T10" fmla="*/ 798116 w 21600"/>
              <a:gd name="T11" fmla="*/ 831991 h 21600"/>
              <a:gd name="T12" fmla="*/ 935038 w 21600"/>
              <a:gd name="T13" fmla="*/ 487363 h 21600"/>
              <a:gd name="T14" fmla="*/ 798116 w 21600"/>
              <a:gd name="T15" fmla="*/ 142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p:spPr>
        <p:txBody>
          <a:bodyPr wrap="none" anchor="ctr"/>
          <a:lstStyle/>
          <a:p>
            <a:endParaRPr lang="en-US"/>
          </a:p>
        </p:txBody>
      </p:sp>
      <p:sp>
        <p:nvSpPr>
          <p:cNvPr id="73741" name="AutoShape 13"/>
          <p:cNvSpPr>
            <a:spLocks noChangeArrowheads="1"/>
          </p:cNvSpPr>
          <p:nvPr/>
        </p:nvSpPr>
        <p:spPr bwMode="auto">
          <a:xfrm>
            <a:off x="4445863" y="4212169"/>
            <a:ext cx="988777" cy="995599"/>
          </a:xfrm>
          <a:custGeom>
            <a:avLst/>
            <a:gdLst>
              <a:gd name="T0" fmla="*/ 467519 w 21600"/>
              <a:gd name="T1" fmla="*/ 0 h 21600"/>
              <a:gd name="T2" fmla="*/ 136922 w 21600"/>
              <a:gd name="T3" fmla="*/ 142734 h 21600"/>
              <a:gd name="T4" fmla="*/ 0 w 21600"/>
              <a:gd name="T5" fmla="*/ 487363 h 21600"/>
              <a:gd name="T6" fmla="*/ 136922 w 21600"/>
              <a:gd name="T7" fmla="*/ 831991 h 21600"/>
              <a:gd name="T8" fmla="*/ 467519 w 21600"/>
              <a:gd name="T9" fmla="*/ 974725 h 21600"/>
              <a:gd name="T10" fmla="*/ 798115 w 21600"/>
              <a:gd name="T11" fmla="*/ 831991 h 21600"/>
              <a:gd name="T12" fmla="*/ 935037 w 21600"/>
              <a:gd name="T13" fmla="*/ 487363 h 21600"/>
              <a:gd name="T14" fmla="*/ 798115 w 21600"/>
              <a:gd name="T15" fmla="*/ 1427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451982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0" grpId="0" animBg="1"/>
      <p:bldP spid="7374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49" y="274638"/>
            <a:ext cx="8718330" cy="892010"/>
          </a:xfrm>
        </p:spPr>
        <p:txBody>
          <a:bodyPr>
            <a:normAutofit/>
          </a:bodyPr>
          <a:lstStyle/>
          <a:p>
            <a:pPr algn="ctr"/>
            <a:r>
              <a:rPr lang="en-US" sz="2800" dirty="0" smtClean="0"/>
              <a:t>Another Example - Telemetry Alarm Integration</a:t>
            </a:r>
            <a:endParaRPr lang="en-US" sz="2800" dirty="0"/>
          </a:p>
        </p:txBody>
      </p:sp>
      <p:pic>
        <p:nvPicPr>
          <p:cNvPr id="4" name="Picture 3"/>
          <p:cNvPicPr>
            <a:picLocks noChangeAspect="1" noChangeArrowheads="1"/>
          </p:cNvPicPr>
          <p:nvPr/>
        </p:nvPicPr>
        <p:blipFill>
          <a:blip r:embed="rId3" cstate="print"/>
          <a:srcRect/>
          <a:stretch>
            <a:fillRect/>
          </a:stretch>
        </p:blipFill>
        <p:spPr bwMode="auto">
          <a:xfrm>
            <a:off x="1024758" y="1198937"/>
            <a:ext cx="7135076" cy="4618539"/>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23E07038-D4F4-4D68-B9A6-CBEFE03D0839}" type="slidenum">
              <a:rPr lang="en-US" smtClean="0"/>
              <a:pPr/>
              <a:t>30</a:t>
            </a:fld>
            <a:endParaRPr lang="en-US" dirty="0"/>
          </a:p>
        </p:txBody>
      </p:sp>
    </p:spTree>
    <p:extLst>
      <p:ext uri="{BB962C8B-B14F-4D97-AF65-F5344CB8AC3E}">
        <p14:creationId xmlns:p14="http://schemas.microsoft.com/office/powerpoint/2010/main" val="1778835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78372" y="274320"/>
            <a:ext cx="8765628" cy="1402080"/>
          </a:xfrm>
        </p:spPr>
        <p:txBody>
          <a:bodyPr>
            <a:noAutofit/>
          </a:bodyPr>
          <a:lstStyle/>
          <a:p>
            <a:r>
              <a:rPr lang="en-US" sz="3400" dirty="0" smtClean="0"/>
              <a:t>Lethal Dysrhythmia Alarm at Central Station (primary alarm) Becomes a Text Alert (secondary alarm) to RN Phone</a:t>
            </a:r>
            <a:endParaRPr lang="en-US" sz="3400" dirty="0"/>
          </a:p>
        </p:txBody>
      </p:sp>
      <p:pic>
        <p:nvPicPr>
          <p:cNvPr id="8" name="Picture 7"/>
          <p:cNvPicPr>
            <a:picLocks noGrp="1" noChangeAspect="1" noChangeArrowheads="1"/>
          </p:cNvPicPr>
          <p:nvPr/>
        </p:nvPicPr>
        <p:blipFill>
          <a:blip r:embed="rId3" cstate="print"/>
          <a:srcRect/>
          <a:stretch>
            <a:fillRect/>
          </a:stretch>
        </p:blipFill>
        <p:spPr bwMode="auto">
          <a:xfrm>
            <a:off x="2775146" y="2017985"/>
            <a:ext cx="3988261" cy="420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xmlns:lc="http://schemas.openxmlformats.org/drawingml/2006/lockedCanvas" val="1"/>
            </a:ext>
          </a:extLst>
        </p:spPr>
      </p:pic>
      <p:sp>
        <p:nvSpPr>
          <p:cNvPr id="2" name="Slide Number Placeholder 1"/>
          <p:cNvSpPr>
            <a:spLocks noGrp="1"/>
          </p:cNvSpPr>
          <p:nvPr>
            <p:ph type="sldNum" sz="quarter" idx="12"/>
          </p:nvPr>
        </p:nvSpPr>
        <p:spPr/>
        <p:txBody>
          <a:bodyPr/>
          <a:lstStyle/>
          <a:p>
            <a:fld id="{23E07038-D4F4-4D68-B9A6-CBEFE03D0839}" type="slidenum">
              <a:rPr lang="en-US" smtClean="0"/>
              <a:pPr/>
              <a:t>31</a:t>
            </a:fld>
            <a:endParaRPr lang="en-US" dirty="0"/>
          </a:p>
        </p:txBody>
      </p:sp>
    </p:spTree>
    <p:extLst>
      <p:ext uri="{BB962C8B-B14F-4D97-AF65-F5344CB8AC3E}">
        <p14:creationId xmlns:p14="http://schemas.microsoft.com/office/powerpoint/2010/main" val="177873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552" y="124513"/>
            <a:ext cx="8229600" cy="907776"/>
          </a:xfrm>
        </p:spPr>
        <p:txBody>
          <a:bodyPr>
            <a:normAutofit/>
          </a:bodyPr>
          <a:lstStyle/>
          <a:p>
            <a:pPr algn="ctr"/>
            <a:r>
              <a:rPr lang="en-US" dirty="0" smtClean="0"/>
              <a:t>Expected Benefits of the Innovation</a:t>
            </a:r>
            <a:endParaRPr lang="en-US" dirty="0"/>
          </a:p>
        </p:txBody>
      </p:sp>
      <p:sp>
        <p:nvSpPr>
          <p:cNvPr id="3" name="Content Placeholder 2"/>
          <p:cNvSpPr>
            <a:spLocks noGrp="1"/>
          </p:cNvSpPr>
          <p:nvPr>
            <p:ph idx="1"/>
          </p:nvPr>
        </p:nvSpPr>
        <p:spPr>
          <a:xfrm>
            <a:off x="394138" y="1135117"/>
            <a:ext cx="8539550" cy="5037083"/>
          </a:xfrm>
        </p:spPr>
        <p:txBody>
          <a:bodyPr>
            <a:normAutofit lnSpcReduction="10000"/>
          </a:bodyPr>
          <a:lstStyle/>
          <a:p>
            <a:pPr marL="0" indent="0">
              <a:lnSpc>
                <a:spcPct val="90000"/>
              </a:lnSpc>
              <a:buNone/>
            </a:pPr>
            <a:r>
              <a:rPr lang="en-US" sz="3200" dirty="0" smtClean="0">
                <a:ea typeface="ＭＳ Ｐゴシック" pitchFamily="34" charset="-128"/>
              </a:rPr>
              <a:t>Excellence </a:t>
            </a:r>
            <a:r>
              <a:rPr lang="en-US" sz="3200" dirty="0">
                <a:ea typeface="ＭＳ Ｐゴシック" pitchFamily="34" charset="-128"/>
              </a:rPr>
              <a:t>in clinical care</a:t>
            </a:r>
          </a:p>
          <a:p>
            <a:pPr marL="742950" lvl="1" indent="-285750">
              <a:lnSpc>
                <a:spcPct val="90000"/>
              </a:lnSpc>
            </a:pPr>
            <a:r>
              <a:rPr lang="en-US" sz="2800" dirty="0">
                <a:ea typeface="ＭＳ Ｐゴシック" pitchFamily="34" charset="-128"/>
              </a:rPr>
              <a:t>It was difficult to maintain the competency of telemetry </a:t>
            </a:r>
            <a:r>
              <a:rPr lang="en-US" sz="2800" dirty="0" smtClean="0">
                <a:ea typeface="ＭＳ Ｐゴシック" pitchFamily="34" charset="-128"/>
              </a:rPr>
              <a:t>associates (TAs), </a:t>
            </a:r>
            <a:r>
              <a:rPr lang="en-US" sz="2800" dirty="0">
                <a:ea typeface="ＭＳ Ｐゴシック" pitchFamily="34" charset="-128"/>
              </a:rPr>
              <a:t>and not all telemetry units had TAs around the clock</a:t>
            </a:r>
          </a:p>
          <a:p>
            <a:pPr marL="742950" lvl="1" indent="-285750">
              <a:lnSpc>
                <a:spcPct val="90000"/>
              </a:lnSpc>
            </a:pPr>
            <a:r>
              <a:rPr lang="en-US" sz="2800" dirty="0">
                <a:ea typeface="ＭＳ Ｐゴシック" pitchFamily="34" charset="-128"/>
              </a:rPr>
              <a:t>TAs also functioned as unit clerks</a:t>
            </a:r>
          </a:p>
          <a:p>
            <a:pPr marL="742950" lvl="1" indent="-285750">
              <a:lnSpc>
                <a:spcPct val="90000"/>
              </a:lnSpc>
            </a:pPr>
            <a:r>
              <a:rPr lang="en-US" sz="2800" dirty="0">
                <a:ea typeface="ＭＳ Ｐゴシック" pitchFamily="34" charset="-128"/>
              </a:rPr>
              <a:t>Decreased response time to alarms may result in better outcomes</a:t>
            </a:r>
          </a:p>
          <a:p>
            <a:pPr marL="1143000" lvl="2">
              <a:lnSpc>
                <a:spcPct val="90000"/>
              </a:lnSpc>
            </a:pPr>
            <a:r>
              <a:rPr lang="en-US" sz="2400" dirty="0">
                <a:ea typeface="ＭＳ Ｐゴシック" pitchFamily="34" charset="-128"/>
              </a:rPr>
              <a:t>Increased chance for survival to discharge</a:t>
            </a:r>
          </a:p>
          <a:p>
            <a:pPr marL="1143000" lvl="2">
              <a:lnSpc>
                <a:spcPct val="90000"/>
              </a:lnSpc>
            </a:pPr>
            <a:r>
              <a:rPr lang="en-US" sz="2400" dirty="0">
                <a:ea typeface="ＭＳ Ｐゴシック" pitchFamily="34" charset="-128"/>
              </a:rPr>
              <a:t>Lethal arrhythmia alarms go to all phones of all staff on unit</a:t>
            </a:r>
          </a:p>
          <a:p>
            <a:pPr marL="1143000" lvl="2">
              <a:lnSpc>
                <a:spcPct val="90000"/>
              </a:lnSpc>
            </a:pPr>
            <a:r>
              <a:rPr lang="en-US" sz="2400" dirty="0">
                <a:ea typeface="ＭＳ Ｐゴシック" pitchFamily="34" charset="-128"/>
              </a:rPr>
              <a:t>If alert is not acknowledged in 30 seconds, alert </a:t>
            </a:r>
            <a:r>
              <a:rPr lang="en-US" sz="2400" dirty="0" smtClean="0">
                <a:ea typeface="ＭＳ Ｐゴシック" pitchFamily="34" charset="-128"/>
              </a:rPr>
              <a:t>escalation goes </a:t>
            </a:r>
            <a:r>
              <a:rPr lang="en-US" sz="2400" dirty="0">
                <a:ea typeface="ＭＳ Ｐゴシック" pitchFamily="34" charset="-128"/>
              </a:rPr>
              <a:t>to </a:t>
            </a:r>
            <a:r>
              <a:rPr lang="en-US" sz="2400" dirty="0" smtClean="0">
                <a:ea typeface="ＭＳ Ｐゴシック" pitchFamily="34" charset="-128"/>
              </a:rPr>
              <a:t>secondary RN and/or manager/nursing supervisor.</a:t>
            </a:r>
            <a:endParaRPr lang="en-US" sz="2400" dirty="0">
              <a:ea typeface="ＭＳ Ｐゴシック" pitchFamily="34" charset="-128"/>
            </a:endParaRPr>
          </a:p>
          <a:p>
            <a:endParaRPr lang="en-US" dirty="0"/>
          </a:p>
        </p:txBody>
      </p:sp>
      <p:sp>
        <p:nvSpPr>
          <p:cNvPr id="4" name="Slide Number Placeholder 3"/>
          <p:cNvSpPr>
            <a:spLocks noGrp="1"/>
          </p:cNvSpPr>
          <p:nvPr>
            <p:ph type="sldNum" sz="quarter" idx="12"/>
          </p:nvPr>
        </p:nvSpPr>
        <p:spPr/>
        <p:txBody>
          <a:bodyPr/>
          <a:lstStyle/>
          <a:p>
            <a:fld id="{23E07038-D4F4-4D68-B9A6-CBEFE03D0839}" type="slidenum">
              <a:rPr lang="en-US" smtClean="0"/>
              <a:pPr/>
              <a:t>32</a:t>
            </a:fld>
            <a:endParaRPr lang="en-US" dirty="0"/>
          </a:p>
        </p:txBody>
      </p:sp>
    </p:spTree>
    <p:extLst>
      <p:ext uri="{BB962C8B-B14F-4D97-AF65-F5344CB8AC3E}">
        <p14:creationId xmlns:p14="http://schemas.microsoft.com/office/powerpoint/2010/main" val="280696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3E07038-D4F4-4D68-B9A6-CBEFE03D0839}" type="slidenum">
              <a:rPr lang="en-US" smtClean="0"/>
              <a:pPr/>
              <a:t>33</a:t>
            </a:fld>
            <a:endParaRPr lang="en-US" dirty="0"/>
          </a:p>
        </p:txBody>
      </p:sp>
      <p:pic>
        <p:nvPicPr>
          <p:cNvPr id="5" name="Picture 4"/>
          <p:cNvPicPr>
            <a:picLocks noChangeAspect="1" noChangeArrowheads="1"/>
          </p:cNvPicPr>
          <p:nvPr/>
        </p:nvPicPr>
        <p:blipFill>
          <a:blip r:embed="rId3" cstate="print"/>
          <a:srcRect/>
          <a:stretch>
            <a:fillRect/>
          </a:stretch>
        </p:blipFill>
        <p:spPr bwMode="auto">
          <a:xfrm>
            <a:off x="1897039" y="1625738"/>
            <a:ext cx="5581936" cy="3340803"/>
          </a:xfrm>
          <a:prstGeom prst="rect">
            <a:avLst/>
          </a:prstGeom>
          <a:noFill/>
          <a:ln w="9525">
            <a:noFill/>
            <a:miter lim="800000"/>
            <a:headEnd/>
            <a:tailEnd/>
          </a:ln>
          <a:effectLst/>
        </p:spPr>
      </p:pic>
    </p:spTree>
    <p:extLst>
      <p:ext uri="{BB962C8B-B14F-4D97-AF65-F5344CB8AC3E}">
        <p14:creationId xmlns:p14="http://schemas.microsoft.com/office/powerpoint/2010/main" val="2181551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Problem Statement</a:t>
            </a:r>
            <a:endParaRPr lang="en-US" dirty="0"/>
          </a:p>
        </p:txBody>
      </p:sp>
      <p:sp>
        <p:nvSpPr>
          <p:cNvPr id="3" name="Content Placeholder 2"/>
          <p:cNvSpPr>
            <a:spLocks noGrp="1"/>
          </p:cNvSpPr>
          <p:nvPr>
            <p:ph idx="1"/>
          </p:nvPr>
        </p:nvSpPr>
        <p:spPr>
          <a:xfrm>
            <a:off x="488731" y="1891862"/>
            <a:ext cx="8426669" cy="3263462"/>
          </a:xfrm>
        </p:spPr>
        <p:txBody>
          <a:bodyPr>
            <a:normAutofit/>
          </a:bodyPr>
          <a:lstStyle/>
          <a:p>
            <a:r>
              <a:rPr lang="en-US" dirty="0" smtClean="0"/>
              <a:t>The cardiac telemetry notification innovation/intervention resulted in increased alarm load for the acute care RN/PCA staff and alert fatigue due to false alarms; RNs are ignoring the alerts and there is the potential for a real dysrhythmia event to be ignored or missed.</a:t>
            </a:r>
            <a:endParaRPr lang="en-US" dirty="0"/>
          </a:p>
        </p:txBody>
      </p:sp>
      <p:sp>
        <p:nvSpPr>
          <p:cNvPr id="4" name="Slide Number Placeholder 3"/>
          <p:cNvSpPr>
            <a:spLocks noGrp="1"/>
          </p:cNvSpPr>
          <p:nvPr>
            <p:ph type="sldNum" sz="quarter" idx="12"/>
          </p:nvPr>
        </p:nvSpPr>
        <p:spPr/>
        <p:txBody>
          <a:bodyPr/>
          <a:lstStyle/>
          <a:p>
            <a:fld id="{23E07038-D4F4-4D68-B9A6-CBEFE03D0839}" type="slidenum">
              <a:rPr lang="en-US" smtClean="0"/>
              <a:pPr/>
              <a:t>34</a:t>
            </a:fld>
            <a:endParaRPr lang="en-US" dirty="0"/>
          </a:p>
        </p:txBody>
      </p:sp>
    </p:spTree>
    <p:extLst>
      <p:ext uri="{BB962C8B-B14F-4D97-AF65-F5344CB8AC3E}">
        <p14:creationId xmlns:p14="http://schemas.microsoft.com/office/powerpoint/2010/main" val="134676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34" y="152400"/>
            <a:ext cx="8199646" cy="1143000"/>
          </a:xfrm>
        </p:spPr>
        <p:txBody>
          <a:bodyPr>
            <a:normAutofit/>
          </a:bodyPr>
          <a:lstStyle/>
          <a:p>
            <a:r>
              <a:rPr lang="en-US" sz="3200" dirty="0" smtClean="0"/>
              <a:t>Theoretical Framework: </a:t>
            </a:r>
            <a:br>
              <a:rPr lang="en-US" sz="3200" dirty="0" smtClean="0"/>
            </a:br>
            <a:r>
              <a:rPr lang="en-US" sz="3200" dirty="0" smtClean="0"/>
              <a:t>Jean Watson’s Theory of Human Caring</a:t>
            </a:r>
            <a:endParaRPr lang="en-US" sz="3200" dirty="0"/>
          </a:p>
        </p:txBody>
      </p:sp>
      <p:sp>
        <p:nvSpPr>
          <p:cNvPr id="6" name="Slide Number Placeholder 5"/>
          <p:cNvSpPr>
            <a:spLocks noGrp="1"/>
          </p:cNvSpPr>
          <p:nvPr>
            <p:ph type="sldNum" sz="quarter" idx="12"/>
          </p:nvPr>
        </p:nvSpPr>
        <p:spPr/>
        <p:txBody>
          <a:bodyPr/>
          <a:lstStyle/>
          <a:p>
            <a:fld id="{23E07038-D4F4-4D68-B9A6-CBEFE03D0839}" type="slidenum">
              <a:rPr lang="en-US" smtClean="0"/>
              <a:pPr/>
              <a:t>35</a:t>
            </a:fld>
            <a:endParaRPr lang="en-US" dirty="0"/>
          </a:p>
        </p:txBody>
      </p:sp>
      <p:sp>
        <p:nvSpPr>
          <p:cNvPr id="3" name="Content Placeholder 2"/>
          <p:cNvSpPr>
            <a:spLocks noGrp="1"/>
          </p:cNvSpPr>
          <p:nvPr>
            <p:ph idx="1"/>
          </p:nvPr>
        </p:nvSpPr>
        <p:spPr>
          <a:xfrm>
            <a:off x="614149" y="1524000"/>
            <a:ext cx="8377451" cy="4724400"/>
          </a:xfrm>
        </p:spPr>
        <p:txBody>
          <a:bodyPr>
            <a:normAutofit/>
          </a:bodyPr>
          <a:lstStyle/>
          <a:p>
            <a:pPr marL="82296" indent="0">
              <a:buNone/>
            </a:pPr>
            <a:endParaRPr lang="en-US" sz="2400" dirty="0" smtClean="0"/>
          </a:p>
          <a:p>
            <a:endParaRPr lang="en-US" sz="2400" dirty="0" smtClean="0"/>
          </a:p>
          <a:p>
            <a:endParaRPr lang="en-US" sz="2400" dirty="0" smtClean="0"/>
          </a:p>
          <a:p>
            <a:endParaRPr lang="en-US" sz="2400" dirty="0" smtClean="0"/>
          </a:p>
        </p:txBody>
      </p:sp>
      <p:sp>
        <p:nvSpPr>
          <p:cNvPr id="4" name="TextBox 3"/>
          <p:cNvSpPr txBox="1"/>
          <p:nvPr/>
        </p:nvSpPr>
        <p:spPr>
          <a:xfrm>
            <a:off x="818866" y="1458311"/>
            <a:ext cx="7944134" cy="3970318"/>
          </a:xfrm>
          <a:prstGeom prst="rect">
            <a:avLst/>
          </a:prstGeom>
          <a:noFill/>
        </p:spPr>
        <p:txBody>
          <a:bodyPr wrap="square" rtlCol="0">
            <a:spAutoFit/>
          </a:bodyPr>
          <a:lstStyle/>
          <a:p>
            <a:r>
              <a:rPr lang="en-US" sz="2800" b="0" dirty="0" smtClean="0">
                <a:latin typeface="+mn-lt"/>
              </a:rPr>
              <a:t>“If </a:t>
            </a:r>
            <a:r>
              <a:rPr lang="en-US" sz="2800" b="0" dirty="0">
                <a:latin typeface="+mn-lt"/>
              </a:rPr>
              <a:t>a true, </a:t>
            </a:r>
            <a:r>
              <a:rPr lang="en-US" sz="2800" b="0" dirty="0" smtClean="0">
                <a:latin typeface="+mn-lt"/>
              </a:rPr>
              <a:t>actionable, </a:t>
            </a:r>
            <a:r>
              <a:rPr lang="en-US" sz="2800" b="0" dirty="0">
                <a:latin typeface="+mn-lt"/>
              </a:rPr>
              <a:t>lethal telemetry alarm is ignored because nurses have become desensitized to the data or alerts that are transmitted </a:t>
            </a:r>
            <a:r>
              <a:rPr lang="en-US" sz="2800" b="0" dirty="0" smtClean="0">
                <a:latin typeface="+mn-lt"/>
              </a:rPr>
              <a:t>due </a:t>
            </a:r>
            <a:r>
              <a:rPr lang="en-US" sz="2800" b="0" dirty="0">
                <a:latin typeface="+mn-lt"/>
              </a:rPr>
              <a:t>to alert fatigue, they are no longer engaged in attending to their patients’ most basic human need of preserved respiratory and circulatory function.  A safe environment for the patient is being withheld</a:t>
            </a:r>
            <a:r>
              <a:rPr lang="en-US" sz="2800" b="0" dirty="0" smtClean="0">
                <a:latin typeface="+mn-lt"/>
              </a:rPr>
              <a:t>.”</a:t>
            </a:r>
            <a:endParaRPr lang="en-US" sz="2800" b="0" dirty="0">
              <a:latin typeface="+mn-lt"/>
            </a:endParaRPr>
          </a:p>
        </p:txBody>
      </p:sp>
    </p:spTree>
    <p:extLst>
      <p:ext uri="{BB962C8B-B14F-4D97-AF65-F5344CB8AC3E}">
        <p14:creationId xmlns:p14="http://schemas.microsoft.com/office/powerpoint/2010/main" val="2107908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41" y="243107"/>
            <a:ext cx="8229600" cy="1143000"/>
          </a:xfrm>
        </p:spPr>
        <p:txBody>
          <a:bodyPr/>
          <a:lstStyle/>
          <a:p>
            <a:r>
              <a:rPr lang="en-US" dirty="0" smtClean="0"/>
              <a:t>Alarm Load</a:t>
            </a:r>
            <a:endParaRPr lang="en-US" dirty="0"/>
          </a:p>
        </p:txBody>
      </p:sp>
      <p:sp>
        <p:nvSpPr>
          <p:cNvPr id="3" name="Content Placeholder 2"/>
          <p:cNvSpPr>
            <a:spLocks noGrp="1"/>
          </p:cNvSpPr>
          <p:nvPr>
            <p:ph idx="1"/>
          </p:nvPr>
        </p:nvSpPr>
        <p:spPr>
          <a:xfrm>
            <a:off x="346841" y="1197548"/>
            <a:ext cx="8229600" cy="4525963"/>
          </a:xfrm>
        </p:spPr>
        <p:txBody>
          <a:bodyPr/>
          <a:lstStyle/>
          <a:p>
            <a:r>
              <a:rPr lang="en-US" dirty="0" smtClean="0"/>
              <a:t>Alarm load is a quantity</a:t>
            </a:r>
          </a:p>
          <a:p>
            <a:r>
              <a:rPr lang="en-US" dirty="0" smtClean="0"/>
              <a:t>It is the number of alarms/alerts that are presented to a recipient per total number of alarm devices in use and capable of sending alarm(s)</a:t>
            </a:r>
          </a:p>
          <a:p>
            <a:r>
              <a:rPr lang="en-US" dirty="0" smtClean="0"/>
              <a:t>Example:  Cardiac Telemetry</a:t>
            </a:r>
          </a:p>
          <a:p>
            <a:pPr lvl="1"/>
            <a:r>
              <a:rPr lang="en-US" dirty="0" smtClean="0"/>
              <a:t># cardiac telemetry alarms</a:t>
            </a:r>
            <a:r>
              <a:rPr lang="en-US" sz="4000" dirty="0" smtClean="0"/>
              <a:t>/</a:t>
            </a:r>
            <a:r>
              <a:rPr lang="en-US" dirty="0" smtClean="0"/>
              <a:t># telemetry transmitters in use (in a 24 hour period)</a:t>
            </a:r>
            <a:endParaRPr lang="en-US" dirty="0"/>
          </a:p>
        </p:txBody>
      </p:sp>
      <p:sp>
        <p:nvSpPr>
          <p:cNvPr id="4" name="Slide Number Placeholder 3"/>
          <p:cNvSpPr>
            <a:spLocks noGrp="1"/>
          </p:cNvSpPr>
          <p:nvPr>
            <p:ph type="sldNum" sz="quarter" idx="12"/>
          </p:nvPr>
        </p:nvSpPr>
        <p:spPr/>
        <p:txBody>
          <a:bodyPr/>
          <a:lstStyle/>
          <a:p>
            <a:fld id="{23E07038-D4F4-4D68-B9A6-CBEFE03D0839}" type="slidenum">
              <a:rPr lang="en-US" smtClean="0"/>
              <a:pPr/>
              <a:t>36</a:t>
            </a:fld>
            <a:endParaRPr lang="en-US" dirty="0"/>
          </a:p>
        </p:txBody>
      </p:sp>
    </p:spTree>
    <p:extLst>
      <p:ext uri="{BB962C8B-B14F-4D97-AF65-F5344CB8AC3E}">
        <p14:creationId xmlns:p14="http://schemas.microsoft.com/office/powerpoint/2010/main" val="1877783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064" y="290403"/>
            <a:ext cx="7498080" cy="792162"/>
          </a:xfrm>
        </p:spPr>
        <p:txBody>
          <a:bodyPr/>
          <a:lstStyle/>
          <a:p>
            <a:r>
              <a:rPr lang="en-US" dirty="0" smtClean="0"/>
              <a:t>Significance to Clinical Practice</a:t>
            </a:r>
            <a:endParaRPr lang="en-US" dirty="0"/>
          </a:p>
        </p:txBody>
      </p:sp>
      <p:sp>
        <p:nvSpPr>
          <p:cNvPr id="3" name="Content Placeholder 2"/>
          <p:cNvSpPr>
            <a:spLocks noGrp="1"/>
          </p:cNvSpPr>
          <p:nvPr>
            <p:ph idx="1"/>
          </p:nvPr>
        </p:nvSpPr>
        <p:spPr>
          <a:xfrm>
            <a:off x="756744" y="1379482"/>
            <a:ext cx="7848600" cy="5334000"/>
          </a:xfrm>
        </p:spPr>
        <p:txBody>
          <a:bodyPr>
            <a:normAutofit/>
          </a:bodyPr>
          <a:lstStyle/>
          <a:p>
            <a:r>
              <a:rPr lang="en-US" sz="3200" dirty="0" smtClean="0"/>
              <a:t>An </a:t>
            </a:r>
            <a:r>
              <a:rPr lang="en-US" sz="3200" dirty="0"/>
              <a:t>effective alarm system provides the RN with the information needed to intervene quickly during adverse cardiac </a:t>
            </a:r>
            <a:r>
              <a:rPr lang="en-US" sz="3200" dirty="0" smtClean="0"/>
              <a:t>events (</a:t>
            </a:r>
            <a:r>
              <a:rPr lang="en-US" sz="3200" u="sng" dirty="0" smtClean="0"/>
              <a:t>sensitivity</a:t>
            </a:r>
            <a:r>
              <a:rPr lang="en-US" sz="3200" dirty="0" smtClean="0"/>
              <a:t> and </a:t>
            </a:r>
            <a:r>
              <a:rPr lang="en-US" sz="3200" u="sng" dirty="0" smtClean="0"/>
              <a:t>specificity</a:t>
            </a:r>
            <a:r>
              <a:rPr lang="en-US" sz="3200" dirty="0" smtClean="0"/>
              <a:t>)</a:t>
            </a:r>
          </a:p>
          <a:p>
            <a:pPr lvl="1"/>
            <a:r>
              <a:rPr lang="en-US" sz="2800" dirty="0" smtClean="0"/>
              <a:t>Never miss a clinically important event (actionable)</a:t>
            </a:r>
          </a:p>
          <a:p>
            <a:pPr lvl="1"/>
            <a:r>
              <a:rPr lang="en-US" sz="2800" dirty="0" smtClean="0"/>
              <a:t>Never send an alarm when there is no cardiac activity that warrants one</a:t>
            </a:r>
            <a:endParaRPr lang="en-US" sz="2800" dirty="0"/>
          </a:p>
        </p:txBody>
      </p:sp>
      <p:sp>
        <p:nvSpPr>
          <p:cNvPr id="4" name="Slide Number Placeholder 3"/>
          <p:cNvSpPr>
            <a:spLocks noGrp="1"/>
          </p:cNvSpPr>
          <p:nvPr>
            <p:ph type="sldNum" sz="quarter" idx="12"/>
          </p:nvPr>
        </p:nvSpPr>
        <p:spPr/>
        <p:txBody>
          <a:bodyPr/>
          <a:lstStyle/>
          <a:p>
            <a:fld id="{23E07038-D4F4-4D68-B9A6-CBEFE03D0839}" type="slidenum">
              <a:rPr lang="en-US" smtClean="0"/>
              <a:pPr/>
              <a:t>37</a:t>
            </a:fld>
            <a:endParaRPr lang="en-US" dirty="0"/>
          </a:p>
        </p:txBody>
      </p:sp>
    </p:spTree>
    <p:extLst>
      <p:ext uri="{BB962C8B-B14F-4D97-AF65-F5344CB8AC3E}">
        <p14:creationId xmlns:p14="http://schemas.microsoft.com/office/powerpoint/2010/main" val="794860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auto">
              <a:spcBef>
                <a:spcPts val="0"/>
              </a:spcBef>
              <a:spcAft>
                <a:spcPts val="0"/>
              </a:spcAft>
            </a:pPr>
            <a:fld id="{F58FCB0B-48D7-487D-B466-D7CE97F5C04B}" type="slidenum">
              <a:rPr lang="en-US" smtClean="0">
                <a:ea typeface="+mn-ea"/>
              </a:rPr>
              <a:pPr fontAlgn="auto">
                <a:spcBef>
                  <a:spcPts val="0"/>
                </a:spcBef>
                <a:spcAft>
                  <a:spcPts val="0"/>
                </a:spcAft>
              </a:pPr>
              <a:t>38</a:t>
            </a:fld>
            <a:endParaRPr lang="en-US" dirty="0">
              <a:ea typeface="+mn-ea"/>
            </a:endParaRPr>
          </a:p>
        </p:txBody>
      </p:sp>
      <p:sp>
        <p:nvSpPr>
          <p:cNvPr id="4" name="Title 3"/>
          <p:cNvSpPr>
            <a:spLocks noGrp="1"/>
          </p:cNvSpPr>
          <p:nvPr>
            <p:ph type="title"/>
          </p:nvPr>
        </p:nvSpPr>
        <p:spPr/>
        <p:txBody>
          <a:bodyPr/>
          <a:lstStyle/>
          <a:p>
            <a:r>
              <a:rPr lang="en-US" dirty="0" smtClean="0"/>
              <a:t>As an clinical informacist, where would you look for a solution to this problem?</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4263" y="1418470"/>
            <a:ext cx="3007575" cy="225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80" y="3944345"/>
            <a:ext cx="2429918" cy="201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208" y="3720579"/>
            <a:ext cx="4634816" cy="26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472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3E07038-D4F4-4D68-B9A6-CBEFE03D0839}" type="slidenum">
              <a:rPr lang="en-US" smtClean="0"/>
              <a:pPr/>
              <a:t>3</a:t>
            </a:fld>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667407" y="662152"/>
            <a:ext cx="8066400" cy="4587765"/>
          </a:xfrm>
          <a:prstGeom prst="rect">
            <a:avLst/>
          </a:prstGeom>
          <a:noFill/>
          <a:ln w="9525">
            <a:noFill/>
            <a:miter lim="800000"/>
            <a:headEnd/>
            <a:tailEnd/>
          </a:ln>
        </p:spPr>
      </p:pic>
    </p:spTree>
    <p:extLst>
      <p:ext uri="{BB962C8B-B14F-4D97-AF65-F5344CB8AC3E}">
        <p14:creationId xmlns:p14="http://schemas.microsoft.com/office/powerpoint/2010/main" val="423115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627" y="228600"/>
            <a:ext cx="7620000" cy="990600"/>
          </a:xfrm>
        </p:spPr>
        <p:txBody>
          <a:bodyPr>
            <a:normAutofit/>
          </a:bodyPr>
          <a:lstStyle/>
          <a:p>
            <a:pPr algn="ctr" fontAlgn="auto">
              <a:spcAft>
                <a:spcPts val="0"/>
              </a:spcAft>
              <a:defRPr/>
            </a:pPr>
            <a:r>
              <a:rPr lang="en-US" dirty="0" smtClean="0">
                <a:solidFill>
                  <a:schemeClr val="tx2">
                    <a:satMod val="130000"/>
                  </a:schemeClr>
                </a:solidFill>
              </a:rPr>
              <a:t>Research Question</a:t>
            </a:r>
            <a:endParaRPr lang="en-US" dirty="0">
              <a:solidFill>
                <a:schemeClr val="tx2">
                  <a:satMod val="130000"/>
                </a:schemeClr>
              </a:solidFill>
            </a:endParaRPr>
          </a:p>
        </p:txBody>
      </p:sp>
      <p:sp>
        <p:nvSpPr>
          <p:cNvPr id="43010" name="Text Placeholder 2"/>
          <p:cNvSpPr>
            <a:spLocks noGrp="1"/>
          </p:cNvSpPr>
          <p:nvPr>
            <p:ph type="body" sz="half" idx="1"/>
          </p:nvPr>
        </p:nvSpPr>
        <p:spPr>
          <a:xfrm>
            <a:off x="315310" y="1213945"/>
            <a:ext cx="8523890" cy="2519855"/>
          </a:xfrm>
        </p:spPr>
        <p:txBody>
          <a:bodyPr/>
          <a:lstStyle/>
          <a:p>
            <a:r>
              <a:rPr lang="en-US" dirty="0" smtClean="0"/>
              <a:t>Will strict adherence to daily electrode skin prep and change of electrodes decrease the alarm load and/or alarm fatigue experienced by the clinical staff?</a:t>
            </a:r>
          </a:p>
        </p:txBody>
      </p:sp>
      <p:sp>
        <p:nvSpPr>
          <p:cNvPr id="5" name="Slide Number Placeholder 4"/>
          <p:cNvSpPr>
            <a:spLocks noGrp="1"/>
          </p:cNvSpPr>
          <p:nvPr>
            <p:ph type="sldNum" sz="quarter" idx="12"/>
          </p:nvPr>
        </p:nvSpPr>
        <p:spPr/>
        <p:txBody>
          <a:bodyPr/>
          <a:lstStyle/>
          <a:p>
            <a:pPr>
              <a:defRPr/>
            </a:pPr>
            <a:fld id="{F7A56FFD-9758-49A7-92E3-E0E5F0336C44}" type="slidenum">
              <a:rPr lang="en-US" smtClean="0"/>
              <a:pPr>
                <a:defRPr/>
              </a:pPr>
              <a:t>39</a:t>
            </a:fld>
            <a:endParaRPr lang="en-US" dirty="0"/>
          </a:p>
        </p:txBody>
      </p:sp>
      <p:grpSp>
        <p:nvGrpSpPr>
          <p:cNvPr id="4" name="Group 3"/>
          <p:cNvGrpSpPr/>
          <p:nvPr/>
        </p:nvGrpSpPr>
        <p:grpSpPr>
          <a:xfrm>
            <a:off x="2950779" y="3213537"/>
            <a:ext cx="3623441" cy="2887717"/>
            <a:chOff x="3581400" y="4191000"/>
            <a:chExt cx="3048000" cy="2235200"/>
          </a:xfrm>
        </p:grpSpPr>
        <p:pic>
          <p:nvPicPr>
            <p:cNvPr id="43012" name="Picture 2"/>
            <p:cNvPicPr>
              <a:picLocks noChangeAspect="1" noChangeArrowheads="1"/>
            </p:cNvPicPr>
            <p:nvPr/>
          </p:nvPicPr>
          <p:blipFill>
            <a:blip r:embed="rId2" cstate="print"/>
            <a:srcRect/>
            <a:stretch>
              <a:fillRect/>
            </a:stretch>
          </p:blipFill>
          <p:spPr bwMode="auto">
            <a:xfrm>
              <a:off x="3581400" y="4191000"/>
              <a:ext cx="3048000" cy="2235200"/>
            </a:xfrm>
            <a:prstGeom prst="rect">
              <a:avLst/>
            </a:prstGeom>
            <a:noFill/>
            <a:ln w="9525">
              <a:noFill/>
              <a:miter lim="800000"/>
              <a:headEnd/>
              <a:tailEnd/>
            </a:ln>
          </p:spPr>
        </p:pic>
        <p:sp>
          <p:nvSpPr>
            <p:cNvPr id="3" name="Rectangle 2"/>
            <p:cNvSpPr/>
            <p:nvPr/>
          </p:nvSpPr>
          <p:spPr>
            <a:xfrm>
              <a:off x="3581400" y="6324600"/>
              <a:ext cx="83820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3065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124" y="906517"/>
            <a:ext cx="8808326" cy="5486400"/>
          </a:xfrm>
        </p:spPr>
        <p:txBody>
          <a:bodyPr>
            <a:normAutofit fontScale="92500" lnSpcReduction="10000"/>
          </a:bodyPr>
          <a:lstStyle/>
          <a:p>
            <a:pPr marL="596646" indent="-514350" fontAlgn="auto">
              <a:spcAft>
                <a:spcPts val="0"/>
              </a:spcAft>
              <a:buClr>
                <a:schemeClr val="bg2">
                  <a:lumMod val="10000"/>
                </a:schemeClr>
              </a:buClr>
              <a:buFont typeface="+mj-lt"/>
              <a:buAutoNum type="arabicPeriod"/>
              <a:defRPr/>
            </a:pPr>
            <a:r>
              <a:rPr lang="en-US" dirty="0"/>
              <a:t>Measure the baseline perceptions of the RN and PCA staff regarding the effectiveness of clinical alarms on the nursing unit, including their experience with alarm fatigue.</a:t>
            </a:r>
            <a:endParaRPr lang="en-US" sz="3600" dirty="0"/>
          </a:p>
          <a:p>
            <a:pPr marL="596646" indent="-514350" fontAlgn="auto">
              <a:spcAft>
                <a:spcPts val="0"/>
              </a:spcAft>
              <a:buClr>
                <a:schemeClr val="bg2">
                  <a:lumMod val="10000"/>
                </a:schemeClr>
              </a:buClr>
              <a:buFont typeface="+mj-lt"/>
              <a:buAutoNum type="arabicPeriod"/>
              <a:defRPr/>
            </a:pPr>
            <a:r>
              <a:rPr lang="en-US" dirty="0"/>
              <a:t>Increase the awareness of the registered nurses and patient care associate staff regarding alarm management, the risks of alarm fatigue, and the evidence-based strategies proposed from the American Association of Critical Care Nurse Practice Alert™ for Alarm Management.</a:t>
            </a:r>
            <a:endParaRPr lang="en-US" sz="3600" dirty="0"/>
          </a:p>
          <a:p>
            <a:pPr marL="596646" indent="-514350" fontAlgn="auto">
              <a:spcAft>
                <a:spcPts val="0"/>
              </a:spcAft>
              <a:buClr>
                <a:schemeClr val="bg2">
                  <a:lumMod val="10000"/>
                </a:schemeClr>
              </a:buClr>
              <a:buFont typeface="+mj-lt"/>
              <a:buAutoNum type="arabicPeriod"/>
              <a:defRPr/>
            </a:pPr>
            <a:r>
              <a:rPr lang="en-US" dirty="0"/>
              <a:t>Measure the current baseline alarm load and false alarm rate from lethal cardiac dysrhythmia alarms produced by the telemetry system on the nursing unit</a:t>
            </a:r>
            <a:r>
              <a:rPr lang="en-US" dirty="0" smtClean="0"/>
              <a:t>.</a:t>
            </a:r>
          </a:p>
          <a:p>
            <a:pPr marL="596646" indent="-514350" fontAlgn="auto">
              <a:spcAft>
                <a:spcPts val="0"/>
              </a:spcAft>
              <a:buClr>
                <a:schemeClr val="tx2"/>
              </a:buClr>
              <a:buFont typeface="+mj-lt"/>
              <a:buAutoNum type="arabicPeriod"/>
              <a:defRPr/>
            </a:pPr>
            <a:endParaRPr lang="en-US" sz="3600" dirty="0"/>
          </a:p>
        </p:txBody>
      </p:sp>
      <p:sp>
        <p:nvSpPr>
          <p:cNvPr id="2" name="Title 1"/>
          <p:cNvSpPr>
            <a:spLocks noGrp="1"/>
          </p:cNvSpPr>
          <p:nvPr>
            <p:ph type="title"/>
          </p:nvPr>
        </p:nvSpPr>
        <p:spPr>
          <a:xfrm>
            <a:off x="899072" y="227341"/>
            <a:ext cx="7499350" cy="792162"/>
          </a:xfrm>
        </p:spPr>
        <p:txBody>
          <a:bodyPr/>
          <a:lstStyle/>
          <a:p>
            <a:pPr algn="ctr" fontAlgn="auto">
              <a:spcAft>
                <a:spcPts val="0"/>
              </a:spcAft>
              <a:defRPr/>
            </a:pPr>
            <a:r>
              <a:rPr lang="en-US" dirty="0" smtClean="0">
                <a:solidFill>
                  <a:schemeClr val="tx2">
                    <a:satMod val="130000"/>
                  </a:schemeClr>
                </a:solidFill>
              </a:rPr>
              <a:t>Project Objectives</a:t>
            </a:r>
            <a:endParaRPr lang="en-US" dirty="0">
              <a:solidFill>
                <a:schemeClr val="tx2">
                  <a:satMod val="130000"/>
                </a:schemeClr>
              </a:solidFill>
            </a:endParaRPr>
          </a:p>
        </p:txBody>
      </p:sp>
      <p:sp>
        <p:nvSpPr>
          <p:cNvPr id="4" name="Slide Number Placeholder 3"/>
          <p:cNvSpPr>
            <a:spLocks noGrp="1"/>
          </p:cNvSpPr>
          <p:nvPr>
            <p:ph type="sldNum" sz="quarter" idx="12"/>
          </p:nvPr>
        </p:nvSpPr>
        <p:spPr/>
        <p:txBody>
          <a:bodyPr/>
          <a:lstStyle/>
          <a:p>
            <a:pPr>
              <a:defRPr/>
            </a:pPr>
            <a:fld id="{6C659AB4-598C-4114-BBAC-7A23CA9619A1}" type="slidenum">
              <a:rPr lang="en-US"/>
              <a:pPr>
                <a:defRPr/>
              </a:pPr>
              <a:t>40</a:t>
            </a:fld>
            <a:endParaRPr lang="en-US" dirty="0"/>
          </a:p>
        </p:txBody>
      </p:sp>
    </p:spTree>
    <p:extLst>
      <p:ext uri="{BB962C8B-B14F-4D97-AF65-F5344CB8AC3E}">
        <p14:creationId xmlns:p14="http://schemas.microsoft.com/office/powerpoint/2010/main" val="1660401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776" y="116983"/>
            <a:ext cx="7499350" cy="792162"/>
          </a:xfrm>
        </p:spPr>
        <p:txBody>
          <a:bodyPr/>
          <a:lstStyle/>
          <a:p>
            <a:pPr algn="ctr" fontAlgn="auto">
              <a:spcAft>
                <a:spcPts val="0"/>
              </a:spcAft>
              <a:defRPr/>
            </a:pPr>
            <a:r>
              <a:rPr lang="en-US" dirty="0" smtClean="0">
                <a:solidFill>
                  <a:schemeClr val="tx2">
                    <a:satMod val="130000"/>
                  </a:schemeClr>
                </a:solidFill>
              </a:rPr>
              <a:t>Project Objectives</a:t>
            </a:r>
            <a:endParaRPr lang="en-US" dirty="0">
              <a:solidFill>
                <a:schemeClr val="tx2">
                  <a:satMod val="130000"/>
                </a:schemeClr>
              </a:solidFill>
            </a:endParaRPr>
          </a:p>
        </p:txBody>
      </p:sp>
      <p:sp>
        <p:nvSpPr>
          <p:cNvPr id="3" name="Content Placeholder 2"/>
          <p:cNvSpPr>
            <a:spLocks noGrp="1"/>
          </p:cNvSpPr>
          <p:nvPr>
            <p:ph idx="1"/>
          </p:nvPr>
        </p:nvSpPr>
        <p:spPr>
          <a:xfrm>
            <a:off x="236483" y="851338"/>
            <a:ext cx="8697967" cy="5778062"/>
          </a:xfrm>
        </p:spPr>
        <p:txBody>
          <a:bodyPr>
            <a:normAutofit/>
          </a:bodyPr>
          <a:lstStyle/>
          <a:p>
            <a:pPr marL="596646" indent="-514350" fontAlgn="auto">
              <a:spcAft>
                <a:spcPts val="0"/>
              </a:spcAft>
              <a:buClr>
                <a:schemeClr val="bg2">
                  <a:lumMod val="10000"/>
                </a:schemeClr>
              </a:buClr>
              <a:buFont typeface="+mj-lt"/>
              <a:buAutoNum type="arabicPeriod" startAt="4"/>
              <a:defRPr/>
            </a:pPr>
            <a:r>
              <a:rPr lang="en-US" dirty="0"/>
              <a:t>Establish three evidence-based nursing practices related to ECG electrode placement for telemetry monitoring as routine care for the nursing unit.</a:t>
            </a:r>
            <a:endParaRPr lang="en-US" sz="3600" dirty="0"/>
          </a:p>
          <a:p>
            <a:pPr marL="886968" lvl="2" fontAlgn="auto">
              <a:spcAft>
                <a:spcPts val="0"/>
              </a:spcAft>
              <a:buFont typeface="Wingdings 2"/>
              <a:buChar char=""/>
              <a:defRPr/>
            </a:pPr>
            <a:r>
              <a:rPr lang="en-US" dirty="0">
                <a:solidFill>
                  <a:schemeClr val="bg2">
                    <a:lumMod val="10000"/>
                  </a:schemeClr>
                </a:solidFill>
              </a:rPr>
              <a:t>Provide proper skin preparation prior to ECG electrode placement.</a:t>
            </a:r>
          </a:p>
          <a:p>
            <a:pPr marL="886968" lvl="2" fontAlgn="auto">
              <a:spcAft>
                <a:spcPts val="0"/>
              </a:spcAft>
              <a:buFont typeface="Wingdings 2"/>
              <a:buChar char=""/>
              <a:defRPr/>
            </a:pPr>
            <a:r>
              <a:rPr lang="en-US" dirty="0">
                <a:solidFill>
                  <a:schemeClr val="bg2">
                    <a:lumMod val="10000"/>
                  </a:schemeClr>
                </a:solidFill>
              </a:rPr>
              <a:t>Apply the ECG electrodes to the proper anatomic landmarks for five lead telemetry monitoring.</a:t>
            </a:r>
          </a:p>
          <a:p>
            <a:pPr marL="886968" lvl="2" fontAlgn="auto">
              <a:spcAft>
                <a:spcPts val="0"/>
              </a:spcAft>
              <a:buFont typeface="Wingdings 2"/>
              <a:buChar char=""/>
              <a:defRPr/>
            </a:pPr>
            <a:r>
              <a:rPr lang="en-US" dirty="0">
                <a:solidFill>
                  <a:schemeClr val="bg2">
                    <a:lumMod val="10000"/>
                  </a:schemeClr>
                </a:solidFill>
              </a:rPr>
              <a:t>Change the ECG electrodes for all telemetry patients daily.</a:t>
            </a:r>
          </a:p>
          <a:p>
            <a:pPr marL="596646" indent="-514350" fontAlgn="auto">
              <a:spcAft>
                <a:spcPts val="0"/>
              </a:spcAft>
              <a:buClr>
                <a:schemeClr val="bg2">
                  <a:lumMod val="10000"/>
                </a:schemeClr>
              </a:buClr>
              <a:buFont typeface="+mj-lt"/>
              <a:buAutoNum type="arabicPeriod" startAt="4"/>
              <a:defRPr/>
            </a:pPr>
            <a:r>
              <a:rPr lang="en-US" dirty="0"/>
              <a:t>Reduce the alarm load experienced by the unit staff once the three evidence-based practices for ECG electrode use are instituted.</a:t>
            </a:r>
            <a:endParaRPr lang="en-US" sz="3600" dirty="0"/>
          </a:p>
          <a:p>
            <a:pPr marL="365760" indent="-283464" fontAlgn="auto">
              <a:spcAft>
                <a:spcPts val="0"/>
              </a:spcAft>
              <a:buFont typeface="Wingdings 2"/>
              <a:buChar char=""/>
              <a:defRPr/>
            </a:pPr>
            <a:endParaRPr lang="en-US" dirty="0"/>
          </a:p>
        </p:txBody>
      </p:sp>
      <p:sp>
        <p:nvSpPr>
          <p:cNvPr id="4" name="Slide Number Placeholder 3"/>
          <p:cNvSpPr>
            <a:spLocks noGrp="1"/>
          </p:cNvSpPr>
          <p:nvPr>
            <p:ph type="sldNum" sz="quarter" idx="12"/>
          </p:nvPr>
        </p:nvSpPr>
        <p:spPr/>
        <p:txBody>
          <a:bodyPr/>
          <a:lstStyle/>
          <a:p>
            <a:pPr>
              <a:defRPr/>
            </a:pPr>
            <a:fld id="{DE9B2D5D-ABA2-432C-9E71-45FEB78C8164}" type="slidenum">
              <a:rPr lang="en-US"/>
              <a:pPr>
                <a:defRPr/>
              </a:pPr>
              <a:t>41</a:t>
            </a:fld>
            <a:endParaRPr lang="en-US" dirty="0"/>
          </a:p>
        </p:txBody>
      </p:sp>
    </p:spTree>
    <p:extLst>
      <p:ext uri="{BB962C8B-B14F-4D97-AF65-F5344CB8AC3E}">
        <p14:creationId xmlns:p14="http://schemas.microsoft.com/office/powerpoint/2010/main" val="4240415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293" y="180045"/>
            <a:ext cx="7499350" cy="792162"/>
          </a:xfrm>
        </p:spPr>
        <p:txBody>
          <a:bodyPr/>
          <a:lstStyle/>
          <a:p>
            <a:pPr algn="ctr" fontAlgn="auto">
              <a:spcAft>
                <a:spcPts val="0"/>
              </a:spcAft>
              <a:defRPr/>
            </a:pPr>
            <a:r>
              <a:rPr lang="en-US" dirty="0" smtClean="0">
                <a:solidFill>
                  <a:schemeClr val="tx2">
                    <a:satMod val="130000"/>
                  </a:schemeClr>
                </a:solidFill>
              </a:rPr>
              <a:t>Project/Study Design</a:t>
            </a:r>
            <a:endParaRPr lang="en-US" dirty="0">
              <a:solidFill>
                <a:schemeClr val="tx2">
                  <a:satMod val="130000"/>
                </a:schemeClr>
              </a:solidFill>
            </a:endParaRPr>
          </a:p>
        </p:txBody>
      </p:sp>
      <p:sp>
        <p:nvSpPr>
          <p:cNvPr id="3" name="Content Placeholder 2"/>
          <p:cNvSpPr>
            <a:spLocks noGrp="1"/>
          </p:cNvSpPr>
          <p:nvPr>
            <p:ph idx="1"/>
          </p:nvPr>
        </p:nvSpPr>
        <p:spPr>
          <a:xfrm>
            <a:off x="236483" y="1143000"/>
            <a:ext cx="8697967" cy="5181600"/>
          </a:xfrm>
        </p:spPr>
        <p:txBody>
          <a:bodyPr>
            <a:normAutofit fontScale="92500" lnSpcReduction="20000"/>
          </a:bodyPr>
          <a:lstStyle/>
          <a:p>
            <a:pPr marL="365760" indent="-283464" fontAlgn="auto">
              <a:spcAft>
                <a:spcPts val="0"/>
              </a:spcAft>
              <a:buFont typeface="Wingdings 2"/>
              <a:buChar char=""/>
              <a:defRPr/>
            </a:pPr>
            <a:r>
              <a:rPr lang="en-US" dirty="0" smtClean="0"/>
              <a:t>Conducted a voluntary and anonymous survey for staff related to alarm system management</a:t>
            </a:r>
          </a:p>
          <a:p>
            <a:pPr marL="365760" indent="-283464" fontAlgn="auto">
              <a:spcAft>
                <a:spcPts val="0"/>
              </a:spcAft>
              <a:buFont typeface="Wingdings 2"/>
              <a:buChar char=""/>
              <a:defRPr/>
            </a:pPr>
            <a:r>
              <a:rPr lang="en-US" dirty="0" smtClean="0"/>
              <a:t>Provided education to staff related to alarm system management, alarm fatigue, and the AACN practice standards</a:t>
            </a:r>
          </a:p>
          <a:p>
            <a:pPr marL="365760" indent="-283464" fontAlgn="auto">
              <a:spcAft>
                <a:spcPts val="0"/>
              </a:spcAft>
              <a:buFont typeface="Wingdings 2"/>
              <a:buChar char=""/>
              <a:defRPr/>
            </a:pPr>
            <a:r>
              <a:rPr lang="en-US" dirty="0" smtClean="0"/>
              <a:t>Measured the current state for the telemetry alarm system for 8 days (usual care): </a:t>
            </a:r>
          </a:p>
          <a:p>
            <a:pPr marL="640080" lvl="1" indent="-237744" fontAlgn="auto">
              <a:spcAft>
                <a:spcPts val="0"/>
              </a:spcAft>
              <a:buFont typeface="Verdana"/>
              <a:buChar char="◦"/>
              <a:defRPr/>
            </a:pPr>
            <a:r>
              <a:rPr lang="en-US" dirty="0" smtClean="0"/>
              <a:t>Alarm load:  Total number of false lethal dysrhythmia alarms/telemetry census/24 hours</a:t>
            </a:r>
          </a:p>
          <a:p>
            <a:pPr marL="640080" lvl="1" indent="-237744" fontAlgn="auto">
              <a:spcAft>
                <a:spcPts val="0"/>
              </a:spcAft>
              <a:buFont typeface="Verdana"/>
              <a:buChar char="◦"/>
              <a:defRPr/>
            </a:pPr>
            <a:r>
              <a:rPr lang="en-US" dirty="0" smtClean="0"/>
              <a:t>Rate of false lethal alarms</a:t>
            </a:r>
          </a:p>
          <a:p>
            <a:pPr marL="365760" indent="-283464" fontAlgn="auto">
              <a:spcAft>
                <a:spcPts val="0"/>
              </a:spcAft>
              <a:buFont typeface="Wingdings 2"/>
              <a:buChar char=""/>
              <a:defRPr/>
            </a:pPr>
            <a:r>
              <a:rPr lang="en-US" dirty="0" smtClean="0">
                <a:solidFill>
                  <a:schemeClr val="bg2">
                    <a:lumMod val="25000"/>
                  </a:schemeClr>
                </a:solidFill>
              </a:rPr>
              <a:t>Intervention – Implemented AACN telemetry practice standards for ECG electrodes on the unit</a:t>
            </a:r>
          </a:p>
          <a:p>
            <a:pPr marL="365760" indent="-283464" fontAlgn="auto">
              <a:spcAft>
                <a:spcPts val="0"/>
              </a:spcAft>
              <a:buFont typeface="Wingdings 2"/>
              <a:buChar char=""/>
              <a:defRPr/>
            </a:pPr>
            <a:r>
              <a:rPr lang="en-US" dirty="0" smtClean="0"/>
              <a:t>Measured alarm system (same measures as above) with the intervention for 8 days</a:t>
            </a:r>
            <a:endParaRPr lang="en-US" dirty="0"/>
          </a:p>
        </p:txBody>
      </p:sp>
      <p:sp>
        <p:nvSpPr>
          <p:cNvPr id="4" name="Slide Number Placeholder 3"/>
          <p:cNvSpPr>
            <a:spLocks noGrp="1"/>
          </p:cNvSpPr>
          <p:nvPr>
            <p:ph type="sldNum" sz="quarter" idx="12"/>
          </p:nvPr>
        </p:nvSpPr>
        <p:spPr/>
        <p:txBody>
          <a:bodyPr/>
          <a:lstStyle/>
          <a:p>
            <a:pPr>
              <a:defRPr/>
            </a:pPr>
            <a:fld id="{88A20B2D-136F-46A2-9B67-BEF743831ACC}" type="slidenum">
              <a:rPr lang="en-US"/>
              <a:pPr>
                <a:defRPr/>
              </a:pPr>
              <a:t>42</a:t>
            </a:fld>
            <a:endParaRPr lang="en-US" dirty="0"/>
          </a:p>
        </p:txBody>
      </p:sp>
    </p:spTree>
    <p:extLst>
      <p:ext uri="{BB962C8B-B14F-4D97-AF65-F5344CB8AC3E}">
        <p14:creationId xmlns:p14="http://schemas.microsoft.com/office/powerpoint/2010/main" val="3389126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792162"/>
          </a:xfrm>
        </p:spPr>
        <p:txBody>
          <a:bodyPr/>
          <a:lstStyle/>
          <a:p>
            <a:pPr fontAlgn="auto">
              <a:spcAft>
                <a:spcPts val="0"/>
              </a:spcAft>
              <a:defRPr/>
            </a:pPr>
            <a:r>
              <a:rPr lang="en-US" dirty="0" smtClean="0">
                <a:solidFill>
                  <a:schemeClr val="tx2">
                    <a:satMod val="130000"/>
                  </a:schemeClr>
                </a:solidFill>
              </a:rPr>
              <a:t>Results – Alarm System Survey</a:t>
            </a:r>
            <a:endParaRPr lang="en-US" dirty="0">
              <a:solidFill>
                <a:schemeClr val="tx2">
                  <a:satMod val="130000"/>
                </a:schemeClr>
              </a:solidFill>
            </a:endParaRPr>
          </a:p>
        </p:txBody>
      </p:sp>
      <p:sp>
        <p:nvSpPr>
          <p:cNvPr id="4" name="Slide Number Placeholder 3"/>
          <p:cNvSpPr>
            <a:spLocks noGrp="1"/>
          </p:cNvSpPr>
          <p:nvPr>
            <p:ph type="sldNum" sz="quarter" idx="12"/>
          </p:nvPr>
        </p:nvSpPr>
        <p:spPr/>
        <p:txBody>
          <a:bodyPr/>
          <a:lstStyle/>
          <a:p>
            <a:pPr>
              <a:defRPr/>
            </a:pPr>
            <a:fld id="{6D9D1966-AEFC-45CA-94AC-1C397C861270}" type="slidenum">
              <a:rPr lang="en-US"/>
              <a:pPr>
                <a:defRPr/>
              </a:pPr>
              <a:t>43</a:t>
            </a:fld>
            <a:endParaRPr lang="en-US" dirty="0"/>
          </a:p>
        </p:txBody>
      </p:sp>
      <p:pic>
        <p:nvPicPr>
          <p:cNvPr id="553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55021"/>
            <a:ext cx="7620000" cy="566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320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792162"/>
          </a:xfrm>
        </p:spPr>
        <p:txBody>
          <a:bodyPr>
            <a:normAutofit fontScale="90000"/>
          </a:bodyPr>
          <a:lstStyle/>
          <a:p>
            <a:pPr fontAlgn="auto">
              <a:spcAft>
                <a:spcPts val="0"/>
              </a:spcAft>
              <a:defRPr/>
            </a:pPr>
            <a:r>
              <a:rPr lang="en-US" dirty="0" smtClean="0">
                <a:solidFill>
                  <a:schemeClr val="tx2">
                    <a:satMod val="130000"/>
                  </a:schemeClr>
                </a:solidFill>
              </a:rPr>
              <a:t>Results – Alarm System Survey</a:t>
            </a:r>
            <a:br>
              <a:rPr lang="en-US" dirty="0" smtClean="0">
                <a:solidFill>
                  <a:schemeClr val="tx2">
                    <a:satMod val="130000"/>
                  </a:schemeClr>
                </a:solidFill>
              </a:rPr>
            </a:br>
            <a:r>
              <a:rPr lang="en-US" dirty="0" smtClean="0">
                <a:solidFill>
                  <a:schemeClr val="tx2">
                    <a:satMod val="130000"/>
                  </a:schemeClr>
                </a:solidFill>
              </a:rPr>
              <a:t>Example of Free Text Comments</a:t>
            </a:r>
            <a:endParaRPr lang="en-US" dirty="0">
              <a:solidFill>
                <a:schemeClr val="tx2">
                  <a:satMod val="130000"/>
                </a:schemeClr>
              </a:solidFill>
            </a:endParaRPr>
          </a:p>
        </p:txBody>
      </p:sp>
      <p:sp>
        <p:nvSpPr>
          <p:cNvPr id="4" name="Slide Number Placeholder 3"/>
          <p:cNvSpPr>
            <a:spLocks noGrp="1"/>
          </p:cNvSpPr>
          <p:nvPr>
            <p:ph type="sldNum" sz="quarter" idx="12"/>
          </p:nvPr>
        </p:nvSpPr>
        <p:spPr/>
        <p:txBody>
          <a:bodyPr/>
          <a:lstStyle/>
          <a:p>
            <a:pPr>
              <a:defRPr/>
            </a:pPr>
            <a:fld id="{AA28C6F3-F210-442B-8724-E8CB4948DC16}" type="slidenum">
              <a:rPr lang="en-US"/>
              <a:pPr>
                <a:defRPr/>
              </a:pPr>
              <a:t>44</a:t>
            </a:fld>
            <a:endParaRPr lang="en-US" dirty="0"/>
          </a:p>
        </p:txBody>
      </p:sp>
      <p:sp>
        <p:nvSpPr>
          <p:cNvPr id="56324" name="TextBox 2"/>
          <p:cNvSpPr txBox="1">
            <a:spLocks noChangeArrowheads="1"/>
          </p:cNvSpPr>
          <p:nvPr/>
        </p:nvSpPr>
        <p:spPr bwMode="auto">
          <a:xfrm>
            <a:off x="472966" y="1434662"/>
            <a:ext cx="8137634" cy="441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n-US" altLang="en-US" sz="2400" i="1" dirty="0"/>
              <a:t>“Here are some examples of alarms for …(the telemetry system)… that have alarmed. We have had instances of …(the telemetry system)…  reading a patient is </a:t>
            </a:r>
            <a:r>
              <a:rPr lang="en-US" altLang="en-US" sz="2400" i="1" dirty="0" err="1"/>
              <a:t>asystole</a:t>
            </a:r>
            <a:r>
              <a:rPr lang="en-US" altLang="en-US" sz="2400" i="1" dirty="0"/>
              <a:t> and have ran into a patients room only to find the </a:t>
            </a:r>
            <a:r>
              <a:rPr lang="en-US" altLang="en-US" sz="2400" i="1" dirty="0" err="1"/>
              <a:t>pt</a:t>
            </a:r>
            <a:r>
              <a:rPr lang="en-US" altLang="en-US" sz="2400" i="1" dirty="0"/>
              <a:t> is completely fine. This happens quite frequently. At times the alarms for …(the telemetry system)… happen when a </a:t>
            </a:r>
            <a:r>
              <a:rPr lang="en-US" altLang="en-US" sz="2400" i="1" dirty="0" err="1"/>
              <a:t>pt</a:t>
            </a:r>
            <a:r>
              <a:rPr lang="en-US" altLang="en-US" sz="2400" i="1" dirty="0"/>
              <a:t> may be a little </a:t>
            </a:r>
            <a:r>
              <a:rPr lang="en-US" altLang="en-US" sz="2400" i="1" dirty="0" err="1"/>
              <a:t>tachy</a:t>
            </a:r>
            <a:r>
              <a:rPr lang="en-US" altLang="en-US" sz="2400" i="1" dirty="0"/>
              <a:t> and the Dr. is aware but the parameters are set as such that they just keep alarming all day. This can be such a nuisance and staff find themselves just ignoring the alarms.”</a:t>
            </a:r>
          </a:p>
          <a:p>
            <a:endParaRPr lang="en-US" altLang="en-US" dirty="0"/>
          </a:p>
        </p:txBody>
      </p:sp>
    </p:spTree>
    <p:extLst>
      <p:ext uri="{BB962C8B-B14F-4D97-AF65-F5344CB8AC3E}">
        <p14:creationId xmlns:p14="http://schemas.microsoft.com/office/powerpoint/2010/main" val="2224717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924800" cy="609600"/>
          </a:xfrm>
        </p:spPr>
        <p:txBody>
          <a:bodyPr/>
          <a:lstStyle/>
          <a:p>
            <a:pPr algn="ctr" fontAlgn="auto">
              <a:spcAft>
                <a:spcPts val="0"/>
              </a:spcAft>
              <a:defRPr/>
            </a:pPr>
            <a:r>
              <a:rPr lang="en-US" sz="2800" b="1" u="sng" dirty="0" smtClean="0">
                <a:solidFill>
                  <a:srgbClr val="0070C0"/>
                </a:solidFill>
                <a:effectLst/>
              </a:rPr>
              <a:t>Intervention</a:t>
            </a:r>
            <a:endParaRPr lang="en-US" sz="2800" u="sng" dirty="0">
              <a:solidFill>
                <a:srgbClr val="0070C0"/>
              </a:solidFill>
              <a:latin typeface="+mn-lt"/>
            </a:endParaRPr>
          </a:p>
        </p:txBody>
      </p:sp>
      <p:sp>
        <p:nvSpPr>
          <p:cNvPr id="3" name="Slide Number Placeholder 2"/>
          <p:cNvSpPr>
            <a:spLocks noGrp="1"/>
          </p:cNvSpPr>
          <p:nvPr>
            <p:ph type="sldNum" sz="quarter" idx="12"/>
          </p:nvPr>
        </p:nvSpPr>
        <p:spPr/>
        <p:txBody>
          <a:bodyPr/>
          <a:lstStyle/>
          <a:p>
            <a:pPr>
              <a:defRPr/>
            </a:pPr>
            <a:fld id="{6CDBD697-7E21-4A82-8509-B069250DEAFA}" type="slidenum">
              <a:rPr lang="en-US" smtClean="0"/>
              <a:pPr>
                <a:defRPr/>
              </a:pPr>
              <a:t>45</a:t>
            </a:fld>
            <a:endParaRPr lang="en-US" dirty="0"/>
          </a:p>
        </p:txBody>
      </p:sp>
      <p:sp>
        <p:nvSpPr>
          <p:cNvPr id="4" name="Content Placeholder 3"/>
          <p:cNvSpPr>
            <a:spLocks noGrp="1"/>
          </p:cNvSpPr>
          <p:nvPr>
            <p:ph sz="half" idx="2"/>
          </p:nvPr>
        </p:nvSpPr>
        <p:spPr>
          <a:xfrm>
            <a:off x="204717" y="804041"/>
            <a:ext cx="6482686" cy="5828771"/>
          </a:xfrm>
        </p:spPr>
        <p:txBody>
          <a:bodyPr>
            <a:normAutofit/>
          </a:bodyPr>
          <a:lstStyle/>
          <a:p>
            <a:pPr marL="365760" indent="-283464" fontAlgn="auto">
              <a:spcAft>
                <a:spcPts val="0"/>
              </a:spcAft>
              <a:buFont typeface="Wingdings 2"/>
              <a:buChar char=""/>
              <a:defRPr/>
            </a:pPr>
            <a:r>
              <a:rPr lang="en-US" dirty="0" smtClean="0"/>
              <a:t>Daily between 0800-1200,  for </a:t>
            </a:r>
            <a:r>
              <a:rPr lang="en-US" dirty="0"/>
              <a:t>8 consecutive </a:t>
            </a:r>
            <a:r>
              <a:rPr lang="en-US" dirty="0" smtClean="0"/>
              <a:t>days, the ECG monitoring electrodes will be changed for each telemetry patient.</a:t>
            </a:r>
          </a:p>
          <a:p>
            <a:pPr marL="365760" indent="-283464" fontAlgn="auto">
              <a:spcAft>
                <a:spcPts val="0"/>
              </a:spcAft>
              <a:buFont typeface="Wingdings 2"/>
              <a:buChar char=""/>
              <a:defRPr/>
            </a:pPr>
            <a:r>
              <a:rPr lang="en-US" dirty="0" smtClean="0"/>
              <a:t>Proper skin preparation will be followed.</a:t>
            </a:r>
          </a:p>
          <a:p>
            <a:pPr marL="640080" lvl="1" indent="-237744" fontAlgn="auto">
              <a:spcAft>
                <a:spcPts val="0"/>
              </a:spcAft>
              <a:buFont typeface="Verdana"/>
              <a:buChar char="◦"/>
              <a:defRPr/>
            </a:pPr>
            <a:r>
              <a:rPr lang="en-US" sz="1900" dirty="0" smtClean="0"/>
              <a:t>Excessive chest hair will be clipped.</a:t>
            </a:r>
          </a:p>
          <a:p>
            <a:pPr marL="640080" lvl="1" indent="-237744" fontAlgn="auto">
              <a:spcAft>
                <a:spcPts val="0"/>
              </a:spcAft>
              <a:buFont typeface="Verdana"/>
              <a:buChar char="◦"/>
              <a:defRPr/>
            </a:pPr>
            <a:r>
              <a:rPr lang="en-US" sz="1900" dirty="0" smtClean="0"/>
              <a:t>Dead skin cells, oil, dirt, and other skin surface debris will be removed using a washcloth with soap and water.</a:t>
            </a:r>
          </a:p>
          <a:p>
            <a:pPr marL="640080" lvl="1" indent="-237744" fontAlgn="auto">
              <a:spcAft>
                <a:spcPts val="0"/>
              </a:spcAft>
              <a:buFont typeface="Verdana"/>
              <a:buChar char="◦"/>
              <a:defRPr/>
            </a:pPr>
            <a:r>
              <a:rPr lang="en-US" sz="1900" dirty="0" smtClean="0"/>
              <a:t>The skin will be dried using a washcloth in order to remove the stratum corneum.</a:t>
            </a:r>
          </a:p>
          <a:p>
            <a:pPr marL="640080" lvl="1" indent="-237744" fontAlgn="auto">
              <a:spcAft>
                <a:spcPts val="0"/>
              </a:spcAft>
              <a:buFont typeface="Verdana"/>
              <a:buChar char="◦"/>
              <a:defRPr/>
            </a:pPr>
            <a:r>
              <a:rPr lang="en-US" sz="1900" dirty="0" smtClean="0"/>
              <a:t>Fresh ECG electrodes from a closed package will be applied in the proper anatomical positions.</a:t>
            </a:r>
          </a:p>
          <a:p>
            <a:pPr marL="365760" indent="-283464" fontAlgn="auto">
              <a:spcAft>
                <a:spcPts val="0"/>
              </a:spcAft>
              <a:buFont typeface="Wingdings 2"/>
              <a:buChar char=""/>
              <a:defRPr/>
            </a:pPr>
            <a:endParaRPr lang="en-US" dirty="0"/>
          </a:p>
        </p:txBody>
      </p:sp>
      <p:pic>
        <p:nvPicPr>
          <p:cNvPr id="41988" name="Picture 3"/>
          <p:cNvPicPr>
            <a:picLocks noChangeAspect="1" noChangeArrowheads="1"/>
          </p:cNvPicPr>
          <p:nvPr/>
        </p:nvPicPr>
        <p:blipFill>
          <a:blip r:embed="rId2" cstate="print"/>
          <a:srcRect/>
          <a:stretch>
            <a:fillRect/>
          </a:stretch>
        </p:blipFill>
        <p:spPr bwMode="auto">
          <a:xfrm>
            <a:off x="6537278" y="2402006"/>
            <a:ext cx="2465568" cy="2498442"/>
          </a:xfrm>
          <a:prstGeom prst="rect">
            <a:avLst/>
          </a:prstGeom>
          <a:noFill/>
          <a:ln w="9525">
            <a:noFill/>
            <a:miter lim="800000"/>
            <a:headEnd/>
            <a:tailEnd/>
          </a:ln>
        </p:spPr>
      </p:pic>
    </p:spTree>
    <p:extLst>
      <p:ext uri="{BB962C8B-B14F-4D97-AF65-F5344CB8AC3E}">
        <p14:creationId xmlns:p14="http://schemas.microsoft.com/office/powerpoint/2010/main" val="3291088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669" y="228600"/>
            <a:ext cx="8215411" cy="733097"/>
          </a:xfrm>
        </p:spPr>
        <p:txBody>
          <a:bodyPr>
            <a:normAutofit/>
          </a:bodyPr>
          <a:lstStyle/>
          <a:p>
            <a:pPr algn="ctr"/>
            <a:r>
              <a:rPr lang="en-US" dirty="0" smtClean="0"/>
              <a:t>Analyzing Each Alarm Event – </a:t>
            </a:r>
            <a:endParaRPr lang="en-US" sz="3100" dirty="0"/>
          </a:p>
        </p:txBody>
      </p:sp>
      <p:sp>
        <p:nvSpPr>
          <p:cNvPr id="4" name="Slide Number Placeholder 3"/>
          <p:cNvSpPr>
            <a:spLocks noGrp="1"/>
          </p:cNvSpPr>
          <p:nvPr>
            <p:ph type="sldNum" sz="quarter" idx="12"/>
          </p:nvPr>
        </p:nvSpPr>
        <p:spPr/>
        <p:txBody>
          <a:bodyPr/>
          <a:lstStyle/>
          <a:p>
            <a:fld id="{23E07038-D4F4-4D68-B9A6-CBEFE03D0839}" type="slidenum">
              <a:rPr lang="en-US" smtClean="0"/>
              <a:pPr/>
              <a:t>46</a:t>
            </a:fld>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430463" y="914400"/>
            <a:ext cx="8069332" cy="5499045"/>
          </a:xfrm>
          <a:prstGeom prst="rect">
            <a:avLst/>
          </a:prstGeom>
          <a:noFill/>
          <a:ln w="9525">
            <a:noFill/>
            <a:miter lim="800000"/>
            <a:headEnd/>
            <a:tailEnd/>
          </a:ln>
        </p:spPr>
      </p:pic>
    </p:spTree>
    <p:extLst>
      <p:ext uri="{BB962C8B-B14F-4D97-AF65-F5344CB8AC3E}">
        <p14:creationId xmlns:p14="http://schemas.microsoft.com/office/powerpoint/2010/main" val="1379090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Analyzing Each Alarm Event</a:t>
            </a:r>
            <a:endParaRPr lang="en-US" dirty="0"/>
          </a:p>
        </p:txBody>
      </p:sp>
      <p:sp>
        <p:nvSpPr>
          <p:cNvPr id="4" name="Slide Number Placeholder 3"/>
          <p:cNvSpPr>
            <a:spLocks noGrp="1"/>
          </p:cNvSpPr>
          <p:nvPr>
            <p:ph type="sldNum" sz="quarter" idx="12"/>
          </p:nvPr>
        </p:nvSpPr>
        <p:spPr/>
        <p:txBody>
          <a:bodyPr/>
          <a:lstStyle/>
          <a:p>
            <a:fld id="{23E07038-D4F4-4D68-B9A6-CBEFE03D0839}" type="slidenum">
              <a:rPr lang="en-US" smtClean="0"/>
              <a:pPr/>
              <a:t>47</a:t>
            </a:fld>
            <a:endParaRPr lang="en-US"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719"/>
            <a:ext cx="9144000" cy="692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0"/>
            <a:ext cx="2286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314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3E07038-D4F4-4D68-B9A6-CBEFE03D0839}" type="slidenum">
              <a:rPr lang="en-US" smtClean="0"/>
              <a:pPr/>
              <a:t>48</a:t>
            </a:fld>
            <a:endParaRPr lang="en-US" dirty="0"/>
          </a:p>
        </p:txBody>
      </p:sp>
      <p:sp>
        <p:nvSpPr>
          <p:cNvPr id="6" name="Title 5"/>
          <p:cNvSpPr>
            <a:spLocks noGrp="1"/>
          </p:cNvSpPr>
          <p:nvPr>
            <p:ph type="title"/>
          </p:nvPr>
        </p:nvSpPr>
        <p:spPr/>
        <p:txBody>
          <a:bodyPr/>
          <a:lstStyle/>
          <a:p>
            <a:r>
              <a:rPr lang="en-US" dirty="0" smtClean="0"/>
              <a:t>This is what Transformation looks like.</a:t>
            </a:r>
            <a:endParaRPr lang="en-US" dirty="0"/>
          </a:p>
        </p:txBody>
      </p:sp>
      <p:grpSp>
        <p:nvGrpSpPr>
          <p:cNvPr id="3" name="Group 2"/>
          <p:cNvGrpSpPr/>
          <p:nvPr/>
        </p:nvGrpSpPr>
        <p:grpSpPr>
          <a:xfrm>
            <a:off x="715446" y="1223866"/>
            <a:ext cx="6708935" cy="4985865"/>
            <a:chOff x="993228" y="254876"/>
            <a:chExt cx="7323082" cy="5492312"/>
          </a:xfrm>
        </p:grpSpPr>
        <p:pic>
          <p:nvPicPr>
            <p:cNvPr id="80899" name="Picture 3" descr="E:\WSU CIP\PCA and electrodes.jpeg"/>
            <p:cNvPicPr>
              <a:picLocks noChangeAspect="1" noChangeArrowheads="1"/>
            </p:cNvPicPr>
            <p:nvPr/>
          </p:nvPicPr>
          <p:blipFill>
            <a:blip r:embed="rId2" cstate="print"/>
            <a:srcRect/>
            <a:stretch>
              <a:fillRect/>
            </a:stretch>
          </p:blipFill>
          <p:spPr bwMode="auto">
            <a:xfrm>
              <a:off x="993228" y="254876"/>
              <a:ext cx="7323082" cy="5492312"/>
            </a:xfrm>
            <a:prstGeom prst="rect">
              <a:avLst/>
            </a:prstGeom>
            <a:noFill/>
          </p:spPr>
        </p:pic>
        <p:sp>
          <p:nvSpPr>
            <p:cNvPr id="2" name="Rectangle 1"/>
            <p:cNvSpPr/>
            <p:nvPr/>
          </p:nvSpPr>
          <p:spPr>
            <a:xfrm flipH="1">
              <a:off x="7465324" y="3207224"/>
              <a:ext cx="232011" cy="1473958"/>
            </a:xfrm>
            <a:prstGeom prst="rect">
              <a:avLst/>
            </a:prstGeom>
            <a:solidFill>
              <a:schemeClr val="bg1">
                <a:lumMod val="85000"/>
              </a:schemeClr>
            </a:solidFill>
            <a:ln>
              <a:noFill/>
            </a:ln>
            <a:scene3d>
              <a:camera prst="orthographicFront">
                <a:rot lat="0" lon="0" rev="212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0432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auto">
              <a:spcBef>
                <a:spcPts val="0"/>
              </a:spcBef>
              <a:spcAft>
                <a:spcPts val="0"/>
              </a:spcAft>
            </a:pPr>
            <a:fld id="{F58FCB0B-48D7-487D-B466-D7CE97F5C04B}" type="slidenum">
              <a:rPr lang="en-US" smtClean="0">
                <a:ea typeface="+mn-ea"/>
              </a:rPr>
              <a:pPr fontAlgn="auto">
                <a:spcBef>
                  <a:spcPts val="0"/>
                </a:spcBef>
                <a:spcAft>
                  <a:spcPts val="0"/>
                </a:spcAft>
              </a:pPr>
              <a:t>4</a:t>
            </a:fld>
            <a:endParaRPr lang="en-US" dirty="0">
              <a:ea typeface="+mn-ea"/>
            </a:endParaRPr>
          </a:p>
        </p:txBody>
      </p:sp>
      <p:sp>
        <p:nvSpPr>
          <p:cNvPr id="2" name="Content Placeholder 1"/>
          <p:cNvSpPr>
            <a:spLocks noGrp="1"/>
          </p:cNvSpPr>
          <p:nvPr>
            <p:ph idx="1"/>
          </p:nvPr>
        </p:nvSpPr>
        <p:spPr>
          <a:xfrm>
            <a:off x="457200" y="2333767"/>
            <a:ext cx="8229600" cy="2402006"/>
          </a:xfrm>
        </p:spPr>
        <p:txBody>
          <a:bodyPr>
            <a:normAutofit/>
          </a:bodyPr>
          <a:lstStyle/>
          <a:p>
            <a:pPr marL="109728" indent="0">
              <a:buNone/>
            </a:pPr>
            <a:r>
              <a:rPr lang="en-US" dirty="0" smtClean="0"/>
              <a:t>“The </a:t>
            </a:r>
            <a:r>
              <a:rPr lang="en-US" dirty="0"/>
              <a:t>conducting, supervising, or managing of something; </a:t>
            </a:r>
            <a:r>
              <a:rPr lang="en-US" i="1" dirty="0"/>
              <a:t>especially</a:t>
            </a:r>
            <a:r>
              <a:rPr lang="en-US" b="1" dirty="0"/>
              <a:t>:</a:t>
            </a:r>
            <a:r>
              <a:rPr lang="en-US" dirty="0"/>
              <a:t> the careful and responsible management of something entrusted to one's </a:t>
            </a:r>
            <a:r>
              <a:rPr lang="en-US" dirty="0" smtClean="0"/>
              <a:t>care.”</a:t>
            </a:r>
          </a:p>
          <a:p>
            <a:pPr marL="109728" indent="0">
              <a:buNone/>
            </a:pPr>
            <a:endParaRPr lang="en-US" dirty="0"/>
          </a:p>
        </p:txBody>
      </p:sp>
      <p:sp>
        <p:nvSpPr>
          <p:cNvPr id="4" name="Title 3"/>
          <p:cNvSpPr>
            <a:spLocks noGrp="1"/>
          </p:cNvSpPr>
          <p:nvPr>
            <p:ph type="title"/>
          </p:nvPr>
        </p:nvSpPr>
        <p:spPr/>
        <p:txBody>
          <a:bodyPr>
            <a:normAutofit/>
          </a:bodyPr>
          <a:lstStyle/>
          <a:p>
            <a:pPr algn="ctr"/>
            <a:r>
              <a:rPr lang="en-US" sz="4800" dirty="0" smtClean="0"/>
              <a:t>Stewardship</a:t>
            </a:r>
            <a:endParaRPr lang="en-US" sz="4800" dirty="0"/>
          </a:p>
        </p:txBody>
      </p:sp>
    </p:spTree>
    <p:extLst>
      <p:ext uri="{BB962C8B-B14F-4D97-AF65-F5344CB8AC3E}">
        <p14:creationId xmlns:p14="http://schemas.microsoft.com/office/powerpoint/2010/main" val="4249797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60" y="157656"/>
            <a:ext cx="8682804" cy="863108"/>
          </a:xfrm>
        </p:spPr>
        <p:txBody>
          <a:bodyPr>
            <a:noAutofit/>
          </a:bodyPr>
          <a:lstStyle/>
          <a:p>
            <a:pPr algn="ctr" fontAlgn="auto">
              <a:spcAft>
                <a:spcPts val="0"/>
              </a:spcAft>
              <a:defRPr/>
            </a:pPr>
            <a:r>
              <a:rPr lang="en-US" sz="3200" dirty="0" smtClean="0">
                <a:solidFill>
                  <a:schemeClr val="tx2">
                    <a:satMod val="130000"/>
                  </a:schemeClr>
                </a:solidFill>
              </a:rPr>
              <a:t>The Telemetry Alarm Environment</a:t>
            </a:r>
            <a:endParaRPr lang="en-US" sz="3200" dirty="0">
              <a:solidFill>
                <a:schemeClr val="tx2">
                  <a:satMod val="130000"/>
                </a:schemeClr>
              </a:solidFill>
            </a:endParaRPr>
          </a:p>
        </p:txBody>
      </p:sp>
      <p:sp>
        <p:nvSpPr>
          <p:cNvPr id="4" name="Slide Number Placeholder 3"/>
          <p:cNvSpPr>
            <a:spLocks noGrp="1"/>
          </p:cNvSpPr>
          <p:nvPr>
            <p:ph type="sldNum" sz="quarter" idx="12"/>
          </p:nvPr>
        </p:nvSpPr>
        <p:spPr/>
        <p:txBody>
          <a:bodyPr/>
          <a:lstStyle/>
          <a:p>
            <a:pPr>
              <a:defRPr/>
            </a:pPr>
            <a:fld id="{4ACD3A8B-D75C-48FD-861E-8DF286C7A745}" type="slidenum">
              <a:rPr lang="en-US"/>
              <a:pPr>
                <a:defRPr/>
              </a:pPr>
              <a:t>49</a:t>
            </a:fld>
            <a:endParaRPr lang="en-US" dirty="0"/>
          </a:p>
        </p:txBody>
      </p:sp>
      <p:sp>
        <p:nvSpPr>
          <p:cNvPr id="62468" name="Content Placeholder 2"/>
          <p:cNvSpPr>
            <a:spLocks noGrp="1"/>
          </p:cNvSpPr>
          <p:nvPr>
            <p:ph idx="1"/>
          </p:nvPr>
        </p:nvSpPr>
        <p:spPr>
          <a:xfrm>
            <a:off x="346842" y="1024759"/>
            <a:ext cx="8396397" cy="5659821"/>
          </a:xfrm>
        </p:spPr>
        <p:txBody>
          <a:bodyPr/>
          <a:lstStyle/>
          <a:p>
            <a:r>
              <a:rPr lang="en-US" altLang="en-US" sz="2800" dirty="0" smtClean="0"/>
              <a:t>Over 7,000 physiologic alarm events over 16 days, or</a:t>
            </a:r>
          </a:p>
          <a:p>
            <a:pPr lvl="1"/>
            <a:r>
              <a:rPr lang="en-US" altLang="en-US" dirty="0" smtClean="0"/>
              <a:t>About 438 alarms per day</a:t>
            </a:r>
          </a:p>
          <a:p>
            <a:pPr lvl="1"/>
            <a:r>
              <a:rPr lang="en-US" altLang="en-US" dirty="0" smtClean="0"/>
              <a:t>About 18 alarms per hour</a:t>
            </a:r>
          </a:p>
          <a:p>
            <a:pPr lvl="1"/>
            <a:r>
              <a:rPr lang="en-US" altLang="en-US" dirty="0" smtClean="0"/>
              <a:t>About one alarm every 3 minutes</a:t>
            </a:r>
          </a:p>
          <a:p>
            <a:r>
              <a:rPr lang="en-US" altLang="en-US" sz="2800" dirty="0" smtClean="0"/>
              <a:t>“Lead Failure” events accounted for 74% of these event (n=5,177)</a:t>
            </a:r>
          </a:p>
          <a:p>
            <a:pPr lvl="1"/>
            <a:r>
              <a:rPr lang="en-US" altLang="en-US" dirty="0" smtClean="0"/>
              <a:t>Lead failure alarms indicate that that patient is not being monitored effectively, and probably indicates that staff are not managing the telemetry transmitter properly</a:t>
            </a:r>
          </a:p>
        </p:txBody>
      </p:sp>
    </p:spTree>
    <p:extLst>
      <p:ext uri="{BB962C8B-B14F-4D97-AF65-F5344CB8AC3E}">
        <p14:creationId xmlns:p14="http://schemas.microsoft.com/office/powerpoint/2010/main" val="1938987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ECDC722-60F6-42D4-A743-BF3D17A9B591}" type="slidenum">
              <a:rPr lang="en-US"/>
              <a:pPr>
                <a:defRPr/>
              </a:pPr>
              <a:t>50</a:t>
            </a:fld>
            <a:endParaRPr lang="en-US" dirty="0"/>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830"/>
            <a:ext cx="9144000" cy="6099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614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989" y="257504"/>
            <a:ext cx="8880421" cy="715963"/>
          </a:xfrm>
        </p:spPr>
        <p:txBody>
          <a:bodyPr>
            <a:noAutofit/>
          </a:bodyPr>
          <a:lstStyle/>
          <a:p>
            <a:pPr fontAlgn="auto">
              <a:spcAft>
                <a:spcPts val="0"/>
              </a:spcAft>
              <a:defRPr/>
            </a:pPr>
            <a:r>
              <a:rPr lang="en-US" sz="3400" dirty="0" smtClean="0">
                <a:solidFill>
                  <a:schemeClr val="tx2">
                    <a:satMod val="130000"/>
                  </a:schemeClr>
                </a:solidFill>
              </a:rPr>
              <a:t>Results: </a:t>
            </a:r>
            <a:br>
              <a:rPr lang="en-US" sz="3400" dirty="0" smtClean="0">
                <a:solidFill>
                  <a:schemeClr val="tx2">
                    <a:satMod val="130000"/>
                  </a:schemeClr>
                </a:solidFill>
              </a:rPr>
            </a:br>
            <a:r>
              <a:rPr lang="en-US" sz="3400" dirty="0" smtClean="0">
                <a:solidFill>
                  <a:schemeClr val="tx2">
                    <a:satMod val="130000"/>
                  </a:schemeClr>
                </a:solidFill>
              </a:rPr>
              <a:t>Lethal Alarm Load and False Alarm Rate</a:t>
            </a:r>
            <a:endParaRPr lang="en-US" sz="3400" dirty="0">
              <a:solidFill>
                <a:schemeClr val="tx2">
                  <a:satMod val="130000"/>
                </a:schemeClr>
              </a:solidFill>
            </a:endParaRPr>
          </a:p>
        </p:txBody>
      </p:sp>
      <p:sp>
        <p:nvSpPr>
          <p:cNvPr id="4" name="Slide Number Placeholder 3"/>
          <p:cNvSpPr>
            <a:spLocks noGrp="1"/>
          </p:cNvSpPr>
          <p:nvPr>
            <p:ph type="sldNum" sz="quarter" idx="12"/>
          </p:nvPr>
        </p:nvSpPr>
        <p:spPr/>
        <p:txBody>
          <a:bodyPr/>
          <a:lstStyle/>
          <a:p>
            <a:pPr>
              <a:defRPr/>
            </a:pPr>
            <a:fld id="{83318F4C-DE35-4C7A-8B0A-97CCF9F731EF}" type="slidenum">
              <a:rPr lang="en-US"/>
              <a:pPr>
                <a:defRPr/>
              </a:pPr>
              <a:t>51</a:t>
            </a:fld>
            <a:endParaRPr lang="en-US" dirty="0"/>
          </a:p>
        </p:txBody>
      </p:sp>
      <p:pic>
        <p:nvPicPr>
          <p:cNvPr id="604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572" y="1216024"/>
            <a:ext cx="7025728" cy="205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3276600"/>
            <a:ext cx="4495800" cy="326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934200" y="2622330"/>
            <a:ext cx="685800" cy="34946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191407" y="2622331"/>
            <a:ext cx="740979" cy="4572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4493172" y="1223963"/>
            <a:ext cx="1298028" cy="15573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4934607" y="3581400"/>
            <a:ext cx="4004441"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fontAlgn="base">
              <a:spcBef>
                <a:spcPct val="0"/>
              </a:spcBef>
              <a:spcAft>
                <a:spcPct val="0"/>
              </a:spcAft>
              <a:defRPr>
                <a:solidFill>
                  <a:schemeClr val="tx1"/>
                </a:solidFill>
                <a:latin typeface="Gill Sans MT" pitchFamily="34" charset="0"/>
              </a:defRPr>
            </a:lvl6pPr>
            <a:lvl7pPr marL="2971800" indent="-228600" fontAlgn="base">
              <a:spcBef>
                <a:spcPct val="0"/>
              </a:spcBef>
              <a:spcAft>
                <a:spcPct val="0"/>
              </a:spcAft>
              <a:defRPr>
                <a:solidFill>
                  <a:schemeClr val="tx1"/>
                </a:solidFill>
                <a:latin typeface="Gill Sans MT" pitchFamily="34" charset="0"/>
              </a:defRPr>
            </a:lvl7pPr>
            <a:lvl8pPr marL="3429000" indent="-228600" fontAlgn="base">
              <a:spcBef>
                <a:spcPct val="0"/>
              </a:spcBef>
              <a:spcAft>
                <a:spcPct val="0"/>
              </a:spcAft>
              <a:defRPr>
                <a:solidFill>
                  <a:schemeClr val="tx1"/>
                </a:solidFill>
                <a:latin typeface="Gill Sans MT" pitchFamily="34" charset="0"/>
              </a:defRPr>
            </a:lvl8pPr>
            <a:lvl9pPr marL="3886200" indent="-228600" fontAlgn="base">
              <a:spcBef>
                <a:spcPct val="0"/>
              </a:spcBef>
              <a:spcAft>
                <a:spcPct val="0"/>
              </a:spcAft>
              <a:defRPr>
                <a:solidFill>
                  <a:schemeClr val="tx1"/>
                </a:solidFill>
                <a:latin typeface="Gill Sans MT" pitchFamily="34" charset="0"/>
              </a:defRPr>
            </a:lvl9pPr>
          </a:lstStyle>
          <a:p>
            <a:r>
              <a:rPr lang="en-US" altLang="en-US" sz="2300" dirty="0"/>
              <a:t>Instead of each phone receiving about 91 alarm events per day (usual care), the number of alarm event notifications dropped to about </a:t>
            </a:r>
            <a:r>
              <a:rPr lang="en-US" altLang="en-US" sz="2300" dirty="0" smtClean="0"/>
              <a:t>35 </a:t>
            </a:r>
            <a:r>
              <a:rPr lang="en-US" altLang="en-US" sz="2300" dirty="0"/>
              <a:t>per phone per day (during intervention). </a:t>
            </a:r>
          </a:p>
        </p:txBody>
      </p:sp>
      <p:sp>
        <p:nvSpPr>
          <p:cNvPr id="6" name="Down Arrow 5"/>
          <p:cNvSpPr/>
          <p:nvPr/>
        </p:nvSpPr>
        <p:spPr>
          <a:xfrm>
            <a:off x="7162800" y="3048000"/>
            <a:ext cx="228600" cy="457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260569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5" grpId="0"/>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603" y="243106"/>
            <a:ext cx="7499350" cy="715962"/>
          </a:xfrm>
        </p:spPr>
        <p:txBody>
          <a:bodyPr>
            <a:normAutofit/>
          </a:bodyPr>
          <a:lstStyle/>
          <a:p>
            <a:pPr fontAlgn="auto">
              <a:spcAft>
                <a:spcPts val="0"/>
              </a:spcAft>
              <a:defRPr/>
            </a:pPr>
            <a:r>
              <a:rPr lang="en-US" dirty="0" smtClean="0">
                <a:solidFill>
                  <a:schemeClr val="tx2">
                    <a:satMod val="130000"/>
                  </a:schemeClr>
                </a:solidFill>
              </a:rPr>
              <a:t>Implications for Informatics Practice</a:t>
            </a:r>
            <a:endParaRPr lang="en-US" dirty="0">
              <a:solidFill>
                <a:schemeClr val="tx2">
                  <a:satMod val="130000"/>
                </a:schemeClr>
              </a:solidFill>
            </a:endParaRPr>
          </a:p>
        </p:txBody>
      </p:sp>
      <p:sp>
        <p:nvSpPr>
          <p:cNvPr id="3" name="Content Placeholder 2"/>
          <p:cNvSpPr>
            <a:spLocks noGrp="1"/>
          </p:cNvSpPr>
          <p:nvPr>
            <p:ph idx="1"/>
          </p:nvPr>
        </p:nvSpPr>
        <p:spPr>
          <a:xfrm>
            <a:off x="346841" y="1066800"/>
            <a:ext cx="8587609" cy="5486400"/>
          </a:xfrm>
        </p:spPr>
        <p:txBody>
          <a:bodyPr>
            <a:normAutofit fontScale="85000" lnSpcReduction="10000"/>
          </a:bodyPr>
          <a:lstStyle/>
          <a:p>
            <a:pPr marL="365760" indent="-283464" fontAlgn="auto">
              <a:spcAft>
                <a:spcPts val="0"/>
              </a:spcAft>
              <a:buFont typeface="Wingdings 2"/>
              <a:buChar char=""/>
              <a:defRPr/>
            </a:pPr>
            <a:r>
              <a:rPr lang="en-US" sz="3100" dirty="0" smtClean="0"/>
              <a:t>Automation of alarm notifications took the “noise” and alarm burden from the central station and placed it into the nurses’ pockets.</a:t>
            </a:r>
          </a:p>
          <a:p>
            <a:pPr marL="640080" lvl="1" indent="-237744" fontAlgn="auto">
              <a:spcAft>
                <a:spcPts val="0"/>
              </a:spcAft>
              <a:buFont typeface="Verdana"/>
              <a:buChar char="◦"/>
              <a:defRPr/>
            </a:pPr>
            <a:r>
              <a:rPr lang="en-US" sz="3100" u="sng" dirty="0" smtClean="0"/>
              <a:t>Measure alarm load and look at practice and workflow before alarm notifications are automated</a:t>
            </a:r>
          </a:p>
          <a:p>
            <a:pPr marL="365760" indent="-283464" fontAlgn="auto">
              <a:spcAft>
                <a:spcPts val="0"/>
              </a:spcAft>
              <a:buFont typeface="Wingdings 2"/>
              <a:buChar char=""/>
              <a:defRPr/>
            </a:pPr>
            <a:r>
              <a:rPr lang="en-US" sz="3100" dirty="0" smtClean="0"/>
              <a:t>CNE - Institute daily skin prep and electrode changes as expected cardiac monitoring practice in adult acute care – with clearly defined accountability.</a:t>
            </a:r>
          </a:p>
          <a:p>
            <a:pPr marL="365760" indent="-283464" fontAlgn="auto">
              <a:spcAft>
                <a:spcPts val="0"/>
              </a:spcAft>
              <a:buFont typeface="Wingdings 2"/>
              <a:buChar char=""/>
              <a:defRPr/>
            </a:pPr>
            <a:r>
              <a:rPr lang="en-US" sz="3100" dirty="0" smtClean="0"/>
              <a:t>False alarms in the practice environment are about 98% for cardiac telemetry – efforts must be targeted at reducing the false alarms.</a:t>
            </a:r>
          </a:p>
          <a:p>
            <a:pPr marL="365760" indent="-283464" fontAlgn="auto">
              <a:spcAft>
                <a:spcPts val="0"/>
              </a:spcAft>
              <a:buFont typeface="Wingdings 2"/>
              <a:buChar char=""/>
              <a:defRPr/>
            </a:pPr>
            <a:endParaRPr lang="en-US" dirty="0" smtClean="0"/>
          </a:p>
          <a:p>
            <a:pPr marL="365760" indent="-283464" fontAlgn="auto">
              <a:spcAft>
                <a:spcPts val="0"/>
              </a:spcAft>
              <a:buFont typeface="Wingdings 2"/>
              <a:buChar char=""/>
              <a:defRPr/>
            </a:pPr>
            <a:endParaRPr lang="en-US" dirty="0" smtClean="0"/>
          </a:p>
          <a:p>
            <a:pPr marL="365760" indent="-283464" fontAlgn="auto">
              <a:spcAft>
                <a:spcPts val="0"/>
              </a:spcAft>
              <a:buFont typeface="Wingdings 2"/>
              <a:buChar char=""/>
              <a:defRPr/>
            </a:pPr>
            <a:endParaRPr lang="en-US" dirty="0"/>
          </a:p>
        </p:txBody>
      </p:sp>
      <p:sp>
        <p:nvSpPr>
          <p:cNvPr id="4" name="Slide Number Placeholder 3"/>
          <p:cNvSpPr>
            <a:spLocks noGrp="1"/>
          </p:cNvSpPr>
          <p:nvPr>
            <p:ph type="sldNum" sz="quarter" idx="12"/>
          </p:nvPr>
        </p:nvSpPr>
        <p:spPr/>
        <p:txBody>
          <a:bodyPr/>
          <a:lstStyle/>
          <a:p>
            <a:pPr>
              <a:defRPr/>
            </a:pPr>
            <a:fld id="{5B636019-6538-4453-914A-070D469270E4}" type="slidenum">
              <a:rPr lang="en-US"/>
              <a:pPr>
                <a:defRPr/>
              </a:pPr>
              <a:t>52</a:t>
            </a:fld>
            <a:endParaRPr lang="en-US" dirty="0"/>
          </a:p>
        </p:txBody>
      </p:sp>
    </p:spTree>
    <p:extLst>
      <p:ext uri="{BB962C8B-B14F-4D97-AF65-F5344CB8AC3E}">
        <p14:creationId xmlns:p14="http://schemas.microsoft.com/office/powerpoint/2010/main" val="3357942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3E07038-D4F4-4D68-B9A6-CBEFE03D0839}" type="slidenum">
              <a:rPr lang="en-US" smtClean="0"/>
              <a:pPr/>
              <a:t>53</a:t>
            </a:fld>
            <a:endParaRPr lang="en-US" dirty="0"/>
          </a:p>
        </p:txBody>
      </p:sp>
      <p:pic>
        <p:nvPicPr>
          <p:cNvPr id="4" name="Picture 3"/>
          <p:cNvPicPr>
            <a:picLocks noChangeAspect="1" noChangeArrowheads="1"/>
          </p:cNvPicPr>
          <p:nvPr/>
        </p:nvPicPr>
        <p:blipFill>
          <a:blip r:embed="rId3" cstate="print"/>
          <a:srcRect/>
          <a:stretch>
            <a:fillRect/>
          </a:stretch>
        </p:blipFill>
        <p:spPr bwMode="auto">
          <a:xfrm>
            <a:off x="706821" y="298077"/>
            <a:ext cx="8011510" cy="5724342"/>
          </a:xfrm>
          <a:prstGeom prst="rect">
            <a:avLst/>
          </a:prstGeom>
          <a:noFill/>
          <a:ln w="9525">
            <a:noFill/>
            <a:miter lim="800000"/>
            <a:headEnd/>
            <a:tailEnd/>
          </a:ln>
        </p:spPr>
      </p:pic>
    </p:spTree>
    <p:extLst>
      <p:ext uri="{BB962C8B-B14F-4D97-AF65-F5344CB8AC3E}">
        <p14:creationId xmlns:p14="http://schemas.microsoft.com/office/powerpoint/2010/main" val="1052629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475593" y="314050"/>
            <a:ext cx="8163909" cy="899893"/>
          </a:xfrm>
          <a:noFill/>
          <a:ln>
            <a:miter lim="800000"/>
            <a:headEnd/>
            <a:tailEnd/>
          </a:ln>
        </p:spPr>
        <p:txBody>
          <a:bodyPr vert="horz" wrap="square" lIns="91440" tIns="45720" rIns="91440" bIns="45720" numCol="1" anchor="t" anchorCtr="0" compatLnSpc="1">
            <a:prstTxWarp prst="textNoShape">
              <a:avLst/>
            </a:prstTxWarp>
          </a:bodyPr>
          <a:lstStyle/>
          <a:p>
            <a:r>
              <a:rPr lang="en-US" sz="3200" b="1" dirty="0" smtClean="0">
                <a:latin typeface="Trebuchet MS" pitchFamily="34" charset="0"/>
              </a:rPr>
              <a:t>Time for Questions and Discussion…</a:t>
            </a: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2136" y="982717"/>
            <a:ext cx="690362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26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3400" y="470048"/>
            <a:ext cx="7391400" cy="461665"/>
          </a:xfrm>
        </p:spPr>
        <p:txBody>
          <a:bodyPr/>
          <a:lstStyle/>
          <a:p>
            <a:pPr algn="ctr"/>
            <a:r>
              <a:rPr lang="en-US" dirty="0" smtClean="0">
                <a:latin typeface="+mj-lt"/>
              </a:rPr>
              <a:t>Contact Information</a:t>
            </a:r>
            <a:endParaRPr lang="en-US" dirty="0">
              <a:latin typeface="+mj-lt"/>
            </a:endParaRPr>
          </a:p>
        </p:txBody>
      </p:sp>
      <p:sp>
        <p:nvSpPr>
          <p:cNvPr id="8" name="TextBox 7"/>
          <p:cNvSpPr txBox="1"/>
          <p:nvPr/>
        </p:nvSpPr>
        <p:spPr>
          <a:xfrm>
            <a:off x="457199" y="1219200"/>
            <a:ext cx="6637284" cy="3785652"/>
          </a:xfrm>
          <a:prstGeom prst="rect">
            <a:avLst/>
          </a:prstGeom>
          <a:noFill/>
        </p:spPr>
        <p:txBody>
          <a:bodyPr wrap="square" rtlCol="0">
            <a:spAutoFit/>
          </a:bodyPr>
          <a:lstStyle/>
          <a:p>
            <a:r>
              <a:rPr lang="en-US" sz="2000" dirty="0">
                <a:solidFill>
                  <a:schemeClr val="tx2"/>
                </a:solidFill>
                <a:latin typeface="+mn-lt"/>
              </a:rPr>
              <a:t> </a:t>
            </a:r>
          </a:p>
          <a:p>
            <a:r>
              <a:rPr lang="en-US" sz="2000" b="1" dirty="0" smtClean="0">
                <a:solidFill>
                  <a:schemeClr val="tx2"/>
                </a:solidFill>
                <a:latin typeface="+mn-lt"/>
              </a:rPr>
              <a:t>Lisa Gulker, DNP, RN, ACNP-BC</a:t>
            </a:r>
            <a:endParaRPr lang="en-US" sz="2000" dirty="0">
              <a:solidFill>
                <a:schemeClr val="tx2"/>
              </a:solidFill>
              <a:latin typeface="+mn-lt"/>
            </a:endParaRPr>
          </a:p>
          <a:p>
            <a:r>
              <a:rPr lang="en-US" sz="2000" dirty="0" smtClean="0">
                <a:solidFill>
                  <a:schemeClr val="tx2"/>
                </a:solidFill>
                <a:latin typeface="+mn-lt"/>
              </a:rPr>
              <a:t>Senior Director</a:t>
            </a:r>
          </a:p>
          <a:p>
            <a:r>
              <a:rPr lang="en-US" sz="2000" dirty="0" smtClean="0">
                <a:solidFill>
                  <a:schemeClr val="tx2"/>
                </a:solidFill>
                <a:latin typeface="+mn-lt"/>
              </a:rPr>
              <a:t>Applied </a:t>
            </a:r>
            <a:r>
              <a:rPr lang="en-US" sz="2000" dirty="0">
                <a:solidFill>
                  <a:schemeClr val="tx2"/>
                </a:solidFill>
                <a:latin typeface="+mn-lt"/>
              </a:rPr>
              <a:t>Clinical </a:t>
            </a:r>
            <a:r>
              <a:rPr lang="en-US" sz="2000" dirty="0" smtClean="0">
                <a:solidFill>
                  <a:schemeClr val="tx2"/>
                </a:solidFill>
                <a:latin typeface="+mn-lt"/>
              </a:rPr>
              <a:t>Informatics </a:t>
            </a:r>
          </a:p>
          <a:p>
            <a:endParaRPr lang="en-US" sz="2000" dirty="0">
              <a:solidFill>
                <a:schemeClr val="tx2"/>
              </a:solidFill>
              <a:latin typeface="+mn-lt"/>
            </a:endParaRPr>
          </a:p>
          <a:p>
            <a:r>
              <a:rPr lang="en-US" sz="2000" dirty="0">
                <a:solidFill>
                  <a:schemeClr val="tx2"/>
                </a:solidFill>
                <a:latin typeface="+mn-lt"/>
              </a:rPr>
              <a:t>Tenet Healthcare </a:t>
            </a:r>
            <a:r>
              <a:rPr lang="en-US" sz="2000" dirty="0" smtClean="0">
                <a:solidFill>
                  <a:schemeClr val="tx2"/>
                </a:solidFill>
                <a:latin typeface="+mn-lt"/>
              </a:rPr>
              <a:t>Corporation Headquarters</a:t>
            </a:r>
          </a:p>
          <a:p>
            <a:r>
              <a:rPr lang="en-US" sz="2000" dirty="0" smtClean="0">
                <a:solidFill>
                  <a:schemeClr val="tx2"/>
                </a:solidFill>
                <a:latin typeface="+mn-lt"/>
              </a:rPr>
              <a:t>1445 </a:t>
            </a:r>
            <a:r>
              <a:rPr lang="en-US" sz="2000" dirty="0">
                <a:solidFill>
                  <a:schemeClr val="tx2"/>
                </a:solidFill>
                <a:latin typeface="+mn-lt"/>
              </a:rPr>
              <a:t>Ross Avenue, Suite </a:t>
            </a:r>
            <a:r>
              <a:rPr lang="en-US" sz="2000" dirty="0" smtClean="0">
                <a:solidFill>
                  <a:schemeClr val="tx2"/>
                </a:solidFill>
                <a:latin typeface="+mn-lt"/>
              </a:rPr>
              <a:t>1400</a:t>
            </a:r>
          </a:p>
          <a:p>
            <a:r>
              <a:rPr lang="en-US" sz="2000" dirty="0" smtClean="0">
                <a:solidFill>
                  <a:schemeClr val="tx2"/>
                </a:solidFill>
                <a:latin typeface="+mn-lt"/>
              </a:rPr>
              <a:t> </a:t>
            </a:r>
            <a:r>
              <a:rPr lang="en-US" sz="2000" dirty="0">
                <a:solidFill>
                  <a:schemeClr val="tx2"/>
                </a:solidFill>
                <a:latin typeface="+mn-lt"/>
              </a:rPr>
              <a:t>Dallas, TX </a:t>
            </a:r>
            <a:r>
              <a:rPr lang="en-US" sz="2000" dirty="0" smtClean="0">
                <a:solidFill>
                  <a:schemeClr val="tx2"/>
                </a:solidFill>
                <a:latin typeface="+mn-lt"/>
              </a:rPr>
              <a:t>75202</a:t>
            </a:r>
          </a:p>
          <a:p>
            <a:endParaRPr lang="en-US" sz="2000" dirty="0">
              <a:solidFill>
                <a:schemeClr val="tx2"/>
              </a:solidFill>
              <a:latin typeface="+mn-lt"/>
            </a:endParaRPr>
          </a:p>
          <a:p>
            <a:r>
              <a:rPr lang="en-US" sz="2000" b="1" dirty="0">
                <a:solidFill>
                  <a:schemeClr val="tx2"/>
                </a:solidFill>
                <a:latin typeface="+mn-lt"/>
              </a:rPr>
              <a:t>Office </a:t>
            </a:r>
            <a:r>
              <a:rPr lang="en-US" sz="2000" dirty="0" smtClean="0">
                <a:solidFill>
                  <a:schemeClr val="tx2"/>
                </a:solidFill>
                <a:latin typeface="+mn-lt"/>
              </a:rPr>
              <a:t>469. </a:t>
            </a:r>
            <a:r>
              <a:rPr lang="en-US" sz="2000" smtClean="0">
                <a:solidFill>
                  <a:schemeClr val="tx2"/>
                </a:solidFill>
                <a:latin typeface="+mn-lt"/>
              </a:rPr>
              <a:t>893.2684</a:t>
            </a:r>
            <a:endParaRPr lang="en-US" sz="2000" dirty="0" smtClean="0">
              <a:solidFill>
                <a:schemeClr val="tx2"/>
              </a:solidFill>
              <a:latin typeface="+mn-lt"/>
            </a:endParaRPr>
          </a:p>
          <a:p>
            <a:r>
              <a:rPr lang="en-US" sz="2000" b="1" dirty="0" smtClean="0">
                <a:solidFill>
                  <a:schemeClr val="tx2"/>
                </a:solidFill>
                <a:latin typeface="+mn-lt"/>
              </a:rPr>
              <a:t>e-mail: </a:t>
            </a:r>
            <a:r>
              <a:rPr lang="en-US" sz="2000" b="1" u="sng" dirty="0" smtClean="0">
                <a:solidFill>
                  <a:schemeClr val="tx2"/>
                </a:solidFill>
                <a:latin typeface="+mn-lt"/>
              </a:rPr>
              <a:t>lisa.gulker@tenethealth.com</a:t>
            </a:r>
            <a:endParaRPr lang="en-US" sz="2000" b="1" dirty="0">
              <a:solidFill>
                <a:schemeClr val="tx2"/>
              </a:solidFill>
              <a:latin typeface="+mn-lt"/>
            </a:endParaRPr>
          </a:p>
          <a:p>
            <a:endParaRPr lang="en-US" sz="2000" dirty="0">
              <a:solidFill>
                <a:schemeClr val="tx2"/>
              </a:solidFill>
              <a:latin typeface="+mn-lt"/>
            </a:endParaRPr>
          </a:p>
        </p:txBody>
      </p:sp>
    </p:spTree>
    <p:extLst>
      <p:ext uri="{BB962C8B-B14F-4D97-AF65-F5344CB8AC3E}">
        <p14:creationId xmlns:p14="http://schemas.microsoft.com/office/powerpoint/2010/main" val="3516030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182" y="567560"/>
            <a:ext cx="9034818" cy="5502164"/>
          </a:xfrm>
        </p:spPr>
        <p:txBody>
          <a:bodyPr>
            <a:normAutofit/>
          </a:bodyPr>
          <a:lstStyle/>
          <a:p>
            <a:pPr algn="ctr"/>
            <a:r>
              <a:rPr lang="en-US" sz="4400" dirty="0" smtClean="0">
                <a:solidFill>
                  <a:srgbClr val="0070C0"/>
                </a:solidFill>
              </a:rPr>
              <a:t>Safety</a:t>
            </a:r>
            <a:r>
              <a:rPr lang="en-US" sz="4400" dirty="0" smtClean="0"/>
              <a:t> = Basic Expectation</a:t>
            </a:r>
          </a:p>
          <a:p>
            <a:pPr algn="ctr">
              <a:buNone/>
            </a:pPr>
            <a:endParaRPr lang="en-US" sz="3600" dirty="0" smtClean="0"/>
          </a:p>
          <a:p>
            <a:pPr algn="ctr"/>
            <a:r>
              <a:rPr lang="en-US" sz="4400" dirty="0" smtClean="0">
                <a:solidFill>
                  <a:srgbClr val="0070C0"/>
                </a:solidFill>
              </a:rPr>
              <a:t>Quality</a:t>
            </a:r>
            <a:r>
              <a:rPr lang="en-US" sz="4400" dirty="0" smtClean="0"/>
              <a:t> = Achieving a Benchmark</a:t>
            </a:r>
          </a:p>
          <a:p>
            <a:pPr algn="ctr">
              <a:buNone/>
            </a:pPr>
            <a:endParaRPr lang="en-US" sz="3600" dirty="0" smtClean="0"/>
          </a:p>
          <a:p>
            <a:pPr algn="ctr"/>
            <a:r>
              <a:rPr lang="en-US" sz="4400" dirty="0" smtClean="0">
                <a:solidFill>
                  <a:srgbClr val="0070C0"/>
                </a:solidFill>
              </a:rPr>
              <a:t>Value</a:t>
            </a:r>
            <a:r>
              <a:rPr lang="en-US" sz="4400" dirty="0" smtClean="0"/>
              <a:t> = Delivering Personalization (what is important to the patient?)</a:t>
            </a:r>
            <a:endParaRPr lang="en-US" sz="4400" dirty="0"/>
          </a:p>
        </p:txBody>
      </p:sp>
      <p:sp>
        <p:nvSpPr>
          <p:cNvPr id="4" name="Slide Number Placeholder 3"/>
          <p:cNvSpPr>
            <a:spLocks noGrp="1"/>
          </p:cNvSpPr>
          <p:nvPr>
            <p:ph type="sldNum" sz="quarter" idx="12"/>
          </p:nvPr>
        </p:nvSpPr>
        <p:spPr/>
        <p:txBody>
          <a:bodyPr/>
          <a:lstStyle/>
          <a:p>
            <a:fld id="{23E07038-D4F4-4D68-B9A6-CBEFE03D0839}" type="slidenum">
              <a:rPr lang="en-US" smtClean="0"/>
              <a:pPr/>
              <a:t>5</a:t>
            </a:fld>
            <a:endParaRPr lang="en-US" dirty="0"/>
          </a:p>
        </p:txBody>
      </p:sp>
    </p:spTree>
    <p:extLst>
      <p:ext uri="{BB962C8B-B14F-4D97-AF65-F5344CB8AC3E}">
        <p14:creationId xmlns:p14="http://schemas.microsoft.com/office/powerpoint/2010/main" val="2061636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65" y="0"/>
            <a:ext cx="8229600" cy="1143000"/>
          </a:xfrm>
        </p:spPr>
        <p:txBody>
          <a:bodyPr>
            <a:normAutofit/>
          </a:bodyPr>
          <a:lstStyle/>
          <a:p>
            <a:pPr algn="ctr"/>
            <a:r>
              <a:rPr lang="en-US" sz="3600" dirty="0" smtClean="0"/>
              <a:t>Clinicians are knowledge workers</a:t>
            </a:r>
            <a:endParaRPr lang="en-US" sz="3600" dirty="0"/>
          </a:p>
        </p:txBody>
      </p:sp>
      <p:sp>
        <p:nvSpPr>
          <p:cNvPr id="3" name="Content Placeholder 2"/>
          <p:cNvSpPr>
            <a:spLocks noGrp="1"/>
          </p:cNvSpPr>
          <p:nvPr>
            <p:ph idx="1"/>
          </p:nvPr>
        </p:nvSpPr>
        <p:spPr>
          <a:xfrm>
            <a:off x="409903" y="1261240"/>
            <a:ext cx="8523785" cy="5596760"/>
          </a:xfrm>
        </p:spPr>
        <p:txBody>
          <a:bodyPr/>
          <a:lstStyle/>
          <a:p>
            <a:r>
              <a:rPr lang="en-US" sz="3200" dirty="0" smtClean="0"/>
              <a:t>Clinicians use data transformed into information to make knowledgeable and wise disciplinary decisions.</a:t>
            </a:r>
          </a:p>
          <a:p>
            <a:r>
              <a:rPr lang="en-US" sz="3200" dirty="0" smtClean="0"/>
              <a:t>Information is lost when it is assumed to be based on “bad” data.</a:t>
            </a:r>
          </a:p>
          <a:p>
            <a:r>
              <a:rPr lang="en-US" sz="3200" dirty="0" smtClean="0"/>
              <a:t>Knowledge, in all of its forms, may not be increased or available for use when data and information are lost.</a:t>
            </a:r>
          </a:p>
          <a:p>
            <a:endParaRPr lang="en-US" dirty="0"/>
          </a:p>
        </p:txBody>
      </p:sp>
      <p:sp>
        <p:nvSpPr>
          <p:cNvPr id="4" name="Slide Number Placeholder 3"/>
          <p:cNvSpPr>
            <a:spLocks noGrp="1"/>
          </p:cNvSpPr>
          <p:nvPr>
            <p:ph type="sldNum" sz="quarter" idx="12"/>
          </p:nvPr>
        </p:nvSpPr>
        <p:spPr/>
        <p:txBody>
          <a:bodyPr/>
          <a:lstStyle/>
          <a:p>
            <a:fld id="{23E07038-D4F4-4D68-B9A6-CBEFE03D0839}" type="slidenum">
              <a:rPr lang="en-US" smtClean="0"/>
              <a:t>6</a:t>
            </a:fld>
            <a:endParaRPr lang="en-US" dirty="0"/>
          </a:p>
        </p:txBody>
      </p:sp>
    </p:spTree>
    <p:extLst>
      <p:ext uri="{BB962C8B-B14F-4D97-AF65-F5344CB8AC3E}">
        <p14:creationId xmlns:p14="http://schemas.microsoft.com/office/powerpoint/2010/main" val="891467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Data Stewardship</a:t>
            </a:r>
            <a:endParaRPr lang="en-US" dirty="0"/>
          </a:p>
        </p:txBody>
      </p:sp>
      <p:sp>
        <p:nvSpPr>
          <p:cNvPr id="3" name="Content Placeholder 2"/>
          <p:cNvSpPr>
            <a:spLocks noGrp="1"/>
          </p:cNvSpPr>
          <p:nvPr>
            <p:ph sz="half" idx="1"/>
          </p:nvPr>
        </p:nvSpPr>
        <p:spPr>
          <a:xfrm>
            <a:off x="228599" y="1869743"/>
            <a:ext cx="8601501" cy="1119118"/>
          </a:xfrm>
        </p:spPr>
        <p:txBody>
          <a:bodyPr>
            <a:normAutofit/>
          </a:bodyPr>
          <a:lstStyle/>
          <a:p>
            <a:pPr marL="109728" indent="0">
              <a:buNone/>
            </a:pPr>
            <a:r>
              <a:rPr lang="en-US" sz="3600" dirty="0"/>
              <a:t>“Data that is loved tends to survive.” </a:t>
            </a:r>
            <a:r>
              <a:rPr lang="en-US" sz="2000" dirty="0"/>
              <a:t>– Kurt </a:t>
            </a:r>
            <a:r>
              <a:rPr lang="en-US" sz="2000" dirty="0" err="1"/>
              <a:t>Bollacker</a:t>
            </a:r>
            <a:r>
              <a:rPr lang="en-US" sz="2000" dirty="0"/>
              <a:t>, Data Scientist</a:t>
            </a:r>
          </a:p>
          <a:p>
            <a:pPr marL="109728" indent="0">
              <a:buNone/>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463" y="3122138"/>
            <a:ext cx="3357349" cy="3357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456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38" y="0"/>
            <a:ext cx="8734095" cy="467710"/>
          </a:xfrm>
        </p:spPr>
        <p:txBody>
          <a:bodyPr>
            <a:normAutofit fontScale="90000"/>
          </a:bodyPr>
          <a:lstStyle/>
          <a:p>
            <a:pPr algn="ctr"/>
            <a:r>
              <a:rPr lang="en-US" dirty="0" smtClean="0"/>
              <a:t/>
            </a:r>
            <a:br>
              <a:rPr lang="en-US" dirty="0" smtClean="0"/>
            </a:br>
            <a:r>
              <a:rPr lang="en-US" sz="3800" dirty="0" smtClean="0"/>
              <a:t>Data-Information-Knowledge-Wisdom</a:t>
            </a:r>
            <a:endParaRPr lang="en-US" sz="3800" dirty="0"/>
          </a:p>
        </p:txBody>
      </p:sp>
      <p:pic>
        <p:nvPicPr>
          <p:cNvPr id="6" name="Picture 7" descr="Cover"/>
          <p:cNvPicPr>
            <a:picLocks noChangeAspect="1" noChangeArrowheads="1"/>
          </p:cNvPicPr>
          <p:nvPr/>
        </p:nvPicPr>
        <p:blipFill>
          <a:blip r:embed="rId3" cstate="print"/>
          <a:srcRect/>
          <a:stretch>
            <a:fillRect/>
          </a:stretch>
        </p:blipFill>
        <p:spPr bwMode="auto">
          <a:xfrm>
            <a:off x="1135117" y="840338"/>
            <a:ext cx="6621517" cy="4778676"/>
          </a:xfrm>
          <a:prstGeom prst="rect">
            <a:avLst/>
          </a:prstGeom>
          <a:noFill/>
          <a:ln w="9525">
            <a:solidFill>
              <a:srgbClr val="000000"/>
            </a:solidFill>
            <a:miter lim="800000"/>
            <a:headEnd/>
            <a:tailEnd/>
          </a:ln>
        </p:spPr>
      </p:pic>
      <p:sp>
        <p:nvSpPr>
          <p:cNvPr id="7" name="Rectangle 9"/>
          <p:cNvSpPr>
            <a:spLocks noChangeArrowheads="1"/>
          </p:cNvSpPr>
          <p:nvPr/>
        </p:nvSpPr>
        <p:spPr bwMode="auto">
          <a:xfrm>
            <a:off x="165538" y="5874378"/>
            <a:ext cx="6928945" cy="784830"/>
          </a:xfrm>
          <a:prstGeom prst="rect">
            <a:avLst/>
          </a:prstGeom>
          <a:solidFill>
            <a:schemeClr val="bg1"/>
          </a:solidFill>
          <a:ln w="9525">
            <a:solidFill>
              <a:schemeClr val="tx1"/>
            </a:solidFill>
            <a:miter lim="800000"/>
            <a:headEnd/>
            <a:tailEnd/>
          </a:ln>
          <a:effectLst/>
        </p:spPr>
        <p:txBody>
          <a:bodyPr wrap="square" anchor="ctr">
            <a:spAutoFit/>
          </a:bodyPr>
          <a:lstStyle/>
          <a:p>
            <a:r>
              <a:rPr lang="en-US" sz="900" b="1" dirty="0">
                <a:solidFill>
                  <a:srgbClr val="000000"/>
                </a:solidFill>
                <a:latin typeface="Calibri" charset="0"/>
              </a:rPr>
              <a:t>Philosophical Approaches to the Nursing Informatics Data-Information-Knowledge-Wisdom Framework.</a:t>
            </a:r>
          </a:p>
          <a:p>
            <a:r>
              <a:rPr lang="en-US" sz="900" dirty="0">
                <a:solidFill>
                  <a:srgbClr val="000000"/>
                </a:solidFill>
                <a:latin typeface="Calibri" charset="0"/>
              </a:rPr>
              <a:t>Matney, Susan; MSN, RN; Brewster, Philip; Sward, Katherine;  PhD, RN; Cloyes, Kristin;  PhD, RN; Staggers, Nancy; PhD, RN</a:t>
            </a:r>
          </a:p>
          <a:p>
            <a:endParaRPr lang="en-US" sz="900" dirty="0">
              <a:solidFill>
                <a:srgbClr val="000000"/>
              </a:solidFill>
              <a:latin typeface="Calibri" charset="0"/>
            </a:endParaRPr>
          </a:p>
          <a:p>
            <a:r>
              <a:rPr lang="en-US" sz="900" dirty="0">
                <a:solidFill>
                  <a:srgbClr val="000000"/>
                </a:solidFill>
                <a:latin typeface="Calibri" charset="0"/>
              </a:rPr>
              <a:t>Advances in Nursing Science. 34(1):6-18, January-March 2011.</a:t>
            </a:r>
          </a:p>
          <a:p>
            <a:r>
              <a:rPr lang="en-US" sz="900" dirty="0">
                <a:solidFill>
                  <a:srgbClr val="000000"/>
                </a:solidFill>
                <a:latin typeface="Calibri" charset="0"/>
              </a:rPr>
              <a:t>DOI: 10.1097/ANS.0b013e3182071813</a:t>
            </a:r>
          </a:p>
        </p:txBody>
      </p:sp>
      <p:sp>
        <p:nvSpPr>
          <p:cNvPr id="8" name="Rectangle 10"/>
          <p:cNvSpPr>
            <a:spLocks noChangeArrowheads="1"/>
          </p:cNvSpPr>
          <p:nvPr/>
        </p:nvSpPr>
        <p:spPr bwMode="auto">
          <a:xfrm>
            <a:off x="1380067" y="5681668"/>
            <a:ext cx="5383340" cy="184666"/>
          </a:xfrm>
          <a:prstGeom prst="rect">
            <a:avLst/>
          </a:prstGeom>
          <a:noFill/>
          <a:ln w="9525">
            <a:noFill/>
            <a:miter lim="800000"/>
            <a:headEnd/>
            <a:tailEnd/>
          </a:ln>
          <a:effectLst/>
        </p:spPr>
        <p:txBody>
          <a:bodyPr wrap="square" tIns="0" anchor="ctr">
            <a:spAutoFit/>
          </a:bodyPr>
          <a:lstStyle/>
          <a:p>
            <a:r>
              <a:rPr lang="en-US" sz="900" dirty="0">
                <a:solidFill>
                  <a:srgbClr val="000000"/>
                </a:solidFill>
                <a:latin typeface="Calibri" charset="0"/>
              </a:rPr>
              <a:t>Figure 1 . DIWK framework. Reprinted with permission from Nelson.17</a:t>
            </a:r>
          </a:p>
        </p:txBody>
      </p:sp>
      <p:sp>
        <p:nvSpPr>
          <p:cNvPr id="5" name="Slide Number Placeholder 4"/>
          <p:cNvSpPr>
            <a:spLocks noGrp="1"/>
          </p:cNvSpPr>
          <p:nvPr>
            <p:ph type="sldNum" sz="quarter" idx="12"/>
          </p:nvPr>
        </p:nvSpPr>
        <p:spPr/>
        <p:txBody>
          <a:bodyPr/>
          <a:lstStyle/>
          <a:p>
            <a:fld id="{23E07038-D4F4-4D68-B9A6-CBEFE03D0839}" type="slidenum">
              <a:rPr lang="en-US" smtClean="0"/>
              <a:t>8</a:t>
            </a:fld>
            <a:endParaRPr lang="en-US" dirty="0"/>
          </a:p>
        </p:txBody>
      </p:sp>
    </p:spTree>
    <p:extLst>
      <p:ext uri="{BB962C8B-B14F-4D97-AF65-F5344CB8AC3E}">
        <p14:creationId xmlns:p14="http://schemas.microsoft.com/office/powerpoint/2010/main" val="260223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Master for Titles">
  <a:themeElements>
    <a:clrScheme name="August2011">
      <a:dk1>
        <a:srgbClr val="000000"/>
      </a:dk1>
      <a:lt1>
        <a:srgbClr val="FFFFFF"/>
      </a:lt1>
      <a:dk2>
        <a:srgbClr val="000000"/>
      </a:dk2>
      <a:lt2>
        <a:srgbClr val="808080"/>
      </a:lt2>
      <a:accent1>
        <a:srgbClr val="0065B1"/>
      </a:accent1>
      <a:accent2>
        <a:srgbClr val="6FBC3D"/>
      </a:accent2>
      <a:accent3>
        <a:srgbClr val="3A3A3A"/>
      </a:accent3>
      <a:accent4>
        <a:srgbClr val="85B362"/>
      </a:accent4>
      <a:accent5>
        <a:srgbClr val="DAEDEF"/>
      </a:accent5>
      <a:accent6>
        <a:srgbClr val="2D2D8A"/>
      </a:accent6>
      <a:hlink>
        <a:srgbClr val="009999"/>
      </a:hlink>
      <a:folHlink>
        <a:srgbClr val="99CC00"/>
      </a:folHlink>
    </a:clrScheme>
    <a:fontScheme name="August 201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January 2014">
  <a:themeElements>
    <a:clrScheme name="August2011">
      <a:dk1>
        <a:srgbClr val="000000"/>
      </a:dk1>
      <a:lt1>
        <a:srgbClr val="FFFFFF"/>
      </a:lt1>
      <a:dk2>
        <a:srgbClr val="000000"/>
      </a:dk2>
      <a:lt2>
        <a:srgbClr val="808080"/>
      </a:lt2>
      <a:accent1>
        <a:srgbClr val="0065B1"/>
      </a:accent1>
      <a:accent2>
        <a:srgbClr val="6FBC3D"/>
      </a:accent2>
      <a:accent3>
        <a:srgbClr val="3A3A3A"/>
      </a:accent3>
      <a:accent4>
        <a:srgbClr val="85B362"/>
      </a:accent4>
      <a:accent5>
        <a:srgbClr val="DAEDEF"/>
      </a:accent5>
      <a:accent6>
        <a:srgbClr val="2D2D8A"/>
      </a:accent6>
      <a:hlink>
        <a:srgbClr val="009999"/>
      </a:hlink>
      <a:folHlink>
        <a:srgbClr val="99CC00"/>
      </a:folHlink>
    </a:clrScheme>
    <a:fontScheme name="August 201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a:latin typeface="+mn-lt"/>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CHC_PowerPoint1.potx</Template>
  <TotalTime>8291</TotalTime>
  <Words>2383</Words>
  <Application>Microsoft Office PowerPoint</Application>
  <PresentationFormat>On-screen Show (4:3)</PresentationFormat>
  <Paragraphs>323</Paragraphs>
  <Slides>56</Slides>
  <Notes>29</Notes>
  <HiddenSlides>0</HiddenSlides>
  <MMClips>0</MMClips>
  <ScaleCrop>false</ScaleCrop>
  <HeadingPairs>
    <vt:vector size="4" baseType="variant">
      <vt:variant>
        <vt:lpstr>Theme</vt:lpstr>
      </vt:variant>
      <vt:variant>
        <vt:i4>5</vt:i4>
      </vt:variant>
      <vt:variant>
        <vt:lpstr>Slide Titles</vt:lpstr>
      </vt:variant>
      <vt:variant>
        <vt:i4>56</vt:i4>
      </vt:variant>
    </vt:vector>
  </HeadingPairs>
  <TitlesOfParts>
    <vt:vector size="61" baseType="lpstr">
      <vt:lpstr>Master for Titles</vt:lpstr>
      <vt:lpstr>January 2014</vt:lpstr>
      <vt:lpstr>Concourse</vt:lpstr>
      <vt:lpstr>2_Concourse</vt:lpstr>
      <vt:lpstr>1_Concourse</vt:lpstr>
      <vt:lpstr>Making Medical Device and  Integration Decisions with Wisdom</vt:lpstr>
      <vt:lpstr>PowerPoint Presentation</vt:lpstr>
      <vt:lpstr>Content Objectives</vt:lpstr>
      <vt:lpstr>PowerPoint Presentation</vt:lpstr>
      <vt:lpstr>Stewardship</vt:lpstr>
      <vt:lpstr>PowerPoint Presentation</vt:lpstr>
      <vt:lpstr>Clinicians are knowledge workers</vt:lpstr>
      <vt:lpstr>Data Stewardship</vt:lpstr>
      <vt:lpstr> Data-Information-Knowledge-Wisdom</vt:lpstr>
      <vt:lpstr>Data-Information-Knowledge-Wisdom</vt:lpstr>
      <vt:lpstr>PowerPoint Presentation</vt:lpstr>
      <vt:lpstr>Device Integration Principles: Acknowledge and Accept the Chaos</vt:lpstr>
      <vt:lpstr>PowerPoint Presentation</vt:lpstr>
      <vt:lpstr>PowerPoint Presentation</vt:lpstr>
      <vt:lpstr>PowerPoint Presentation</vt:lpstr>
      <vt:lpstr>PowerPoint Presentation</vt:lpstr>
      <vt:lpstr>What’s Important?</vt:lpstr>
      <vt:lpstr>What’s Important?</vt:lpstr>
      <vt:lpstr>PowerPoint Presentation</vt:lpstr>
      <vt:lpstr>PowerPoint Presentation</vt:lpstr>
      <vt:lpstr>PowerPoint Presentation</vt:lpstr>
      <vt:lpstr>The Collision of the Nurse and the Engineer</vt:lpstr>
      <vt:lpstr>Illumination</vt:lpstr>
      <vt:lpstr>An Example – Vital Signs</vt:lpstr>
      <vt:lpstr>Vital Signs Acquisition Before EHR Conversion</vt:lpstr>
      <vt:lpstr>Caring and Competent PCA’s….. (Patient Care Associates)</vt:lpstr>
      <vt:lpstr>Vital Signs Acquisition After EHR Implementation  and Before Device Integration</vt:lpstr>
      <vt:lpstr>Unintended Consequences</vt:lpstr>
      <vt:lpstr>Congratulations!  You Have Been Transformed?</vt:lpstr>
      <vt:lpstr>Vital Signs Acquisition After Device Integration</vt:lpstr>
      <vt:lpstr>Another Example - Telemetry Alarm Integration</vt:lpstr>
      <vt:lpstr>Lethal Dysrhythmia Alarm at Central Station (primary alarm) Becomes a Text Alert (secondary alarm) to RN Phone</vt:lpstr>
      <vt:lpstr>Expected Benefits of the Innovation</vt:lpstr>
      <vt:lpstr>PowerPoint Presentation</vt:lpstr>
      <vt:lpstr>Problem Statement</vt:lpstr>
      <vt:lpstr>Theoretical Framework:  Jean Watson’s Theory of Human Caring</vt:lpstr>
      <vt:lpstr>Alarm Load</vt:lpstr>
      <vt:lpstr>Significance to Clinical Practice</vt:lpstr>
      <vt:lpstr>As an clinical informacist, where would you look for a solution to this problem?</vt:lpstr>
      <vt:lpstr>Research Question</vt:lpstr>
      <vt:lpstr>Project Objectives</vt:lpstr>
      <vt:lpstr>Project Objectives</vt:lpstr>
      <vt:lpstr>Project/Study Design</vt:lpstr>
      <vt:lpstr>Results – Alarm System Survey</vt:lpstr>
      <vt:lpstr>Results – Alarm System Survey Example of Free Text Comments</vt:lpstr>
      <vt:lpstr>Intervention</vt:lpstr>
      <vt:lpstr>Analyzing Each Alarm Event – </vt:lpstr>
      <vt:lpstr>Analyzing Each Alarm Event</vt:lpstr>
      <vt:lpstr>This is what Transformation looks like.</vt:lpstr>
      <vt:lpstr>The Telemetry Alarm Environment</vt:lpstr>
      <vt:lpstr>PowerPoint Presentation</vt:lpstr>
      <vt:lpstr>Results:  Lethal Alarm Load and False Alarm Rate</vt:lpstr>
      <vt:lpstr>Implications for Informatics Practice</vt:lpstr>
      <vt:lpstr>PowerPoint Presentation</vt:lpstr>
      <vt:lpstr>Time for Questions and Discussion…</vt:lpstr>
      <vt:lpstr>Contact Information</vt:lpstr>
    </vt:vector>
  </TitlesOfParts>
  <Company>Cerner Corporation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c:creator>
  <cp:lastModifiedBy>Mitchell, Mary Beth</cp:lastModifiedBy>
  <cp:revision>307</cp:revision>
  <cp:lastPrinted>2014-07-18T00:05:08Z</cp:lastPrinted>
  <dcterms:created xsi:type="dcterms:W3CDTF">2014-07-28T21:49:07Z</dcterms:created>
  <dcterms:modified xsi:type="dcterms:W3CDTF">2014-10-19T01:56:41Z</dcterms:modified>
</cp:coreProperties>
</file>